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720" r:id="rId3"/>
  </p:sldMasterIdLst>
  <p:notesMasterIdLst>
    <p:notesMasterId r:id="rId25"/>
  </p:notesMasterIdLst>
  <p:sldIdLst>
    <p:sldId id="397" r:id="rId4"/>
    <p:sldId id="315" r:id="rId5"/>
    <p:sldId id="384" r:id="rId6"/>
    <p:sldId id="385" r:id="rId7"/>
    <p:sldId id="382" r:id="rId8"/>
    <p:sldId id="318" r:id="rId9"/>
    <p:sldId id="386" r:id="rId10"/>
    <p:sldId id="257" r:id="rId11"/>
    <p:sldId id="276" r:id="rId12"/>
    <p:sldId id="398" r:id="rId13"/>
    <p:sldId id="387" r:id="rId14"/>
    <p:sldId id="380" r:id="rId15"/>
    <p:sldId id="313" r:id="rId16"/>
    <p:sldId id="285" r:id="rId17"/>
    <p:sldId id="389" r:id="rId18"/>
    <p:sldId id="391" r:id="rId19"/>
    <p:sldId id="392" r:id="rId20"/>
    <p:sldId id="393" r:id="rId21"/>
    <p:sldId id="394" r:id="rId22"/>
    <p:sldId id="396" r:id="rId23"/>
    <p:sldId id="378" r:id="rId2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10EBE"/>
    <a:srgbClr val="FF00FF"/>
    <a:srgbClr val="000099"/>
    <a:srgbClr val="66FF66"/>
    <a:srgbClr val="006600"/>
    <a:srgbClr val="0033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8" autoAdjust="0"/>
    <p:restoredTop sz="94660"/>
  </p:normalViewPr>
  <p:slideViewPr>
    <p:cSldViewPr>
      <p:cViewPr varScale="1">
        <p:scale>
          <a:sx n="90" d="100"/>
          <a:sy n="90" d="100"/>
        </p:scale>
        <p:origin x="312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5CE3D82-4EB6-408A-A902-AB4A25398CD8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9862B58-1731-4012-8D0B-659F894F0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61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75B20F9-A6F7-41B2-8462-34D4CF7FFF0C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621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30BF9A5-165B-402C-8D07-ECEB3DBF506B}" type="slidenum">
              <a:rPr lang="en-US" altLang="vi-VN" smtClean="0">
                <a:solidFill>
                  <a:srgbClr val="000000"/>
                </a:solidFill>
              </a:rPr>
              <a:pPr eaLnBrk="1" hangingPunct="1"/>
              <a:t>21</a:t>
            </a:fld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945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32BD1-568E-4C58-B3A5-154F06579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38004"/>
      </p:ext>
    </p:extLst>
  </p:cSld>
  <p:clrMapOvr>
    <a:masterClrMapping/>
  </p:clrMapOvr>
  <p:transition spd="med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A9E57-058F-46C6-B343-CC6B66448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7861"/>
      </p:ext>
    </p:extLst>
  </p:cSld>
  <p:clrMapOvr>
    <a:masterClrMapping/>
  </p:clrMapOvr>
  <p:transition spd="med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ED14E-453B-43F0-ADD4-F761F693E2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72447"/>
      </p:ext>
    </p:extLst>
  </p:cSld>
  <p:clrMapOvr>
    <a:masterClrMapping/>
  </p:clrMapOvr>
  <p:transition spd="med">
    <p:pull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2CA3C-7478-490E-B6DB-9F8F140D7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6202"/>
      </p:ext>
    </p:extLst>
  </p:cSld>
  <p:clrMapOvr>
    <a:masterClrMapping/>
  </p:clrMapOvr>
  <p:transition spd="med"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C951B-A70E-4CA6-A76D-F83F17F638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200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6FAA1-8188-484B-AFE5-2E1805E235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5302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E7677-01D7-4DAC-AC29-16E192B3BF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413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BCE6D-F993-40BF-B41C-53664F020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785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4D0AA-2037-4BBF-8FFD-CB05A87B76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701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51380-6433-4B54-BB63-96998901FA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313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6715D-4653-46BF-9A30-2332D663D1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70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9817C-5E66-4BFE-B0D6-DAC08A4CA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66781"/>
      </p:ext>
    </p:extLst>
  </p:cSld>
  <p:clrMapOvr>
    <a:masterClrMapping/>
  </p:clrMapOvr>
  <p:transition spd="med">
    <p:pull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C7952-8F98-48E4-B81F-07A021426B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16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4F2BD-0FE5-40EF-B8C7-0C8688169C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234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D5B10-5636-4F26-9AA7-71A73D43B5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74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F324B-1701-45EA-897C-9621840D08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047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70998D2E-91E1-461A-8EEB-761A34337D43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823C8CD8-18ED-4C7F-82F6-56E3FA289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25127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38DF7-F13D-4167-AD8D-60F7D23EA88E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D191C-2DBE-492A-9F03-1675B2DF5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87148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/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4DBFF-EB10-4749-B031-5C6EC5A289D7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7FFDF-125A-4907-ACAD-A973707B4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67446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88F4E-94A6-4698-B268-F9EBF3952432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B98A8-699F-435D-B211-C0CC6C6DB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2490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0A4F6-8F33-4AD5-B589-AA222269299A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3E4B7-5819-4FF5-ABE4-55488E4E6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00529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0028B-DAB3-429E-8210-1190CE101965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78625-F963-4A9F-BE73-AE0C554CD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3272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95D3E-F200-43FC-A61F-A5D577FA0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83032"/>
      </p:ext>
    </p:extLst>
  </p:cSld>
  <p:clrMapOvr>
    <a:masterClrMapping/>
  </p:clrMapOvr>
  <p:transition spd="med">
    <p:pull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0E74F-99A0-4747-9C95-FBD6C6E8D609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7CA24-DD2C-4141-A74C-0AD6F3101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5621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50D8D-B4C8-4A11-B5BB-C59CA1F8637C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94FF39D3-EAD5-4741-A22D-20FB04EF6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9406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/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5CFA4689-C843-4482-8557-49ABE83D82C5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2458B376-9F4C-4D19-8B02-43D3E238D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01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55046-FF70-4011-A5A8-4773AB4EF667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9C3DB-382E-40E7-9428-7C8021461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7263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3588C-9016-4646-B487-5CF0D9A7CB40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9CE5A-2E04-4927-9F76-4ACA6D252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5279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18D6B-E9FF-4B1A-BD7C-6B24994F1B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04679"/>
      </p:ext>
    </p:extLst>
  </p:cSld>
  <p:clrMapOvr>
    <a:masterClrMapping/>
  </p:clrMapOvr>
  <p:transition spd="med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71C4F-3206-458A-A72B-A1798C920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96001"/>
      </p:ext>
    </p:extLst>
  </p:cSld>
  <p:clrMapOvr>
    <a:masterClrMapping/>
  </p:clrMapOvr>
  <p:transition spd="med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1DEF4-0E83-44EA-9446-252375EA8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08971"/>
      </p:ext>
    </p:extLst>
  </p:cSld>
  <p:clrMapOvr>
    <a:masterClrMapping/>
  </p:clrMapOvr>
  <p:transition spd="med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27454-5B42-4788-9C4F-6E67EAA2D3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06003"/>
      </p:ext>
    </p:extLst>
  </p:cSld>
  <p:clrMapOvr>
    <a:masterClrMapping/>
  </p:clrMapOvr>
  <p:transition spd="med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D46BF-9392-4D55-A673-D5463D76C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96199"/>
      </p:ext>
    </p:extLst>
  </p:cSld>
  <p:clrMapOvr>
    <a:masterClrMapping/>
  </p:clrMapOvr>
  <p:transition spd="med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86708-AA25-4B32-A24C-9233D4CD4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28216"/>
      </p:ext>
    </p:extLst>
  </p:cSld>
  <p:clrMapOvr>
    <a:masterClrMapping/>
  </p:clrMapOvr>
  <p:transition spd="med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94E0214-132B-411B-AC02-86AFF9326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</p:sldLayoutIdLst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98" decel="100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98" decel="100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98" decel="100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3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1C58F7A-D5AE-4436-BB93-72D2FB4AC6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B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5" y="500063"/>
            <a:ext cx="10772775" cy="1657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275" y="2011363"/>
            <a:ext cx="10753725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1913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fld id="{0C1DE971-784D-42D6-A7F4-664269FE623F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788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4588" y="5876925"/>
            <a:ext cx="2925762" cy="13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9FB3DA24-5E65-4329-90E4-A92FB1D9B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9" r:id="rId8"/>
    <p:sldLayoutId id="2147484080" r:id="rId9"/>
    <p:sldLayoutId id="2147484076" r:id="rId10"/>
    <p:sldLayoutId id="2147484077" r:id="rId11"/>
  </p:sldLayoutIdLst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 kern="1200" spc="-12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85000"/>
        </a:lnSpc>
        <a:spcBef>
          <a:spcPts val="1300"/>
        </a:spcBef>
        <a:spcAft>
          <a:spcPct val="0"/>
        </a:spcAft>
        <a:buFont typeface="Arial" panose="020B0604020202020204" pitchFamily="34" charset="0"/>
        <a:buChar char=" 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346075" indent="-342900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sz="2400" kern="1200">
          <a:solidFill>
            <a:srgbClr val="262626"/>
          </a:solidFill>
          <a:latin typeface="+mn-lt"/>
          <a:ea typeface="+mn-ea"/>
          <a:cs typeface="+mn-cs"/>
        </a:defRPr>
      </a:lvl2pPr>
      <a:lvl3pPr marL="547688" indent="-547688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sz="2000" i="1" kern="1200">
          <a:solidFill>
            <a:srgbClr val="262626"/>
          </a:solidFill>
          <a:latin typeface="+mn-lt"/>
          <a:ea typeface="+mn-ea"/>
          <a:cs typeface="+mn-cs"/>
        </a:defRPr>
      </a:lvl3pPr>
      <a:lvl4pPr marL="822325" indent="-822325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096963" indent="-1096963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emf"/><Relationship Id="rId5" Type="http://schemas.openxmlformats.org/officeDocument/2006/relationships/image" Target="../media/image10.wmf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0B075CFA-AC5F-4E1D-A4DC-8898DF80F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894610CA-2A89-4128-A0A5-F582A4DCF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2800" y="5943600"/>
            <a:ext cx="812800" cy="609600"/>
          </a:xfrm>
          <a:prstGeom prst="rect">
            <a:avLst/>
          </a:prstGeom>
        </p:spPr>
      </p:pic>
      <p:sp>
        <p:nvSpPr>
          <p:cNvPr id="9" name="WordArt 15"/>
          <p:cNvSpPr>
            <a:spLocks noChangeArrowheads="1" noChangeShapeType="1" noTextEdit="1"/>
          </p:cNvSpPr>
          <p:nvPr/>
        </p:nvSpPr>
        <p:spPr bwMode="auto">
          <a:xfrm>
            <a:off x="2208645" y="3810001"/>
            <a:ext cx="78232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1313276" y="1914526"/>
            <a:ext cx="93472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905000" y="4741877"/>
            <a:ext cx="8763000" cy="8302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4800" b="1" dirty="0" err="1">
                <a:solidFill>
                  <a:srgbClr val="B10EBE"/>
                </a:solidFill>
                <a:latin typeface="+mj-lt"/>
              </a:rPr>
              <a:t>Bài</a:t>
            </a:r>
            <a:r>
              <a:rPr lang="en-US" altLang="en-US" sz="4800" b="1" dirty="0">
                <a:solidFill>
                  <a:srgbClr val="B10EBE"/>
                </a:solidFill>
                <a:latin typeface="+mj-lt"/>
              </a:rPr>
              <a:t> 65: </a:t>
            </a:r>
            <a:r>
              <a:rPr lang="en-US" altLang="en-US" sz="4800" b="1" dirty="0" err="1">
                <a:solidFill>
                  <a:srgbClr val="B10EBE"/>
                </a:solidFill>
                <a:latin typeface="+mj-lt"/>
              </a:rPr>
              <a:t>Ôn</a:t>
            </a:r>
            <a:r>
              <a:rPr lang="en-US" altLang="en-US" sz="4800" b="1" dirty="0">
                <a:solidFill>
                  <a:srgbClr val="B10EBE"/>
                </a:solidFill>
                <a:latin typeface="+mj-lt"/>
              </a:rPr>
              <a:t> </a:t>
            </a:r>
            <a:r>
              <a:rPr lang="en-US" altLang="en-US" sz="4800" b="1" dirty="0" err="1">
                <a:solidFill>
                  <a:srgbClr val="B10EBE"/>
                </a:solidFill>
                <a:latin typeface="+mj-lt"/>
              </a:rPr>
              <a:t>tập</a:t>
            </a:r>
            <a:r>
              <a:rPr lang="en-US" altLang="en-US" sz="4800" b="1" dirty="0">
                <a:solidFill>
                  <a:srgbClr val="B10EBE"/>
                </a:solidFill>
                <a:latin typeface="+mj-lt"/>
              </a:rPr>
              <a:t> </a:t>
            </a:r>
            <a:r>
              <a:rPr lang="en-US" altLang="en-US" sz="4800" b="1" dirty="0" err="1">
                <a:solidFill>
                  <a:srgbClr val="B10EBE"/>
                </a:solidFill>
                <a:latin typeface="+mj-lt"/>
              </a:rPr>
              <a:t>và</a:t>
            </a:r>
            <a:r>
              <a:rPr lang="en-US" altLang="en-US" sz="4800" b="1" dirty="0">
                <a:solidFill>
                  <a:srgbClr val="B10EBE"/>
                </a:solidFill>
                <a:latin typeface="+mj-lt"/>
              </a:rPr>
              <a:t> </a:t>
            </a:r>
            <a:r>
              <a:rPr lang="en-US" altLang="en-US" sz="4800" b="1" dirty="0" err="1">
                <a:solidFill>
                  <a:srgbClr val="B10EBE"/>
                </a:solidFill>
                <a:latin typeface="+mj-lt"/>
              </a:rPr>
              <a:t>kể</a:t>
            </a:r>
            <a:r>
              <a:rPr lang="en-US" altLang="en-US" sz="4800" b="1" dirty="0">
                <a:solidFill>
                  <a:srgbClr val="B10EBE"/>
                </a:solidFill>
                <a:latin typeface="+mj-lt"/>
              </a:rPr>
              <a:t> </a:t>
            </a:r>
            <a:r>
              <a:rPr lang="en-US" altLang="en-US" sz="4800" b="1" dirty="0" err="1">
                <a:solidFill>
                  <a:srgbClr val="B10EBE"/>
                </a:solidFill>
                <a:latin typeface="+mj-lt"/>
              </a:rPr>
              <a:t>chuyện</a:t>
            </a:r>
            <a:r>
              <a:rPr lang="en-US" altLang="en-US" sz="4800" b="1" dirty="0">
                <a:solidFill>
                  <a:srgbClr val="B10EBE"/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2398" y="571480"/>
            <a:ext cx="11430080" cy="5262979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ta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vô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rừng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điệp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Đồng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bao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la.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rộng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mênh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mông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Sự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sống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ngừng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sôi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nảy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ta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quý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giữ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gìn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sự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sống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này</a:t>
            </a:r>
            <a:r>
              <a:rPr lang="en-US" alt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4800" dirty="0"/>
          </a:p>
        </p:txBody>
      </p:sp>
      <p:sp>
        <p:nvSpPr>
          <p:cNvPr id="4" name="Heptagon 3"/>
          <p:cNvSpPr/>
          <p:nvPr/>
        </p:nvSpPr>
        <p:spPr bwMode="auto">
          <a:xfrm>
            <a:off x="0" y="714356"/>
            <a:ext cx="595274" cy="571504"/>
          </a:xfrm>
          <a:prstGeom prst="heptag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5" name="Heptagon 4"/>
          <p:cNvSpPr/>
          <p:nvPr/>
        </p:nvSpPr>
        <p:spPr bwMode="auto">
          <a:xfrm>
            <a:off x="10167966" y="428604"/>
            <a:ext cx="595274" cy="571504"/>
          </a:xfrm>
          <a:prstGeom prst="heptag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2</a:t>
            </a:r>
            <a:endParaRPr kumimoji="0" lang="vi-VN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Heptagon 5"/>
          <p:cNvSpPr/>
          <p:nvPr/>
        </p:nvSpPr>
        <p:spPr bwMode="auto">
          <a:xfrm>
            <a:off x="4881554" y="1142984"/>
            <a:ext cx="595274" cy="571504"/>
          </a:xfrm>
          <a:prstGeom prst="heptag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3</a:t>
            </a:r>
            <a:endParaRPr kumimoji="0" lang="vi-VN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7" name="Heptagon 6"/>
          <p:cNvSpPr/>
          <p:nvPr/>
        </p:nvSpPr>
        <p:spPr bwMode="auto">
          <a:xfrm>
            <a:off x="-106826" y="2000240"/>
            <a:ext cx="595274" cy="571504"/>
          </a:xfrm>
          <a:prstGeom prst="heptag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4</a:t>
            </a:r>
            <a:endParaRPr kumimoji="0" lang="vi-VN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8" name="Heptagon 7"/>
          <p:cNvSpPr/>
          <p:nvPr/>
        </p:nvSpPr>
        <p:spPr bwMode="auto">
          <a:xfrm>
            <a:off x="2199085" y="2765299"/>
            <a:ext cx="595274" cy="571504"/>
          </a:xfrm>
          <a:prstGeom prst="heptag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6</a:t>
            </a:r>
            <a:endParaRPr kumimoji="0" lang="vi-VN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9" name="Heptagon 8"/>
          <p:cNvSpPr/>
          <p:nvPr/>
        </p:nvSpPr>
        <p:spPr bwMode="auto">
          <a:xfrm>
            <a:off x="5476828" y="1879953"/>
            <a:ext cx="595274" cy="571504"/>
          </a:xfrm>
          <a:prstGeom prst="heptag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5</a:t>
            </a:r>
            <a:endParaRPr kumimoji="0" lang="vi-VN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8007" y="571480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ung</a:t>
            </a:r>
            <a:endParaRPr lang="en-GB" alt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3388" y="571480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ung</a:t>
            </a:r>
            <a:endParaRPr lang="en-GB" alt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712" y="1285860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ưng</a:t>
            </a:r>
            <a:endParaRPr lang="en-GB" alt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52662" y="1285860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ung</a:t>
            </a:r>
            <a:endParaRPr lang="en-GB" alt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38810" y="1285860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GB" alt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52926" y="2000240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GB" alt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3902" y="2740879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GB" alt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2860" y="2786058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GB" alt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53124" y="2786058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GB" alt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81554" y="3500438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ung</a:t>
            </a:r>
            <a:endParaRPr lang="en-GB" alt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10710" y="3500438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yêu</a:t>
            </a:r>
            <a:endParaRPr lang="en-GB" alt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39140" y="4225608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GB" alt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Heptagon 20">
            <a:extLst>
              <a:ext uri="{FF2B5EF4-FFF2-40B4-BE49-F238E27FC236}">
                <a16:creationId xmlns:a16="http://schemas.microsoft.com/office/drawing/2014/main" id="{AB637B32-E6EA-41A6-9A11-6B0FD7476603}"/>
              </a:ext>
            </a:extLst>
          </p:cNvPr>
          <p:cNvSpPr/>
          <p:nvPr/>
        </p:nvSpPr>
        <p:spPr bwMode="auto">
          <a:xfrm>
            <a:off x="3659798" y="3429000"/>
            <a:ext cx="595274" cy="571504"/>
          </a:xfrm>
          <a:prstGeom prst="heptag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7</a:t>
            </a:r>
            <a:endParaRPr kumimoji="0" lang="vi-VN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DDE6A2-283D-44A7-8813-561626520B82}"/>
              </a:ext>
            </a:extLst>
          </p:cNvPr>
          <p:cNvSpPr txBox="1"/>
          <p:nvPr/>
        </p:nvSpPr>
        <p:spPr>
          <a:xfrm>
            <a:off x="6311441" y="2032465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GB" alt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E15935-36B1-478B-AA29-3B5CC160D0B6}"/>
              </a:ext>
            </a:extLst>
          </p:cNvPr>
          <p:cNvSpPr txBox="1"/>
          <p:nvPr/>
        </p:nvSpPr>
        <p:spPr>
          <a:xfrm>
            <a:off x="7995231" y="2775268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ưng</a:t>
            </a:r>
            <a:endParaRPr lang="en-GB" alt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1" grpId="0" animBg="1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990600" y="1066800"/>
            <a:ext cx="10134600" cy="424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4000"/>
              </a:lnSpc>
            </a:pPr>
            <a:r>
              <a:rPr lang="en-US" altLang="en-US" sz="3200" dirty="0">
                <a:solidFill>
                  <a:srgbClr val="000000"/>
                </a:solidFill>
              </a:rPr>
              <a:t>   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vô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rộng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rừng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điệp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Đồng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bao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la.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rộng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mênh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mông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Sự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sống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ngừng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sôi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nảy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quý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giữ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gìn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sự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sống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này</a:t>
            </a:r>
            <a:r>
              <a:rPr lang="en-US" alt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</p:cSld>
  <p:clrMapOvr>
    <a:masterClrMapping/>
  </p:clrMapOvr>
  <p:transition spd="med">
    <p:pull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40386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609600" y="838200"/>
            <a:ext cx="4087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C00000"/>
                </a:solidFill>
              </a:rPr>
              <a:t>LUYỆN VIẾT VỞ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03" y="457199"/>
            <a:ext cx="7153297" cy="6082833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40386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457200" y="762000"/>
            <a:ext cx="4087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C00000"/>
                </a:solidFill>
              </a:rPr>
              <a:t>LUYỆN VIẾT VỞ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33400"/>
            <a:ext cx="6858000" cy="592855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 flipH="1">
            <a:off x="3657600" y="1905000"/>
            <a:ext cx="3962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600" b="1">
                <a:solidFill>
                  <a:srgbClr val="FF0000"/>
                </a:solidFill>
              </a:rPr>
              <a:t>TIẾT 2</a:t>
            </a:r>
          </a:p>
        </p:txBody>
      </p:sp>
    </p:spTree>
  </p:cSld>
  <p:clrMapOvr>
    <a:masterClrMapping/>
  </p:clrMapOvr>
  <p:transition spd="med">
    <p:pull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1981200" y="116157"/>
            <a:ext cx="752686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</a:rPr>
              <a:t>      </a:t>
            </a:r>
            <a:r>
              <a:rPr lang="en-US" sz="3600" b="1" dirty="0" err="1">
                <a:solidFill>
                  <a:srgbClr val="002060"/>
                </a:solidFill>
              </a:rPr>
              <a:t>Kể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chuyện</a:t>
            </a:r>
            <a:endParaRPr lang="en-US" sz="3600" b="1" dirty="0">
              <a:solidFill>
                <a:srgbClr val="002060"/>
              </a:solidFill>
            </a:endParaRPr>
          </a:p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Lửa</a:t>
            </a:r>
            <a:r>
              <a:rPr lang="en-US" sz="36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36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36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hung </a:t>
            </a:r>
            <a:r>
              <a:rPr lang="en-US" sz="36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hăng</a:t>
            </a:r>
            <a:endParaRPr lang="en-US" sz="36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1371601"/>
            <a:ext cx="5215466" cy="5029200"/>
          </a:xfrm>
          <a:prstGeom prst="rect">
            <a:avLst/>
          </a:prstGeom>
        </p:spPr>
      </p:pic>
      <p:pic>
        <p:nvPicPr>
          <p:cNvPr id="3" name="media2">
            <a:hlinkClick r:id="" action="ppaction://media"/>
            <a:extLst>
              <a:ext uri="{FF2B5EF4-FFF2-40B4-BE49-F238E27FC236}">
                <a16:creationId xmlns:a16="http://schemas.microsoft.com/office/drawing/2014/main" id="{0CD956A8-9C04-46B5-8707-3DBED4A955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4668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57200"/>
            <a:ext cx="6400800" cy="606915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57200"/>
            <a:ext cx="6553200" cy="5740538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33400"/>
            <a:ext cx="6629400" cy="601980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33400"/>
            <a:ext cx="7086600" cy="586740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1219200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5791200" y="2819400"/>
            <a:ext cx="3476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</a:rPr>
              <a:t>Ôn bài cũ</a:t>
            </a:r>
          </a:p>
        </p:txBody>
      </p:sp>
    </p:spTree>
  </p:cSld>
  <p:clrMapOvr>
    <a:masterClrMapping/>
  </p:clrMapOvr>
  <p:transition spd="med">
    <p:pull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1981200" y="116157"/>
            <a:ext cx="752686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</a:rPr>
              <a:t>      </a:t>
            </a:r>
            <a:r>
              <a:rPr lang="en-US" sz="3600" b="1" dirty="0" err="1">
                <a:solidFill>
                  <a:srgbClr val="002060"/>
                </a:solidFill>
              </a:rPr>
              <a:t>Kể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chuyện</a:t>
            </a:r>
            <a:endParaRPr lang="en-US" sz="3600" b="1" dirty="0">
              <a:solidFill>
                <a:srgbClr val="002060"/>
              </a:solidFill>
            </a:endParaRPr>
          </a:p>
          <a:p>
            <a:pPr algn="ctr"/>
            <a:r>
              <a:rPr lang="en-US" sz="3600" b="1" dirty="0" err="1">
                <a:solidFill>
                  <a:srgbClr val="C00000"/>
                </a:solidFill>
              </a:rPr>
              <a:t>Lửa</a:t>
            </a:r>
            <a:r>
              <a:rPr lang="en-US" sz="3600" b="1" dirty="0">
                <a:solidFill>
                  <a:srgbClr val="C00000"/>
                </a:solidFill>
              </a:rPr>
              <a:t>, </a:t>
            </a:r>
            <a:r>
              <a:rPr lang="en-US" sz="3600" b="1" dirty="0" err="1">
                <a:solidFill>
                  <a:srgbClr val="C00000"/>
                </a:solidFill>
              </a:rPr>
              <a:t>mưa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và</a:t>
            </a:r>
            <a:r>
              <a:rPr lang="en-US" sz="3600" b="1" dirty="0">
                <a:solidFill>
                  <a:srgbClr val="C00000"/>
                </a:solidFill>
              </a:rPr>
              <a:t> con </a:t>
            </a:r>
            <a:r>
              <a:rPr lang="en-US" sz="3600" b="1" dirty="0" err="1">
                <a:solidFill>
                  <a:srgbClr val="C00000"/>
                </a:solidFill>
              </a:rPr>
              <a:t>hổ</a:t>
            </a:r>
            <a:r>
              <a:rPr lang="en-US" sz="3600" b="1" dirty="0">
                <a:solidFill>
                  <a:srgbClr val="C00000"/>
                </a:solidFill>
              </a:rPr>
              <a:t> hung </a:t>
            </a:r>
            <a:r>
              <a:rPr lang="en-US" sz="3600" b="1" dirty="0" err="1">
                <a:solidFill>
                  <a:srgbClr val="C00000"/>
                </a:solidFill>
              </a:rPr>
              <a:t>hăng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1371601"/>
            <a:ext cx="521546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8774"/>
      </p:ext>
    </p:extLst>
  </p:cSld>
  <p:clrMapOvr>
    <a:masterClrMapping/>
  </p:clrMapOvr>
  <p:transition spd="med">
    <p:pull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vi-VN"/>
              <a:t>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277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WordArt 6"/>
          <p:cNvSpPr>
            <a:spLocks noChangeArrowheads="1" noChangeShapeType="1" noTextEdit="1"/>
          </p:cNvSpPr>
          <p:nvPr/>
        </p:nvSpPr>
        <p:spPr bwMode="auto">
          <a:xfrm>
            <a:off x="1219200" y="2438400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 flipH="1">
            <a:off x="1095340" y="3857628"/>
            <a:ext cx="97870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altLang="en-US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altLang="en-US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alt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điều</a:t>
            </a:r>
            <a:r>
              <a:rPr lang="en-US" altLang="en-US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hay        </a:t>
            </a:r>
            <a:r>
              <a:rPr lang="en-US" alt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altLang="en-US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yêu</a:t>
            </a:r>
            <a:endParaRPr lang="en-US" altLang="en-US" sz="4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 flipH="1">
            <a:off x="990600" y="2743200"/>
            <a:ext cx="1051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nhiệt</a:t>
            </a:r>
            <a:r>
              <a:rPr lang="en-US" altLang="en-US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kế</a:t>
            </a:r>
            <a:r>
              <a:rPr lang="en-US" altLang="en-US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con </a:t>
            </a:r>
            <a:r>
              <a:rPr lang="en-US" alt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altLang="en-US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alt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altLang="en-US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chiều</a:t>
            </a:r>
            <a:endParaRPr lang="en-US" altLang="en-US" sz="4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52600" y="609600"/>
            <a:ext cx="89011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iêt</a:t>
            </a:r>
            <a:r>
              <a:rPr lang="en-US" altLang="en-US" sz="4400" b="1" dirty="0">
                <a:solidFill>
                  <a:srgbClr val="FF0000"/>
                </a:solidFill>
              </a:rPr>
              <a:t>         </a:t>
            </a:r>
            <a:r>
              <a:rPr lang="en-US" altLang="en-US" sz="4400" b="1" dirty="0" err="1">
                <a:solidFill>
                  <a:srgbClr val="FF0000"/>
                </a:solidFill>
              </a:rPr>
              <a:t>iêu</a:t>
            </a:r>
            <a:r>
              <a:rPr lang="en-US" altLang="en-US" sz="4400" b="1" dirty="0">
                <a:solidFill>
                  <a:srgbClr val="FF0000"/>
                </a:solidFill>
              </a:rPr>
              <a:t>         </a:t>
            </a:r>
            <a:r>
              <a:rPr lang="en-US" altLang="en-US" sz="4400" b="1" dirty="0" err="1">
                <a:solidFill>
                  <a:srgbClr val="FF0000"/>
                </a:solidFill>
              </a:rPr>
              <a:t>yêu</a:t>
            </a:r>
            <a:r>
              <a:rPr lang="en-US" altLang="en-US" sz="4400" b="1" dirty="0">
                <a:solidFill>
                  <a:srgbClr val="FF0000"/>
                </a:solidFill>
              </a:rPr>
              <a:t>       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33400" y="1371600"/>
            <a:ext cx="11049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dirty="0">
                <a:solidFill>
                  <a:srgbClr val="000000"/>
                </a:solidFill>
              </a:rPr>
              <a:t>      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thả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dạy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cách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vừa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vừa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kéo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căng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dây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giật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giật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ngắm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sặc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sỡ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chao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liệng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endParaRPr lang="en-US" altLang="en-US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38216" y="609600"/>
            <a:ext cx="85011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6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ong</a:t>
            </a:r>
            <a:r>
              <a:rPr lang="en-US" sz="6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6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ung</a:t>
            </a:r>
            <a:r>
              <a:rPr lang="en-US" sz="6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ưng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166778" y="2071678"/>
            <a:ext cx="85011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6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iêc</a:t>
            </a:r>
            <a:r>
              <a:rPr lang="en-US" sz="6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6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iên</a:t>
            </a:r>
            <a:r>
              <a:rPr lang="en-US" sz="6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   </a:t>
            </a:r>
            <a:r>
              <a:rPr lang="en-US" sz="6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iêp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66778" y="4643446"/>
            <a:ext cx="85011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6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iêt</a:t>
            </a:r>
            <a:r>
              <a:rPr lang="en-US" sz="6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 </a:t>
            </a:r>
            <a:r>
              <a:rPr lang="en-US" sz="6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6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  </a:t>
            </a:r>
            <a:r>
              <a:rPr lang="en-US" sz="6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iêu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38216" y="3357562"/>
            <a:ext cx="85011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6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iêng</a:t>
            </a:r>
            <a:r>
              <a:rPr lang="en-US" sz="6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6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iêm</a:t>
            </a:r>
            <a:r>
              <a:rPr lang="en-US" sz="6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  </a:t>
            </a:r>
            <a:r>
              <a:rPr lang="en-US" sz="6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yên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19198" y="627387"/>
            <a:ext cx="15192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vi-VN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38546" y="627387"/>
            <a:ext cx="15192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vi-VN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53124" y="571480"/>
            <a:ext cx="15192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vi-VN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67702" y="627387"/>
            <a:ext cx="15192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vi-VN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66778" y="2053891"/>
            <a:ext cx="829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vi-VN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35760" y="2053891"/>
            <a:ext cx="829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vi-VN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20136" y="2060848"/>
            <a:ext cx="10949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vi-VN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38216" y="3339775"/>
            <a:ext cx="11430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vi-VN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79776" y="3357562"/>
            <a:ext cx="11430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vi-VN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66778" y="4653136"/>
            <a:ext cx="11430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vi-VN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900C73-E2A3-4A5C-982B-F3E3EE7B04F8}"/>
              </a:ext>
            </a:extLst>
          </p:cNvPr>
          <p:cNvSpPr/>
          <p:nvPr/>
        </p:nvSpPr>
        <p:spPr>
          <a:xfrm>
            <a:off x="7492840" y="3357561"/>
            <a:ext cx="11430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</a:t>
            </a:r>
            <a:endParaRPr lang="vi-VN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827452C-6FCA-43F3-85AF-74133EDFC893}"/>
              </a:ext>
            </a:extLst>
          </p:cNvPr>
          <p:cNvSpPr/>
          <p:nvPr/>
        </p:nvSpPr>
        <p:spPr>
          <a:xfrm>
            <a:off x="3961447" y="4625659"/>
            <a:ext cx="11430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</a:t>
            </a:r>
            <a:endParaRPr lang="vi-VN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67AAFA-DE13-4CAA-890E-34B35325E1BE}"/>
              </a:ext>
            </a:extLst>
          </p:cNvPr>
          <p:cNvSpPr/>
          <p:nvPr/>
        </p:nvSpPr>
        <p:spPr>
          <a:xfrm>
            <a:off x="7392144" y="4645585"/>
            <a:ext cx="11430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vi-VN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4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4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4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4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4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4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4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4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4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4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4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4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4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18" grpId="0"/>
      <p:bldP spid="32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2032000" y="719138"/>
          <a:ext cx="8128000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3178175" y="719138"/>
          <a:ext cx="6981826" cy="742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7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47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47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98" marB="4579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98" marB="4579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98" marB="4579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98" marB="4579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98" marB="4579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98" marB="457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98" marB="4579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98" marB="4579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98" marB="4579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98" marB="4579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98" marB="4579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98" marB="457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 descr="65.1.png"/>
          <p:cNvPicPr>
            <a:picLocks noChangeAspect="1"/>
          </p:cNvPicPr>
          <p:nvPr/>
        </p:nvPicPr>
        <p:blipFill>
          <a:blip r:embed="rId3"/>
          <a:srcRect t="20833" b="58333"/>
          <a:stretch>
            <a:fillRect/>
          </a:stretch>
        </p:blipFill>
        <p:spPr>
          <a:xfrm>
            <a:off x="452398" y="714356"/>
            <a:ext cx="11430081" cy="5214974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752600" y="1828800"/>
            <a:ext cx="2895600" cy="1371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Oval 4"/>
          <p:cNvSpPr/>
          <p:nvPr/>
        </p:nvSpPr>
        <p:spPr>
          <a:xfrm>
            <a:off x="457200" y="457200"/>
            <a:ext cx="4424354" cy="1371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Oval 5"/>
          <p:cNvSpPr/>
          <p:nvPr/>
        </p:nvSpPr>
        <p:spPr>
          <a:xfrm>
            <a:off x="8153400" y="533400"/>
            <a:ext cx="2895600" cy="1371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Oval 6"/>
          <p:cNvSpPr/>
          <p:nvPr/>
        </p:nvSpPr>
        <p:spPr>
          <a:xfrm>
            <a:off x="4810116" y="428604"/>
            <a:ext cx="2895600" cy="1371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Oval 8"/>
          <p:cNvSpPr/>
          <p:nvPr/>
        </p:nvSpPr>
        <p:spPr>
          <a:xfrm>
            <a:off x="4038600" y="3276600"/>
            <a:ext cx="2895600" cy="1371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6343672" y="1834613"/>
            <a:ext cx="2895600" cy="1371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57400" y="4800600"/>
            <a:ext cx="2895600" cy="1371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48400" y="4800600"/>
            <a:ext cx="3490938" cy="1371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3" name="Oval 12"/>
          <p:cNvSpPr/>
          <p:nvPr/>
        </p:nvSpPr>
        <p:spPr>
          <a:xfrm>
            <a:off x="8686800" y="3124200"/>
            <a:ext cx="2895600" cy="1371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4347" name="TextBox 17"/>
          <p:cNvSpPr txBox="1">
            <a:spLocks noChangeArrowheads="1"/>
          </p:cNvSpPr>
          <p:nvPr/>
        </p:nvSpPr>
        <p:spPr bwMode="auto">
          <a:xfrm>
            <a:off x="8577269" y="881074"/>
            <a:ext cx="2422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40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mến</a:t>
            </a:r>
            <a:endParaRPr lang="en-US" sz="4000" b="1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348" name="TextBox 18"/>
          <p:cNvSpPr txBox="1">
            <a:spLocks noChangeArrowheads="1"/>
          </p:cNvSpPr>
          <p:nvPr/>
        </p:nvSpPr>
        <p:spPr bwMode="auto">
          <a:xfrm>
            <a:off x="809588" y="694752"/>
            <a:ext cx="32147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xung</a:t>
            </a:r>
            <a:r>
              <a:rPr lang="en-US" sz="40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phong</a:t>
            </a:r>
            <a:endParaRPr lang="en-US" sz="4000" b="1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349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2921000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0" name="TextBox 24"/>
          <p:cNvSpPr txBox="1">
            <a:spLocks noChangeArrowheads="1"/>
          </p:cNvSpPr>
          <p:nvPr/>
        </p:nvSpPr>
        <p:spPr bwMode="auto">
          <a:xfrm>
            <a:off x="2262194" y="2176474"/>
            <a:ext cx="245903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sz="40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tĩnh</a:t>
            </a:r>
            <a:endParaRPr lang="en-US" sz="4000" b="1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351" name="TextBox 25"/>
          <p:cNvSpPr txBox="1">
            <a:spLocks noChangeArrowheads="1"/>
          </p:cNvSpPr>
          <p:nvPr/>
        </p:nvSpPr>
        <p:spPr bwMode="auto">
          <a:xfrm>
            <a:off x="8998634" y="3405648"/>
            <a:ext cx="35348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khu</a:t>
            </a:r>
            <a:r>
              <a:rPr lang="en-US" sz="40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rừng</a:t>
            </a:r>
            <a:endParaRPr lang="en-US" sz="4000" b="1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352" name="TextBox 26"/>
          <p:cNvSpPr txBox="1">
            <a:spLocks noChangeArrowheads="1"/>
          </p:cNvSpPr>
          <p:nvPr/>
        </p:nvSpPr>
        <p:spPr bwMode="auto">
          <a:xfrm>
            <a:off x="6629400" y="5072074"/>
            <a:ext cx="32528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rong</a:t>
            </a:r>
            <a:r>
              <a:rPr lang="en-US" sz="40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biển</a:t>
            </a:r>
            <a:endParaRPr lang="en-US" sz="4000" b="1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353" name="TextBox 27"/>
          <p:cNvSpPr txBox="1">
            <a:spLocks noChangeArrowheads="1"/>
          </p:cNvSpPr>
          <p:nvPr/>
        </p:nvSpPr>
        <p:spPr bwMode="auto">
          <a:xfrm>
            <a:off x="4378249" y="3620806"/>
            <a:ext cx="28432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40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điệp</a:t>
            </a:r>
            <a:endParaRPr lang="en-US" sz="4000" b="1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354" name="TextBox 28"/>
          <p:cNvSpPr txBox="1">
            <a:spLocks noChangeArrowheads="1"/>
          </p:cNvSpPr>
          <p:nvPr/>
        </p:nvSpPr>
        <p:spPr bwMode="auto">
          <a:xfrm>
            <a:off x="2381224" y="5152158"/>
            <a:ext cx="299694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khiêm</a:t>
            </a:r>
            <a:r>
              <a:rPr lang="en-US" sz="40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tốn</a:t>
            </a:r>
            <a:endParaRPr lang="en-US" sz="4000" b="1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355" name="TextBox 29"/>
          <p:cNvSpPr txBox="1">
            <a:spLocks noChangeArrowheads="1"/>
          </p:cNvSpPr>
          <p:nvPr/>
        </p:nvSpPr>
        <p:spPr bwMode="auto">
          <a:xfrm>
            <a:off x="811099" y="3802604"/>
            <a:ext cx="27920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40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biếc</a:t>
            </a:r>
            <a:endParaRPr lang="en-US" sz="4000" b="1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356" name="TextBox 30"/>
          <p:cNvSpPr txBox="1">
            <a:spLocks noChangeArrowheads="1"/>
          </p:cNvSpPr>
          <p:nvPr/>
        </p:nvSpPr>
        <p:spPr bwMode="auto">
          <a:xfrm>
            <a:off x="6367470" y="2176474"/>
            <a:ext cx="3150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trống</a:t>
            </a:r>
            <a:endParaRPr lang="en-US" sz="4000" b="1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357" name="TextBox 31"/>
          <p:cNvSpPr txBox="1">
            <a:spLocks noChangeArrowheads="1"/>
          </p:cNvSpPr>
          <p:nvPr/>
        </p:nvSpPr>
        <p:spPr bwMode="auto">
          <a:xfrm>
            <a:off x="5137164" y="804874"/>
            <a:ext cx="245903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hiểu</a:t>
            </a:r>
            <a:r>
              <a:rPr lang="en-US" sz="40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biết</a:t>
            </a:r>
            <a:endParaRPr lang="en-US" sz="4000" b="1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718376" y="1508711"/>
            <a:ext cx="76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305472" y="2802890"/>
            <a:ext cx="838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219200" y="1402638"/>
            <a:ext cx="838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688284" y="1412776"/>
            <a:ext cx="5650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755084" y="1412776"/>
            <a:ext cx="5650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769968" y="2802890"/>
            <a:ext cx="838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366720" y="5713554"/>
            <a:ext cx="60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843834" y="4251771"/>
            <a:ext cx="8921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278488" y="4285818"/>
            <a:ext cx="60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0388450" y="4099605"/>
            <a:ext cx="8921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323" y="5805264"/>
            <a:ext cx="8874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539934" y="4437112"/>
            <a:ext cx="60373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4194219-46DB-452E-8832-6E1F5BC60DE8}"/>
              </a:ext>
            </a:extLst>
          </p:cNvPr>
          <p:cNvCxnSpPr/>
          <p:nvPr/>
        </p:nvCxnSpPr>
        <p:spPr>
          <a:xfrm>
            <a:off x="2565042" y="1386453"/>
            <a:ext cx="838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E19E95-9439-4185-82F2-365DAE1E825C}"/>
              </a:ext>
            </a:extLst>
          </p:cNvPr>
          <p:cNvCxnSpPr/>
          <p:nvPr/>
        </p:nvCxnSpPr>
        <p:spPr>
          <a:xfrm>
            <a:off x="8138120" y="2802890"/>
            <a:ext cx="838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E9FF18F-BAFD-4D2F-9E01-806166AF92BB}"/>
              </a:ext>
            </a:extLst>
          </p:cNvPr>
          <p:cNvCxnSpPr/>
          <p:nvPr/>
        </p:nvCxnSpPr>
        <p:spPr>
          <a:xfrm>
            <a:off x="7096116" y="5745457"/>
            <a:ext cx="60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11658600" cy="594360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Bouquet"/>
          <p:cNvSpPr>
            <a:spLocks noChangeArrowheads="1"/>
          </p:cNvSpPr>
          <p:nvPr/>
        </p:nvSpPr>
        <p:spPr bwMode="auto">
          <a:xfrm>
            <a:off x="2667000" y="1600200"/>
            <a:ext cx="8382000" cy="2965450"/>
          </a:xfrm>
          <a:prstGeom prst="cloudCallout">
            <a:avLst>
              <a:gd name="adj1" fmla="val -45722"/>
              <a:gd name="adj2" fmla="val 63625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</a:rPr>
              <a:t>NGHỈ GIỮA GIỜ</a:t>
            </a:r>
          </a:p>
        </p:txBody>
      </p:sp>
      <p:pic>
        <p:nvPicPr>
          <p:cNvPr id="16387" name="Picture 3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674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912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Ho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9156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879725" y="112713"/>
            <a:ext cx="5578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6391" name="Picture 8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30382" y="281781"/>
            <a:ext cx="28194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9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1776</TotalTime>
  <Words>326</Words>
  <Application>Microsoft Office PowerPoint</Application>
  <PresentationFormat>Widescreen</PresentationFormat>
  <Paragraphs>70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Arial-SGK-TV</vt:lpstr>
      <vt:lpstr>Calibri</vt:lpstr>
      <vt:lpstr>Calibri Light</vt:lpstr>
      <vt:lpstr>Times New Roman</vt:lpstr>
      <vt:lpstr>Default Design</vt:lpstr>
      <vt:lpstr>2_Default Design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163</cp:revision>
  <dcterms:created xsi:type="dcterms:W3CDTF">2011-02-16T21:42:58Z</dcterms:created>
  <dcterms:modified xsi:type="dcterms:W3CDTF">2020-12-11T02:21:38Z</dcterms:modified>
</cp:coreProperties>
</file>