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323" r:id="rId3"/>
    <p:sldId id="305" r:id="rId4"/>
    <p:sldId id="338" r:id="rId5"/>
    <p:sldId id="324" r:id="rId6"/>
    <p:sldId id="339" r:id="rId7"/>
    <p:sldId id="332" r:id="rId8"/>
    <p:sldId id="325" r:id="rId9"/>
    <p:sldId id="348" r:id="rId10"/>
    <p:sldId id="326" r:id="rId11"/>
    <p:sldId id="346" r:id="rId12"/>
    <p:sldId id="343" r:id="rId13"/>
    <p:sldId id="347" r:id="rId14"/>
    <p:sldId id="341" r:id="rId15"/>
    <p:sldId id="344" r:id="rId16"/>
    <p:sldId id="329" r:id="rId17"/>
    <p:sldId id="308" r:id="rId18"/>
    <p:sldId id="330" r:id="rId19"/>
    <p:sldId id="28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1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iêt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iêu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64.1.png"/>
          <p:cNvPicPr>
            <a:picLocks noGrp="1" noChangeAspect="1"/>
          </p:cNvPicPr>
          <p:nvPr>
            <p:ph/>
          </p:nvPr>
        </p:nvPicPr>
        <p:blipFill>
          <a:blip r:embed="rId2"/>
          <a:srcRect t="77623" b="7520"/>
          <a:stretch>
            <a:fillRect/>
          </a:stretch>
        </p:blipFill>
        <p:spPr>
          <a:xfrm>
            <a:off x="428597" y="1714488"/>
            <a:ext cx="8501121" cy="37147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vở</a:t>
            </a:r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5" y="645886"/>
            <a:ext cx="8443209" cy="5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17381"/>
            <a:ext cx="838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Arial SGK TV bold"/>
              </a:rPr>
              <a:t>    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kéo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sặc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sỡ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chao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5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03838" y="67505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1600200" y="1481274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643174" y="350043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542" y="840247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 SGK TV bold"/>
              </a:rPr>
              <a:t>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kéo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sặc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sỡ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chao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415" y="1520458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iều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39952" y="4214698"/>
            <a:ext cx="16147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95064" y="1513931"/>
            <a:ext cx="173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69571" y="2857496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57803" y="4171727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/>
      <p:bldP spid="2" grpId="0"/>
      <p:bldP spid="17" grpId="0"/>
      <p:bldP spid="1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86810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86086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6853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157" y="5241974"/>
            <a:ext cx="387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14546" y="4318644"/>
            <a:ext cx="466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kiếm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4450" y="3533938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5400" b="1" dirty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riêng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8382" y="6890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9911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6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01D79-D8CE-4713-AB7C-B2F8BE4DC9CD}"/>
              </a:ext>
            </a:extLst>
          </p:cNvPr>
          <p:cNvSpPr txBox="1"/>
          <p:nvPr/>
        </p:nvSpPr>
        <p:spPr>
          <a:xfrm>
            <a:off x="1115616" y="1942138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kiễng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FCCA5-E8F9-4E8F-A779-6F962D4985EE}"/>
              </a:ext>
            </a:extLst>
          </p:cNvPr>
          <p:cNvSpPr txBox="1"/>
          <p:nvPr/>
        </p:nvSpPr>
        <p:spPr>
          <a:xfrm>
            <a:off x="3373635" y="1916832"/>
            <a:ext cx="206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liệng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1CC9C-73F7-41E1-827D-6EE806D987A3}"/>
              </a:ext>
            </a:extLst>
          </p:cNvPr>
          <p:cNvSpPr txBox="1"/>
          <p:nvPr/>
        </p:nvSpPr>
        <p:spPr>
          <a:xfrm>
            <a:off x="6072988" y="1956989"/>
            <a:ext cx="199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diềm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6FF45-DE16-4CCB-B8E9-29ACD07C90CC}"/>
              </a:ext>
            </a:extLst>
          </p:cNvPr>
          <p:cNvSpPr txBox="1"/>
          <p:nvPr/>
        </p:nvSpPr>
        <p:spPr>
          <a:xfrm>
            <a:off x="999311" y="2773135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xiêm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D651C-21EB-4CBC-BE15-F85079D4D4DB}"/>
              </a:ext>
            </a:extLst>
          </p:cNvPr>
          <p:cNvSpPr txBox="1"/>
          <p:nvPr/>
        </p:nvSpPr>
        <p:spPr>
          <a:xfrm>
            <a:off x="6160346" y="276781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yến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3CA98-F9F3-4EF4-8730-7F41FAD17862}"/>
              </a:ext>
            </a:extLst>
          </p:cNvPr>
          <p:cNvSpPr txBox="1"/>
          <p:nvPr/>
        </p:nvSpPr>
        <p:spPr>
          <a:xfrm>
            <a:off x="2986297" y="2787986"/>
            <a:ext cx="246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yên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81000" y="228600"/>
            <a:ext cx="8458200" cy="6248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4400" dirty="0">
                <a:latin typeface="Arial SGK TV bold"/>
              </a:rPr>
              <a:t>   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4000" b="1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3629" y="4081008"/>
            <a:ext cx="8209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Arial SGK TV bold"/>
              </a:rPr>
              <a:t>  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hay.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5312" y="4775845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16" y="2571744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 SGK TV bold"/>
              </a:rPr>
              <a:t>nhiều</a:t>
            </a:r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705693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9890" y="4081008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6361" y="4775845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Arial SGK TV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14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4628" y="86865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iêt</a:t>
            </a:r>
            <a:endParaRPr lang="en-US" sz="5400" dirty="0"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yêu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iêu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268" y="852307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3339" y="86259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838200"/>
            <a:ext cx="114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85723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 SGK TV bold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3743" y="83325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9802" y="84453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981200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iêt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895601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biết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4038600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chiết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869597"/>
            <a:ext cx="17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chiều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63" y="56674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yếu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diễu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6652" y="491129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kiểu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35926" y="4038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8028" y="4038600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569847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yêu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0659" y="569847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yểu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500166" y="5572140"/>
            <a:ext cx="642942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214810" y="5643578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215206" y="5643578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1142976" y="6429396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000496" y="6500834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072330" y="6500834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571604" y="4786322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214810" y="4857760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215206" y="4857760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4264886"/>
            <a:ext cx="2949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SGK-TV" pitchFamily="2" charset="0"/>
                <a:cs typeface="Arial-SGK-TV" pitchFamily="2" charset="0"/>
              </a:rPr>
              <a:t>nhiệt</a:t>
            </a:r>
            <a:r>
              <a:rPr lang="en-US" sz="4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b="1" dirty="0" err="1">
                <a:latin typeface="Arial-SGK-TV" pitchFamily="2" charset="0"/>
                <a:cs typeface="Arial-SGK-TV" pitchFamily="2" charset="0"/>
              </a:rPr>
              <a:t>kế</a:t>
            </a:r>
            <a:endParaRPr lang="en-US" sz="4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6628" y="4251454"/>
            <a:ext cx="3105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500" b="1" dirty="0" err="1">
                <a:latin typeface="Arial-SGK-TV" pitchFamily="2" charset="0"/>
                <a:cs typeface="Arial-SGK-TV" pitchFamily="2" charset="0"/>
              </a:rPr>
              <a:t>diều</a:t>
            </a:r>
            <a:endParaRPr lang="en-US" sz="45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55605" y="4251454"/>
            <a:ext cx="32829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5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500" b="1" dirty="0" err="1">
                <a:latin typeface="Arial-SGK-TV" pitchFamily="2" charset="0"/>
                <a:cs typeface="Arial-SGK-TV" pitchFamily="2" charset="0"/>
              </a:rPr>
              <a:t>chiều</a:t>
            </a:r>
            <a:endParaRPr lang="en-US" sz="45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0" y="2283686"/>
            <a:ext cx="2971800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83686"/>
            <a:ext cx="2519363" cy="20621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39" y="2283686"/>
            <a:ext cx="2293883" cy="20621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369FA2-154D-4212-846E-1CF3AD75D748}"/>
              </a:ext>
            </a:extLst>
          </p:cNvPr>
          <p:cNvSpPr txBox="1"/>
          <p:nvPr/>
        </p:nvSpPr>
        <p:spPr>
          <a:xfrm>
            <a:off x="621057" y="4265271"/>
            <a:ext cx="160697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 SGK TV bold"/>
              </a:rPr>
              <a:t>iêt</a:t>
            </a:r>
            <a:endParaRPr lang="en-US" sz="45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55113-45E0-4B86-A405-B54D90DE5D4A}"/>
              </a:ext>
            </a:extLst>
          </p:cNvPr>
          <p:cNvSpPr txBox="1"/>
          <p:nvPr/>
        </p:nvSpPr>
        <p:spPr>
          <a:xfrm>
            <a:off x="4687859" y="4251454"/>
            <a:ext cx="137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 SGK TV bold"/>
              </a:rPr>
              <a:t>iêu</a:t>
            </a:r>
            <a:endParaRPr lang="en-US" sz="45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D09EB-8B92-455A-8B8D-B7AF59CC5026}"/>
              </a:ext>
            </a:extLst>
          </p:cNvPr>
          <p:cNvSpPr txBox="1"/>
          <p:nvPr/>
        </p:nvSpPr>
        <p:spPr>
          <a:xfrm>
            <a:off x="6096651" y="4251454"/>
            <a:ext cx="1333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 SGK TV bold"/>
              </a:rPr>
              <a:t>yêu</a:t>
            </a:r>
            <a:endParaRPr lang="en-US" sz="4500" b="1" dirty="0">
              <a:solidFill>
                <a:srgbClr val="FF0000"/>
              </a:solidFill>
              <a:latin typeface="Arial SGK TV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235C09-B1F4-48C1-AE74-DF643D5783BC}"/>
              </a:ext>
            </a:extLst>
          </p:cNvPr>
          <p:cNvSpPr txBox="1"/>
          <p:nvPr/>
        </p:nvSpPr>
        <p:spPr>
          <a:xfrm>
            <a:off x="7797998" y="4251454"/>
            <a:ext cx="137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Arial SGK TV bold"/>
              </a:rPr>
              <a:t>iêu</a:t>
            </a:r>
            <a:endParaRPr lang="en-US" sz="4500" b="1" dirty="0">
              <a:solidFill>
                <a:srgbClr val="FF0000"/>
              </a:solidFill>
              <a:latin typeface="Arial SGK TV bold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358" y="1835110"/>
            <a:ext cx="340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 SGK TV bold"/>
              </a:rPr>
              <a:t>nhiệt</a:t>
            </a:r>
            <a:r>
              <a:rPr lang="en-US" sz="5400" b="1" dirty="0">
                <a:latin typeface="Arial SGK TV bold"/>
              </a:rPr>
              <a:t> </a:t>
            </a:r>
            <a:r>
              <a:rPr lang="en-US" sz="5400" b="1" dirty="0" err="1">
                <a:latin typeface="Arial SGK TV bold"/>
              </a:rPr>
              <a:t>kế</a:t>
            </a:r>
            <a:endParaRPr lang="en-US" sz="5400" b="1" dirty="0">
              <a:latin typeface="Arial SGK TV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6171" y="1861378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SGK TV bold"/>
              </a:rPr>
              <a:t>con </a:t>
            </a:r>
            <a:r>
              <a:rPr lang="en-US" sz="5400" b="1" dirty="0" err="1">
                <a:latin typeface="Arial SGK TV bold"/>
              </a:rPr>
              <a:t>diều</a:t>
            </a:r>
            <a:endParaRPr lang="en-US" sz="5400" b="1" dirty="0">
              <a:latin typeface="Arial SGK TV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3570" y="3708038"/>
            <a:ext cx="341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 SGK TV bold"/>
              </a:rPr>
              <a:t>yêu</a:t>
            </a:r>
            <a:r>
              <a:rPr lang="en-US" sz="5400" b="1" dirty="0">
                <a:latin typeface="Arial SGK TV bold"/>
              </a:rPr>
              <a:t> </a:t>
            </a:r>
            <a:r>
              <a:rPr lang="en-US" sz="5400" b="1" dirty="0" err="1">
                <a:latin typeface="Arial SGK TV bold"/>
              </a:rPr>
              <a:t>chiều</a:t>
            </a:r>
            <a:endParaRPr lang="en-US" sz="5400" b="1" dirty="0">
              <a:latin typeface="Arial SGK TV bold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1660" y="22404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iêt</a:t>
            </a:r>
            <a:endParaRPr lang="en-US" sz="5400" dirty="0"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232" y="193582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 SGK TV bold"/>
              </a:rPr>
              <a:t>yêu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2232" y="193582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iêu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300" y="207689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0371" y="217978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7832" y="193582"/>
            <a:ext cx="114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8636" y="21261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Arial SGK TV bold"/>
              </a:rPr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90775" y="18864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6834" y="19991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u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635684" y="1196752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iêt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64084" y="1196753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267925" y="2111153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biết</a:t>
            </a:r>
            <a:endParaRPr kumimoji="0" lang="en-US" sz="5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6631" y="3140968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chiết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6632" y="3971965"/>
            <a:ext cx="1794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chiều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9795" y="476986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yếu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8432" y="401366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diễu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3684" y="401366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kiểu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2958" y="3140968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65060" y="3140968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việt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6632" y="480084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yêu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7691" y="4800845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yểu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807198" y="4674508"/>
            <a:ext cx="642942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4521842" y="4745946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7522238" y="4745946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1450008" y="5531764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307528" y="5603202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379362" y="5603202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878636" y="3888690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4521842" y="3960128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7522238" y="3960128"/>
            <a:ext cx="571504" cy="1588"/>
          </a:xfrm>
          <a:prstGeom prst="lin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06A3950-5D84-45D7-8B42-3C641CE2DA74}"/>
              </a:ext>
            </a:extLst>
          </p:cNvPr>
          <p:cNvSpPr txBox="1"/>
          <p:nvPr/>
        </p:nvSpPr>
        <p:spPr>
          <a:xfrm>
            <a:off x="-143731" y="5781246"/>
            <a:ext cx="3407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 SGK TV bold"/>
              </a:rPr>
              <a:t>nhiệt</a:t>
            </a:r>
            <a:r>
              <a:rPr lang="en-US" sz="4800" b="1" dirty="0">
                <a:latin typeface="Arial SGK TV bold"/>
              </a:rPr>
              <a:t> </a:t>
            </a:r>
            <a:r>
              <a:rPr lang="en-US" sz="4800" b="1" dirty="0" err="1">
                <a:latin typeface="Arial SGK TV bold"/>
              </a:rPr>
              <a:t>kế</a:t>
            </a:r>
            <a:endParaRPr lang="en-US" sz="4800" b="1" dirty="0">
              <a:latin typeface="Arial SGK TV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0FDA4E-8229-4760-98B2-1CFFCBD57781}"/>
              </a:ext>
            </a:extLst>
          </p:cNvPr>
          <p:cNvSpPr txBox="1"/>
          <p:nvPr/>
        </p:nvSpPr>
        <p:spPr>
          <a:xfrm>
            <a:off x="2814375" y="5802339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 SGK TV bold"/>
              </a:rPr>
              <a:t>con </a:t>
            </a:r>
            <a:r>
              <a:rPr lang="en-US" sz="4800" b="1" dirty="0" err="1">
                <a:latin typeface="Arial SGK TV bold"/>
              </a:rPr>
              <a:t>diều</a:t>
            </a:r>
            <a:endParaRPr lang="en-US" sz="4800" b="1" dirty="0">
              <a:latin typeface="Arial SGK TV bold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61D15A-10BE-4706-A94C-08B5170BEE09}"/>
              </a:ext>
            </a:extLst>
          </p:cNvPr>
          <p:cNvSpPr txBox="1"/>
          <p:nvPr/>
        </p:nvSpPr>
        <p:spPr>
          <a:xfrm>
            <a:off x="5950169" y="5802339"/>
            <a:ext cx="34110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 SGK TV bold"/>
              </a:rPr>
              <a:t>yêu</a:t>
            </a:r>
            <a:r>
              <a:rPr lang="en-US" sz="4800" b="1" dirty="0">
                <a:latin typeface="Arial SGK TV bold"/>
              </a:rPr>
              <a:t> </a:t>
            </a:r>
            <a:r>
              <a:rPr lang="en-US" sz="4800" b="1" dirty="0" err="1">
                <a:latin typeface="Arial SGK TV bold"/>
              </a:rPr>
              <a:t>chiều</a:t>
            </a:r>
            <a:endParaRPr lang="en-US" sz="4800" b="1" dirty="0">
              <a:latin typeface="Arial SGK TV bold"/>
            </a:endParaRPr>
          </a:p>
        </p:txBody>
      </p:sp>
    </p:spTree>
    <p:extLst>
      <p:ext uri="{BB962C8B-B14F-4D97-AF65-F5344CB8AC3E}">
        <p14:creationId xmlns:p14="http://schemas.microsoft.com/office/powerpoint/2010/main" val="17254553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321</Words>
  <Application>Microsoft Office PowerPoint</Application>
  <PresentationFormat>On-screen Show (4:3)</PresentationFormat>
  <Paragraphs>99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Anh Nguyen</cp:lastModifiedBy>
  <cp:revision>231</cp:revision>
  <dcterms:created xsi:type="dcterms:W3CDTF">2009-12-15T16:04:04Z</dcterms:created>
  <dcterms:modified xsi:type="dcterms:W3CDTF">2022-01-15T14:48:55Z</dcterms:modified>
</cp:coreProperties>
</file>