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5" r:id="rId2"/>
    <p:sldId id="323" r:id="rId3"/>
    <p:sldId id="305" r:id="rId4"/>
    <p:sldId id="338" r:id="rId5"/>
    <p:sldId id="324" r:id="rId6"/>
    <p:sldId id="339" r:id="rId7"/>
    <p:sldId id="332" r:id="rId8"/>
    <p:sldId id="325" r:id="rId9"/>
    <p:sldId id="354" r:id="rId10"/>
    <p:sldId id="326" r:id="rId11"/>
    <p:sldId id="349" r:id="rId12"/>
    <p:sldId id="352" r:id="rId13"/>
    <p:sldId id="353" r:id="rId14"/>
    <p:sldId id="343" r:id="rId15"/>
    <p:sldId id="350" r:id="rId16"/>
    <p:sldId id="351" r:id="rId17"/>
    <p:sldId id="329" r:id="rId18"/>
    <p:sldId id="308" r:id="rId19"/>
    <p:sldId id="330" r:id="rId20"/>
    <p:sldId id="28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Users\phuong%20anh\Desktop\tu%20anh%20chay%20chu\TV-%20Kieu\Bai65_iemyem\iem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Users\phuong%20anh\Desktop\tu%20anh%20chay%20chu\TV-%20Kieu\Bai49_ien\yen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63.1.png"/>
          <p:cNvPicPr>
            <a:picLocks noChangeAspect="1"/>
          </p:cNvPicPr>
          <p:nvPr/>
        </p:nvPicPr>
        <p:blipFill>
          <a:blip r:embed="rId2"/>
          <a:srcRect t="76710" b="7506"/>
          <a:stretch>
            <a:fillRect/>
          </a:stretch>
        </p:blipFill>
        <p:spPr bwMode="auto">
          <a:xfrm>
            <a:off x="428596" y="1714488"/>
            <a:ext cx="8341601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e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124744"/>
            <a:ext cx="8784976" cy="500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714356"/>
            <a:ext cx="707236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9887411" cy="72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" y="609600"/>
            <a:ext cx="8479974" cy="60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01056" cy="57150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11286"/>
            <a:ext cx="8229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Arial SGK TV bold"/>
              </a:rPr>
              <a:t>   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35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" y="182592"/>
            <a:ext cx="8748252" cy="30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03838" y="67505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445355" y="85639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514600" y="2275885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836" y="856397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 SGK TV bold"/>
              </a:rPr>
              <a:t>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3357554" y="421481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7423" y="3538715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iệng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0562" y="5588517"/>
            <a:ext cx="1614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4857760"/>
            <a:ext cx="173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iếm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/>
      <p:bldP spid="26" grpId="0" animBg="1"/>
      <p:bldP spid="2" grpId="0"/>
      <p:bldP spid="1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067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2478" y="4114500"/>
            <a:ext cx="38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sò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6169" y="5070529"/>
            <a:ext cx="46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419414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biếc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6009" y="6890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0EA043-CA43-4C7F-BCFE-94E13A473711}"/>
              </a:ext>
            </a:extLst>
          </p:cNvPr>
          <p:cNvSpPr txBox="1">
            <a:spLocks/>
          </p:cNvSpPr>
          <p:nvPr/>
        </p:nvSpPr>
        <p:spPr>
          <a:xfrm>
            <a:off x="1174447" y="1847232"/>
            <a:ext cx="7429717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thiếc 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	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xiếc     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8E06EC-A35B-4E11-B480-85CD02B4C220}"/>
              </a:ext>
            </a:extLst>
          </p:cNvPr>
          <p:cNvSpPr txBox="1">
            <a:spLocks/>
          </p:cNvSpPr>
          <p:nvPr/>
        </p:nvSpPr>
        <p:spPr>
          <a:xfrm>
            <a:off x="1207911" y="2937359"/>
            <a:ext cx="739625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	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hiếp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diệp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28600"/>
            <a:ext cx="7924800" cy="6324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000" dirty="0">
                <a:latin typeface="Arial SGK TV bold"/>
              </a:rPr>
              <a:t> 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Vịnh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Long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đảo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soi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Du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tắm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352800" y="4835073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48980" y="4102007"/>
            <a:ext cx="8209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Arial SGK TV bold"/>
              </a:rPr>
              <a:t>  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phụng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tím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biêng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diêm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dúa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409971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160" y="479715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348" y="47863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9" y="685800"/>
            <a:ext cx="82096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iêng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yên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iêm</a:t>
            </a:r>
            <a:endParaRPr lang="en-US" sz="5400" dirty="0">
              <a:latin typeface="Arial SGK TV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7723" y="81913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2676" y="812509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167" y="827951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5496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3405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9664" y="83168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465028" y="1981200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93428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97269" y="2895601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49" y="4038600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kiễng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550" y="4869597"/>
            <a:ext cx="199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diềm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68080" y="56674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9040" y="4911298"/>
            <a:ext cx="205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kiểm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495300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xiêm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6876" y="4038600"/>
            <a:ext cx="2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liệng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5668" y="4038600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riềng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5698478"/>
            <a:ext cx="24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yên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142976" y="485776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4039438" y="4848969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858016" y="485776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243425" y="565800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269316" y="5695519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099923" y="5741501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052969" y="6477000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4304108" y="6453305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47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858" y="4014167"/>
            <a:ext cx="3254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riêng</a:t>
            </a:r>
            <a:endParaRPr lang="en-US" sz="5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6220" y="3979365"/>
            <a:ext cx="3427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kiếm</a:t>
            </a:r>
            <a:endParaRPr lang="en-US" sz="5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5890" y="3979365"/>
            <a:ext cx="3427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yến</a:t>
            </a:r>
            <a:endParaRPr lang="en-US" sz="5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098D3-EE9C-420F-B639-3077F211FB54}"/>
              </a:ext>
            </a:extLst>
          </p:cNvPr>
          <p:cNvSpPr txBox="1"/>
          <p:nvPr/>
        </p:nvSpPr>
        <p:spPr>
          <a:xfrm>
            <a:off x="1710241" y="3996766"/>
            <a:ext cx="160697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endParaRPr lang="en-US" sz="5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32894-95B5-4779-86AD-CE501D04C684}"/>
              </a:ext>
            </a:extLst>
          </p:cNvPr>
          <p:cNvSpPr txBox="1"/>
          <p:nvPr/>
        </p:nvSpPr>
        <p:spPr>
          <a:xfrm>
            <a:off x="4826638" y="3979365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endParaRPr lang="en-US" sz="5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B8A9F-E170-4761-9AD5-75F493A822C4}"/>
              </a:ext>
            </a:extLst>
          </p:cNvPr>
          <p:cNvSpPr txBox="1"/>
          <p:nvPr/>
        </p:nvSpPr>
        <p:spPr>
          <a:xfrm>
            <a:off x="7064246" y="3979365"/>
            <a:ext cx="1819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5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F3A12-AF0A-4301-A936-94DD07124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1" y="1685537"/>
            <a:ext cx="2562232" cy="2413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3B20F-1CD3-41D9-9DDD-1930F4044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030" y="1901227"/>
            <a:ext cx="3179939" cy="1991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056B1-C861-4983-A786-6D648A21A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349" y="1837062"/>
            <a:ext cx="2852550" cy="19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186" y="1815405"/>
            <a:ext cx="340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riêng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815405"/>
            <a:ext cx="361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kiếm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699" y="304367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tổ yến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4350" y="26064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 SGK TV bold"/>
              </a:rPr>
              <a:t>iêng</a:t>
            </a:r>
            <a:endParaRPr lang="en-US" sz="54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3550" y="26064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 SGK TV bold"/>
              </a:rPr>
              <a:t>yên</a:t>
            </a:r>
            <a:endParaRPr lang="en-US" sz="54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6550" y="26064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 SGK TV bold"/>
              </a:rPr>
              <a:t>iêm</a:t>
            </a:r>
            <a:endParaRPr lang="en-US" sz="54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96378" y="1403648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778" y="1403649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128619" y="2318049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99" y="3356992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kiễng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900" y="4187989"/>
            <a:ext cx="199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diềm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4113" y="498588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0390" y="4229690"/>
            <a:ext cx="205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kiểm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0738" y="427139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xiêm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8226" y="3356992"/>
            <a:ext cx="2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7018" y="3356992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riềng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632" y="5016870"/>
            <a:ext cx="24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958A16-3D5E-4DA9-96D8-7C40C063C62D}"/>
              </a:ext>
            </a:extLst>
          </p:cNvPr>
          <p:cNvSpPr txBox="1"/>
          <p:nvPr/>
        </p:nvSpPr>
        <p:spPr>
          <a:xfrm>
            <a:off x="219473" y="5696050"/>
            <a:ext cx="3254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0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riêng</a:t>
            </a:r>
            <a:endParaRPr lang="en-US" sz="5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EE93B-8FBA-4A2B-AEAA-8424207C4DCD}"/>
              </a:ext>
            </a:extLst>
          </p:cNvPr>
          <p:cNvSpPr txBox="1"/>
          <p:nvPr/>
        </p:nvSpPr>
        <p:spPr>
          <a:xfrm>
            <a:off x="3257835" y="5661248"/>
            <a:ext cx="3427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0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kiếm</a:t>
            </a:r>
            <a:endParaRPr lang="en-US" sz="5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7012DB-E401-47A6-AD21-F9370D3BDD6A}"/>
              </a:ext>
            </a:extLst>
          </p:cNvPr>
          <p:cNvSpPr txBox="1"/>
          <p:nvPr/>
        </p:nvSpPr>
        <p:spPr>
          <a:xfrm>
            <a:off x="5927505" y="5661248"/>
            <a:ext cx="3427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50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5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24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314</Words>
  <Application>Microsoft Office PowerPoint</Application>
  <PresentationFormat>On-screen Show (4:3)</PresentationFormat>
  <Paragraphs>77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221</cp:revision>
  <dcterms:created xsi:type="dcterms:W3CDTF">2009-12-15T16:04:04Z</dcterms:created>
  <dcterms:modified xsi:type="dcterms:W3CDTF">2020-12-08T11:38:21Z</dcterms:modified>
</cp:coreProperties>
</file>