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3" r:id="rId3"/>
    <p:sldId id="281" r:id="rId4"/>
    <p:sldId id="287" r:id="rId5"/>
    <p:sldId id="282" r:id="rId6"/>
    <p:sldId id="284" r:id="rId7"/>
    <p:sldId id="285" r:id="rId8"/>
    <p:sldId id="288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6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thanh\Nhip%20dan%20vui%20-%20Nha%20Thieu%20Nhi%20Hue%20%5bNCT%206254007878%5d.mp3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26667" y="1271320"/>
            <a:ext cx="49744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 </a:t>
            </a:r>
          </a:p>
          <a:p>
            <a:pPr algn="ctr"/>
            <a:r>
              <a:rPr lang="en-US" sz="32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 EM HỌC SINH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 VỚI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1211" y="2743200"/>
            <a:ext cx="922323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tiết : tự nhiên và xã hội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 đề 3: Cộng đồng địa phương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 10: Cùng khám phá quang cảnh xung quanh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953518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Kể tên một số thành phố ở nước ta mà em từng nghe kể hoặc từng đến?</a:t>
            </a:r>
          </a:p>
        </p:txBody>
      </p:sp>
    </p:spTree>
    <p:extLst>
      <p:ext uri="{BB962C8B-B14F-4D97-AF65-F5344CB8AC3E}">
        <p14:creationId xmlns:p14="http://schemas.microsoft.com/office/powerpoint/2010/main" val="1035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4762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0"/>
            <a:ext cx="453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3600" y="2044005"/>
            <a:ext cx="441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4572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Em thích khu phố nào hơn? Vì sao?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51430"/>
            <a:ext cx="1489770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723"/>
            <a:ext cx="9144000" cy="32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o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11430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Quang cảnh ở thành phố với làng quê có gì khác nhau?</a:t>
            </a:r>
          </a:p>
        </p:txBody>
      </p:sp>
    </p:spTree>
    <p:extLst>
      <p:ext uri="{BB962C8B-B14F-4D97-AF65-F5344CB8AC3E}">
        <p14:creationId xmlns:p14="http://schemas.microsoft.com/office/powerpoint/2010/main" val="427600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" y="0"/>
            <a:ext cx="91363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11430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Xé dán bức tranh nơi em sống</a:t>
            </a:r>
          </a:p>
        </p:txBody>
      </p:sp>
    </p:spTree>
    <p:extLst>
      <p:ext uri="{BB962C8B-B14F-4D97-AF65-F5344CB8AC3E}">
        <p14:creationId xmlns:p14="http://schemas.microsoft.com/office/powerpoint/2010/main" val="32733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6" name="Nhip dan vui - Nha Thieu Nhi Hue [NCT 6254007878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102</Words>
  <Application>Microsoft Office PowerPoint</Application>
  <PresentationFormat>On-screen Show (4:3)</PresentationFormat>
  <Paragraphs>13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Admin</cp:lastModifiedBy>
  <cp:revision>80</cp:revision>
  <dcterms:created xsi:type="dcterms:W3CDTF">2006-08-16T00:00:00Z</dcterms:created>
  <dcterms:modified xsi:type="dcterms:W3CDTF">2022-01-16T14:19:23Z</dcterms:modified>
</cp:coreProperties>
</file>