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1" r:id="rId2"/>
    <p:sldId id="257" r:id="rId3"/>
    <p:sldId id="259" r:id="rId4"/>
    <p:sldId id="267" r:id="rId5"/>
    <p:sldId id="262" r:id="rId6"/>
    <p:sldId id="284" r:id="rId7"/>
    <p:sldId id="264" r:id="rId8"/>
    <p:sldId id="289" r:id="rId9"/>
    <p:sldId id="285" r:id="rId10"/>
    <p:sldId id="265" r:id="rId11"/>
    <p:sldId id="268" r:id="rId12"/>
    <p:sldId id="279" r:id="rId13"/>
    <p:sldId id="278" r:id="rId14"/>
    <p:sldId id="280" r:id="rId15"/>
    <p:sldId id="287" r:id="rId16"/>
    <p:sldId id="286" r:id="rId17"/>
    <p:sldId id="270" r:id="rId18"/>
    <p:sldId id="271" r:id="rId19"/>
    <p:sldId id="272" r:id="rId20"/>
    <p:sldId id="273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09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02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0" y="990031"/>
            <a:ext cx="7063781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</a:t>
            </a:r>
            <a:r>
              <a:rPr lang="en-GB" sz="10666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17: </a:t>
            </a:r>
            <a: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/>
            </a:r>
            <a:br>
              <a:rPr lang="en-GB" sz="10666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</a:br>
            <a:r>
              <a:rPr lang="en-US" sz="9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 </a:t>
            </a:r>
            <a:r>
              <a:rPr lang="en-US" sz="9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en-US" sz="9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9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</a:t>
            </a:r>
            <a:r>
              <a:rPr lang="en-US" sz="9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96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</a:t>
            </a:r>
            <a:endParaRPr sz="10666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tu the ngoi">
            <a:extLst>
              <a:ext uri="{FF2B5EF4-FFF2-40B4-BE49-F238E27FC236}">
                <a16:creationId xmlns:a16="http://schemas.microsoft.com/office/drawing/2014/main" id="{FA698ED0-64F6-404D-A378-C2281C51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217544" cy="685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41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03201"/>
            <a:ext cx="8991600" cy="60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0447" y="5477374"/>
            <a:ext cx="7316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Bà che gió cho ba chú gà.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2" y="657507"/>
            <a:ext cx="9055741" cy="495533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43461" y="6308371"/>
            <a:ext cx="551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07460" y="6332904"/>
            <a:ext cx="551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3585" y="156003"/>
            <a:ext cx="297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Vật nuôi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878268"/>
            <a:ext cx="8918700" cy="5853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81" y="2159919"/>
            <a:ext cx="2861414" cy="3306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2788" y="5704115"/>
            <a:ext cx="46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Hà có giỏ trứng gà.</a:t>
            </a:r>
            <a:endParaRPr lang="en-US" sz="3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04155" y="5704115"/>
            <a:ext cx="2406782" cy="656344"/>
            <a:chOff x="4804155" y="5714131"/>
            <a:chExt cx="2406782" cy="656344"/>
          </a:xfrm>
        </p:grpSpPr>
        <p:sp>
          <p:nvSpPr>
            <p:cNvPr id="7" name="TextBox 6"/>
            <p:cNvSpPr txBox="1"/>
            <p:nvPr/>
          </p:nvSpPr>
          <p:spPr>
            <a:xfrm>
              <a:off x="4804155" y="5714131"/>
              <a:ext cx="800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</a:t>
              </a:r>
              <a:endParaRPr lang="en-US" sz="3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17161" y="5724144"/>
              <a:ext cx="493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</a:t>
              </a:r>
              <a:endParaRPr lang="en-US" sz="3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521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8521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6321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3321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kì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3321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81121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922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382" y="4599812"/>
            <a:ext cx="1521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7034810" y="228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6335917" y="313518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vi-VN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6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2277329" y="4560454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4009221" y="4599812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gụ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5979016" y="4560453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giá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7750196" y="4571434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giò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9480677" y="4561998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Arial-SGK-TV" pitchFamily="2" charset="0"/>
                <a:cs typeface="Arial-SGK-TV" pitchFamily="2" charset="0"/>
              </a:rPr>
              <a:t>giỗ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C9DB1-2918-4BE2-8803-868F23BDBEDB}"/>
              </a:ext>
            </a:extLst>
          </p:cNvPr>
          <p:cNvSpPr txBox="1"/>
          <p:nvPr/>
        </p:nvSpPr>
        <p:spPr>
          <a:xfrm>
            <a:off x="765705" y="4599811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5E24EB-CC41-42D4-B439-09F2BFBD26B4}"/>
              </a:ext>
            </a:extLst>
          </p:cNvPr>
          <p:cNvSpPr txBox="1"/>
          <p:nvPr/>
        </p:nvSpPr>
        <p:spPr>
          <a:xfrm>
            <a:off x="2070501" y="4568503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DC4DB-42B5-45DD-BE1B-EB49549F7CCB}"/>
              </a:ext>
            </a:extLst>
          </p:cNvPr>
          <p:cNvSpPr txBox="1"/>
          <p:nvPr/>
        </p:nvSpPr>
        <p:spPr>
          <a:xfrm>
            <a:off x="3799166" y="4586899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57E09-428F-4111-BF42-4B6219772313}"/>
              </a:ext>
            </a:extLst>
          </p:cNvPr>
          <p:cNvSpPr txBox="1"/>
          <p:nvPr/>
        </p:nvSpPr>
        <p:spPr>
          <a:xfrm>
            <a:off x="5765784" y="4574353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0BFB0-CB56-4F8D-9CC2-52B48CF38199}"/>
              </a:ext>
            </a:extLst>
          </p:cNvPr>
          <p:cNvSpPr txBox="1"/>
          <p:nvPr/>
        </p:nvSpPr>
        <p:spPr>
          <a:xfrm>
            <a:off x="7527230" y="4560452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7D6164-74E4-4A7E-A28E-EC5F981B9D59}"/>
              </a:ext>
            </a:extLst>
          </p:cNvPr>
          <p:cNvSpPr txBox="1"/>
          <p:nvPr/>
        </p:nvSpPr>
        <p:spPr>
          <a:xfrm>
            <a:off x="9267445" y="4549470"/>
            <a:ext cx="226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02629" y="4768006"/>
            <a:ext cx="1969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gà gô 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5" y="979592"/>
            <a:ext cx="6045490" cy="3527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611" y="4757183"/>
            <a:ext cx="1969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gà gô 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476" y="4839179"/>
            <a:ext cx="2186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đồ gỗ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180" y="4855987"/>
            <a:ext cx="234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giá đỗ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58493" y="4849269"/>
            <a:ext cx="182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4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ụ già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68" y="833418"/>
            <a:ext cx="2479329" cy="393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27" y="1373517"/>
            <a:ext cx="3115970" cy="3253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893991"/>
            <a:ext cx="2659996" cy="2732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4" y="2230686"/>
            <a:ext cx="3587611" cy="2396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85677" y="5640944"/>
            <a:ext cx="1220531" cy="29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60394" y="5680266"/>
            <a:ext cx="551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80276" y="5670176"/>
            <a:ext cx="551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73981" y="5686984"/>
            <a:ext cx="5513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5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521" y="2497677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8521" y="16594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6321" y="16594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3321" y="2497677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kì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3321" y="16594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81121" y="16594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922" y="228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382" y="3973289"/>
            <a:ext cx="1521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4524F-8918-474B-AA1C-108E5E0108A3}"/>
              </a:ext>
            </a:extLst>
          </p:cNvPr>
          <p:cNvSpPr txBox="1"/>
          <p:nvPr/>
        </p:nvSpPr>
        <p:spPr>
          <a:xfrm>
            <a:off x="7034810" y="228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7459F-3E88-4FB1-A0C8-9EFD256D0289}"/>
              </a:ext>
            </a:extLst>
          </p:cNvPr>
          <p:cNvSpPr/>
          <p:nvPr/>
        </p:nvSpPr>
        <p:spPr>
          <a:xfrm>
            <a:off x="6335917" y="2508658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vi-VN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74B78-E70A-46C5-A0AF-211085F5B064}"/>
              </a:ext>
            </a:extLst>
          </p:cNvPr>
          <p:cNvSpPr txBox="1"/>
          <p:nvPr/>
        </p:nvSpPr>
        <p:spPr>
          <a:xfrm>
            <a:off x="2277329" y="3933931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D36AE-1764-46AE-AF54-6463E70D18D7}"/>
              </a:ext>
            </a:extLst>
          </p:cNvPr>
          <p:cNvSpPr txBox="1"/>
          <p:nvPr/>
        </p:nvSpPr>
        <p:spPr>
          <a:xfrm>
            <a:off x="4009221" y="3973289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gụ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473CAA-D647-472F-A7C6-8153D5490F13}"/>
              </a:ext>
            </a:extLst>
          </p:cNvPr>
          <p:cNvSpPr txBox="1"/>
          <p:nvPr/>
        </p:nvSpPr>
        <p:spPr>
          <a:xfrm>
            <a:off x="5979016" y="3933930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giá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4B125-E235-4C22-B191-F14A0D2BA5BF}"/>
              </a:ext>
            </a:extLst>
          </p:cNvPr>
          <p:cNvSpPr txBox="1"/>
          <p:nvPr/>
        </p:nvSpPr>
        <p:spPr>
          <a:xfrm>
            <a:off x="7750196" y="3944911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giò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32C34-A3C2-40FF-8AD5-D3229C90E691}"/>
              </a:ext>
            </a:extLst>
          </p:cNvPr>
          <p:cNvSpPr txBox="1"/>
          <p:nvPr/>
        </p:nvSpPr>
        <p:spPr>
          <a:xfrm>
            <a:off x="9480677" y="3952408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Arial-SGK-TV" pitchFamily="2" charset="0"/>
                <a:cs typeface="Arial-SGK-TV" pitchFamily="2" charset="0"/>
              </a:rPr>
              <a:t>giỗ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611" y="5180510"/>
            <a:ext cx="1969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gà gô 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33476" y="5262506"/>
            <a:ext cx="2186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đồ gỗ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180" y="5279314"/>
            <a:ext cx="2349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giá đỗ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58493" y="5272596"/>
            <a:ext cx="231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54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ụ già</a:t>
            </a:r>
            <a:endParaRPr lang="en-US" sz="54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1155</TotalTime>
  <Words>79</Words>
  <Application>Microsoft Office PowerPoint</Application>
  <PresentationFormat>Widescreen</PresentationFormat>
  <Paragraphs>53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Arial-SGK-TV</vt:lpstr>
      <vt:lpstr>Calibri</vt:lpstr>
      <vt:lpstr>Calibri Light</vt:lpstr>
      <vt:lpstr>Lato</vt:lpstr>
      <vt:lpstr>Quicksand Medium</vt:lpstr>
      <vt:lpstr>Office Theme</vt:lpstr>
      <vt:lpstr>BÀI 17:  G g    Gi 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laptop</cp:lastModifiedBy>
  <cp:revision>84</cp:revision>
  <dcterms:created xsi:type="dcterms:W3CDTF">2020-05-19T07:29:54Z</dcterms:created>
  <dcterms:modified xsi:type="dcterms:W3CDTF">2022-11-14T09:41:41Z</dcterms:modified>
</cp:coreProperties>
</file>