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10"/>
  </p:notesMasterIdLst>
  <p:sldIdLst>
    <p:sldId id="282" r:id="rId2"/>
    <p:sldId id="272" r:id="rId3"/>
    <p:sldId id="271" r:id="rId4"/>
    <p:sldId id="280" r:id="rId5"/>
    <p:sldId id="273" r:id="rId6"/>
    <p:sldId id="274" r:id="rId7"/>
    <p:sldId id="275" r:id="rId8"/>
    <p:sldId id="276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54BFC-1945-4533-A629-15FF346DDFA7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76163-DA77-49B9-A0A3-E044A3618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555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4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0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4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9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8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49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797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D53FD-A7D4-447B-9408-7712CA8E2D1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4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D53FD-A7D4-447B-9408-7712CA8E2D1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7E46-067C-4875-9E6C-4AFE52896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8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smtClean="0">
                <a:solidFill>
                  <a:srgbClr val="0000FF"/>
                </a:solidFill>
              </a:rPr>
              <a:t>KHỞI ĐỘNG</a:t>
            </a:r>
            <a:endParaRPr lang="en-US" sz="6600" b="1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" r="3099" b="77072"/>
          <a:stretch/>
        </p:blipFill>
        <p:spPr>
          <a:xfrm>
            <a:off x="304800" y="388256"/>
            <a:ext cx="8606972" cy="31787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3335113"/>
            <a:ext cx="8679543" cy="1560738"/>
          </a:xfrm>
        </p:spPr>
        <p:txBody>
          <a:bodyPr>
            <a:norm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7428" y="5639395"/>
            <a:ext cx="198845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+ 2 = 7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22378" r="61578" b="67781"/>
          <a:stretch/>
        </p:blipFill>
        <p:spPr>
          <a:xfrm>
            <a:off x="195944" y="232230"/>
            <a:ext cx="2082800" cy="96682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48026" y="873484"/>
            <a:ext cx="3976914" cy="65114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428343" y="1530851"/>
            <a:ext cx="2888342" cy="1349829"/>
          </a:xfrm>
          <a:prstGeom prst="wedgeRoundRectCallout">
            <a:avLst>
              <a:gd name="adj1" fmla="val -95228"/>
              <a:gd name="adj2" fmla="val 2080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6766" t="34447" r="16472" b="54522"/>
          <a:stretch/>
        </p:blipFill>
        <p:spPr>
          <a:xfrm>
            <a:off x="1930398" y="4298848"/>
            <a:ext cx="4441372" cy="12482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02628" y="5639394"/>
            <a:ext cx="361405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 thêm: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5, 6, 7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856" y="1847218"/>
            <a:ext cx="1247775" cy="2066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886" y="1953458"/>
            <a:ext cx="1171575" cy="191452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459843" y="3069841"/>
            <a:ext cx="4502727" cy="7981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0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smtClean="0">
                <a:solidFill>
                  <a:srgbClr val="0000FF"/>
                </a:solidFill>
              </a:rPr>
              <a:t>THƯ GIÃN</a:t>
            </a:r>
            <a:endParaRPr lang="en-US" sz="6600" b="1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031" t="54588" r="57467" b="11423"/>
          <a:stretch/>
        </p:blipFill>
        <p:spPr>
          <a:xfrm>
            <a:off x="319314" y="319678"/>
            <a:ext cx="2699658" cy="3845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0515" y="4325775"/>
            <a:ext cx="198845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+ 1 = ?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0332" y="4325774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3477" t="67540" r="706" b="11936"/>
          <a:stretch/>
        </p:blipFill>
        <p:spPr>
          <a:xfrm>
            <a:off x="4934856" y="1843314"/>
            <a:ext cx="3585029" cy="2322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41258" y="4325774"/>
            <a:ext cx="198845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+ 3 = ?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075" y="4325773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40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uiExpand="1" animBg="1"/>
      <p:bldP spid="9" grpId="0" animBg="1"/>
      <p:bldP spid="10" grpId="0" uiExpan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031" t="54588" r="60249" b="35282"/>
          <a:stretch/>
        </p:blipFill>
        <p:spPr>
          <a:xfrm>
            <a:off x="319314" y="319678"/>
            <a:ext cx="2481943" cy="1146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3598" r="23236" b="68889"/>
          <a:stretch/>
        </p:blipFill>
        <p:spPr>
          <a:xfrm>
            <a:off x="508000" y="1698172"/>
            <a:ext cx="6821714" cy="37105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1018" y="4823953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9932" y="4823953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27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animBg="1"/>
      <p:bldP spid="7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031" t="54588" r="60249" b="35282"/>
          <a:stretch/>
        </p:blipFill>
        <p:spPr>
          <a:xfrm>
            <a:off x="319314" y="319678"/>
            <a:ext cx="2481943" cy="1146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t="3598" r="81697" b="91667"/>
          <a:stretch/>
        </p:blipFill>
        <p:spPr>
          <a:xfrm>
            <a:off x="508000" y="1698172"/>
            <a:ext cx="1335314" cy="638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 t="31254" r="13339" b="47115"/>
          <a:stretch/>
        </p:blipFill>
        <p:spPr>
          <a:xfrm>
            <a:off x="725714" y="2411527"/>
            <a:ext cx="7503886" cy="29173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60539" y="4699608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9453" y="4699608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48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animBg="1"/>
      <p:bldP spid="10" grpId="0" uiExpan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" t="53638" r="7616" b="5376"/>
          <a:stretch/>
        </p:blipFill>
        <p:spPr>
          <a:xfrm>
            <a:off x="449942" y="522515"/>
            <a:ext cx="8200573" cy="5527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1588" y="1230694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51731" y="1246392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77300">
            <a:off x="8040187" y="1932765"/>
            <a:ext cx="54864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34877" y="3139819"/>
            <a:ext cx="62375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2300" y="3192299"/>
            <a:ext cx="62375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7836" y="3192299"/>
            <a:ext cx="62375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1053372" y="3484686"/>
            <a:ext cx="62375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12769" y="5129609"/>
            <a:ext cx="62375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5979" y="5129608"/>
            <a:ext cx="62375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28247" y="5086066"/>
            <a:ext cx="62375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4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animBg="1"/>
      <p:bldP spid="11" grpId="0" uiExpand="1" animBg="1"/>
      <p:bldP spid="12" grpId="0" uiExpand="1" animBg="1"/>
      <p:bldP spid="13" grpId="0" uiExpand="1" animBg="1"/>
      <p:bldP spid="15" grpId="0" uiExpand="1" animBg="1"/>
      <p:bldP spid="16" grpId="0" uiExpand="1" animBg="1"/>
      <p:bldP spid="17" grpId="0" uiExpand="1" animBg="1"/>
      <p:bldP spid="18" grpId="0" uiExpand="1" animBg="1"/>
      <p:bldP spid="19" grpId="0" uiExpand="1" animBg="1"/>
      <p:bldP spid="20" grpId="0" uiExpan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hủ đề 3: Phép cộng, phép trừ trong phạm vi 10  Bài 10 PHÉP CỘNG TRONG PHẠM VI 10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Tiết 1&amp;quot;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 - &amp;quot;Tiết 2&amp;quot;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 - &amp;quot;Tiết 3&amp;quot;&quot;/&gt;&lt;property id=&quot;20307&quot; value=&quot;272&quot;/&gt;&lt;/object&gt;&lt;object type=&quot;3&quot; unique_id=&quot;10018&quot;&gt;&lt;property id=&quot;20148&quot; value=&quot;5&quot;/&gt;&lt;property id=&quot;20300&quot; value=&quot;Slide 16 - &amp;quot;Thêm vào thì bằng mấy?&amp;quot;&quot;/&gt;&lt;property id=&quot;20307&quot; value=&quot;271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&quot;/&gt;&lt;property id=&quot;20307&quot; value=&quot;275&quot;/&gt;&lt;/object&gt;&lt;object type=&quot;3&quot; unique_id=&quot;10022&quot;&gt;&lt;property id=&quot;20148&quot; value=&quot;5&quot;/&gt;&lt;property id=&quot;20300&quot; value=&quot;Slide 20&quot;/&gt;&lt;property id=&quot;20307&quot; value=&quot;276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75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KHỞI ĐỘNG</vt:lpstr>
      <vt:lpstr>Tiết 3</vt:lpstr>
      <vt:lpstr>Thêm vào thì bằng mấy?</vt:lpstr>
      <vt:lpstr>THƯ GIÃN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3: Phép cộng, phép trừ trong phạm vi 10  Bài 10 PHÉP CỘNG TRONG PHẠM VI 10</dc:title>
  <dc:creator>Administrator</dc:creator>
  <cp:lastModifiedBy>laptop</cp:lastModifiedBy>
  <cp:revision>20</cp:revision>
  <dcterms:created xsi:type="dcterms:W3CDTF">2020-08-11T08:01:10Z</dcterms:created>
  <dcterms:modified xsi:type="dcterms:W3CDTF">2022-11-14T09:25:23Z</dcterms:modified>
</cp:coreProperties>
</file>