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71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22" autoAdjust="0"/>
  </p:normalViewPr>
  <p:slideViewPr>
    <p:cSldViewPr>
      <p:cViewPr varScale="1">
        <p:scale>
          <a:sx n="97" d="100"/>
          <a:sy n="97" d="100"/>
        </p:scale>
        <p:origin x="58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VIỆT   </a:t>
            </a:r>
            <a:endParaRPr lang="vi-VN" sz="4400" b="1" dirty="0" smtClean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vi-VN" sz="4400" b="1" dirty="0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LỚP 1</a:t>
            </a:r>
            <a:endParaRPr lang="vi-VN" sz="4400" b="1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755B8-EA16-4B5C-9CC8-816D1F5D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2" descr="D:\ẢNH TV1-T1\42.jpg">
            <a:extLst>
              <a:ext uri="{FF2B5EF4-FFF2-40B4-BE49-F238E27FC236}">
                <a16:creationId xmlns:a16="http://schemas.microsoft.com/office/drawing/2014/main" id="{EC747211-73B6-4668-83DB-3049D3A59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2"/>
          <a:stretch/>
        </p:blipFill>
        <p:spPr bwMode="auto">
          <a:xfrm>
            <a:off x="0" y="14919"/>
            <a:ext cx="9144000" cy="36160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FB7A6-99FF-4C0B-8DC1-FC234682D9BC}"/>
              </a:ext>
            </a:extLst>
          </p:cNvPr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ẢNH TV1-T1\42.jpg">
            <a:extLst>
              <a:ext uri="{FF2B5EF4-FFF2-40B4-BE49-F238E27FC236}">
                <a16:creationId xmlns:a16="http://schemas.microsoft.com/office/drawing/2014/main" id="{16D209DE-91CC-4539-90A3-E5CC179F4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8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3" descr="D:\ẢNH TV1-T1\41.jpg">
            <a:extLst>
              <a:ext uri="{FF2B5EF4-FFF2-40B4-BE49-F238E27FC236}">
                <a16:creationId xmlns:a16="http://schemas.microsoft.com/office/drawing/2014/main" id="{7F458D09-D3A4-4808-A809-3BC220FB3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2"/>
          <a:stretch/>
        </p:blipFill>
        <p:spPr bwMode="auto">
          <a:xfrm>
            <a:off x="450997" y="1087618"/>
            <a:ext cx="8305803" cy="2857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6D5F85-6D2E-47BA-AEA4-FC95B8DE7BF3}"/>
              </a:ext>
            </a:extLst>
          </p:cNvPr>
          <p:cNvSpPr txBox="1"/>
          <p:nvPr/>
        </p:nvSpPr>
        <p:spPr>
          <a:xfrm>
            <a:off x="1756143" y="41711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ú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263167" y="3041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1524919" y="30566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2839278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5489112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4191000" y="309242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6786113" y="308306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2B1BA-E05F-496B-AB79-FB126B75E183}"/>
              </a:ext>
            </a:extLst>
          </p:cNvPr>
          <p:cNvSpPr txBox="1"/>
          <p:nvPr/>
        </p:nvSpPr>
        <p:spPr>
          <a:xfrm>
            <a:off x="253619" y="303992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C4835-21A5-413A-B3FA-594222C9E7EE}"/>
              </a:ext>
            </a:extLst>
          </p:cNvPr>
          <p:cNvSpPr txBox="1"/>
          <p:nvPr/>
        </p:nvSpPr>
        <p:spPr>
          <a:xfrm>
            <a:off x="1524919" y="305981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3C04CB-D970-412F-8593-EFB34E519C3B}"/>
              </a:ext>
            </a:extLst>
          </p:cNvPr>
          <p:cNvSpPr txBox="1"/>
          <p:nvPr/>
        </p:nvSpPr>
        <p:spPr>
          <a:xfrm>
            <a:off x="2843513" y="305815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FDFC4-320D-4A49-9228-9D5444D0D1C9}"/>
              </a:ext>
            </a:extLst>
          </p:cNvPr>
          <p:cNvSpPr txBox="1"/>
          <p:nvPr/>
        </p:nvSpPr>
        <p:spPr>
          <a:xfrm>
            <a:off x="5486843" y="306669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9BB67F-4078-4979-8971-005C87DDBBEC}"/>
              </a:ext>
            </a:extLst>
          </p:cNvPr>
          <p:cNvSpPr txBox="1"/>
          <p:nvPr/>
        </p:nvSpPr>
        <p:spPr>
          <a:xfrm>
            <a:off x="4191000" y="308537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B7555-9373-4843-8BB3-61613D0B2E11}"/>
              </a:ext>
            </a:extLst>
          </p:cNvPr>
          <p:cNvSpPr txBox="1"/>
          <p:nvPr/>
        </p:nvSpPr>
        <p:spPr>
          <a:xfrm>
            <a:off x="6786113" y="307487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2" descr="D:\ẢNH TV1-T1\41.jpg">
            <a:extLst>
              <a:ext uri="{FF2B5EF4-FFF2-40B4-BE49-F238E27FC236}">
                <a16:creationId xmlns:a16="http://schemas.microsoft.com/office/drawing/2014/main" id="{343435D6-7EF3-4A51-B10A-80A763C96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59518" r="59407" b="26465"/>
          <a:stretch/>
        </p:blipFill>
        <p:spPr bwMode="auto">
          <a:xfrm>
            <a:off x="250636" y="156807"/>
            <a:ext cx="2921598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41.jpg">
            <a:extLst>
              <a:ext uri="{FF2B5EF4-FFF2-40B4-BE49-F238E27FC236}">
                <a16:creationId xmlns:a16="http://schemas.microsoft.com/office/drawing/2014/main" id="{F78292FA-BFB2-4731-B6ED-1D6ECFB63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61940" r="33908" b="26172"/>
          <a:stretch/>
        </p:blipFill>
        <p:spPr bwMode="auto">
          <a:xfrm>
            <a:off x="3186221" y="156808"/>
            <a:ext cx="2819400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TV1-T1\41.jpg">
            <a:extLst>
              <a:ext uri="{FF2B5EF4-FFF2-40B4-BE49-F238E27FC236}">
                <a16:creationId xmlns:a16="http://schemas.microsoft.com/office/drawing/2014/main" id="{85A5418C-532A-4BBF-8F62-D271FD8A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61940" r="6896" b="26049"/>
          <a:stretch/>
        </p:blipFill>
        <p:spPr bwMode="auto">
          <a:xfrm>
            <a:off x="6031428" y="156809"/>
            <a:ext cx="2905233" cy="23297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02FC83-4F6E-4BD8-9C43-BF1B3A510AF5}"/>
              </a:ext>
            </a:extLst>
          </p:cNvPr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8A001-84EE-4D1D-9177-ED026462E8E0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8E286-87D5-4B25-9BDD-6E9E418A00A8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92E17-5C3D-4A08-BC7A-0F890572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39591" r="7517" b="21852"/>
          <a:stretch/>
        </p:blipFill>
        <p:spPr>
          <a:xfrm>
            <a:off x="533400" y="66675"/>
            <a:ext cx="7315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70</Words>
  <Application>Microsoft Office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laptop</cp:lastModifiedBy>
  <cp:revision>83</cp:revision>
  <dcterms:created xsi:type="dcterms:W3CDTF">2020-08-17T06:39:59Z</dcterms:created>
  <dcterms:modified xsi:type="dcterms:W3CDTF">2022-11-14T09:39:24Z</dcterms:modified>
</cp:coreProperties>
</file>