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3"/>
  </p:notesMasterIdLst>
  <p:sldIdLst>
    <p:sldId id="266" r:id="rId3"/>
    <p:sldId id="268" r:id="rId4"/>
    <p:sldId id="257" r:id="rId5"/>
    <p:sldId id="259" r:id="rId6"/>
    <p:sldId id="267" r:id="rId7"/>
    <p:sldId id="260" r:id="rId8"/>
    <p:sldId id="261" r:id="rId9"/>
    <p:sldId id="262" r:id="rId10"/>
    <p:sldId id="263" r:id="rId11"/>
    <p:sldId id="264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F66"/>
    <a:srgbClr val="66FF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8223AE-93AE-47D0-A329-7E9D6C940971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29E82-352A-4974-AEE8-4E7EC2A256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3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29E82-352A-4974-AEE8-4E7EC2A256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9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38D42B-9B25-45CC-8A1A-CB6A774A89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9" t="1000"/>
          <a:stretch/>
        </p:blipFill>
        <p:spPr>
          <a:xfrm>
            <a:off x="-36512" y="10503"/>
            <a:ext cx="9180512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CC8D0E-2B7D-417D-83D3-911E2C533CE5}"/>
              </a:ext>
            </a:extLst>
          </p:cNvPr>
          <p:cNvSpPr txBox="1"/>
          <p:nvPr/>
        </p:nvSpPr>
        <p:spPr>
          <a:xfrm>
            <a:off x="2843808" y="915566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TOÁN</a:t>
            </a:r>
          </a:p>
        </p:txBody>
      </p:sp>
    </p:spTree>
    <p:extLst>
      <p:ext uri="{BB962C8B-B14F-4D97-AF65-F5344CB8AC3E}">
        <p14:creationId xmlns:p14="http://schemas.microsoft.com/office/powerpoint/2010/main" val="27418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31726"/>
            <a:ext cx="9289033" cy="945396"/>
            <a:chOff x="827584" y="1491630"/>
            <a:chExt cx="9001001" cy="945396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2989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16010" y="1606029"/>
              <a:ext cx="85125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Đường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Mai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qua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các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ô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có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số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lớn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hơn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4.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Tìm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đường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Mai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về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b="1" dirty="0" err="1">
                  <a:latin typeface="Arial-SGK-TV" pitchFamily="2" charset="0"/>
                  <a:cs typeface="Arial-SGK-TV" pitchFamily="2" charset="0"/>
                </a:rPr>
                <a:t>nhà</a:t>
              </a:r>
              <a:r>
                <a:rPr lang="en-US" sz="2400" b="1" dirty="0">
                  <a:latin typeface="Arial-SGK-TV" pitchFamily="2" charset="0"/>
                  <a:cs typeface="Arial-SGK-TV" pitchFamily="2" charset="0"/>
                </a:rPr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AB243BA-9C82-4B67-BDA9-4583D974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1623"/>
            <a:ext cx="6729643" cy="3808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5128DB-F745-4D72-A65B-E57066139409}"/>
              </a:ext>
            </a:extLst>
          </p:cNvPr>
          <p:cNvSpPr txBox="1"/>
          <p:nvPr/>
        </p:nvSpPr>
        <p:spPr>
          <a:xfrm>
            <a:off x="629994" y="4515966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A. 5, 6, 7, 5, 4, 9, 10, 8, 7, 6.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1A04-CC44-4A54-9E04-576C3F888863}"/>
              </a:ext>
            </a:extLst>
          </p:cNvPr>
          <p:cNvSpPr txBox="1"/>
          <p:nvPr/>
        </p:nvSpPr>
        <p:spPr>
          <a:xfrm>
            <a:off x="3344240" y="4515966"/>
            <a:ext cx="2379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B. 5, 6, 7, 5, 8, 9, 10, 8, 7, 6.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BC0FBE-F2A3-413E-B919-479877B1C4D7}"/>
              </a:ext>
            </a:extLst>
          </p:cNvPr>
          <p:cNvSpPr txBox="1"/>
          <p:nvPr/>
        </p:nvSpPr>
        <p:spPr>
          <a:xfrm>
            <a:off x="6084168" y="4462202"/>
            <a:ext cx="206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-SGK-TV" pitchFamily="2" charset="0"/>
                <a:cs typeface="Arial-SGK-TV" pitchFamily="2" charset="0"/>
              </a:rPr>
              <a:t>C. 5, 2, 7, 5, 8, 9, 10, 8, 2, 6.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BCAFE7-20CB-41B5-B42A-8D2EA3E2C0E6}"/>
              </a:ext>
            </a:extLst>
          </p:cNvPr>
          <p:cNvSpPr txBox="1"/>
          <p:nvPr/>
        </p:nvSpPr>
        <p:spPr>
          <a:xfrm>
            <a:off x="3347864" y="4515966"/>
            <a:ext cx="2299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B. 5, 6, 7, 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5, 8, 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9, </a:t>
            </a:r>
            <a:r>
              <a:rPr lang="en-US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108</a:t>
            </a: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7, 6.</a:t>
            </a:r>
          </a:p>
        </p:txBody>
      </p:sp>
    </p:spTree>
    <p:extLst>
      <p:ext uri="{BB962C8B-B14F-4D97-AF65-F5344CB8AC3E}">
        <p14:creationId xmlns:p14="http://schemas.microsoft.com/office/powerpoint/2010/main" val="3043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★ Just Dance Kids 2 - I'm a Gummy Bear (The Gummy Bear Song) (HD) 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5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dministrator\Desktop\GA ĐT TOAN\logo kham 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2417207" cy="97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835696" y="1798201"/>
            <a:ext cx="3376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altLang="ko-K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59118" y="2400985"/>
            <a:ext cx="3376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Arial-SGK-TV" pitchFamily="2" charset="0"/>
                <a:cs typeface="Arial-SGK-TV" pitchFamily="2" charset="0"/>
              </a:rPr>
              <a:t>Bốn lớn hơn ba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532335" y="3746026"/>
            <a:ext cx="4464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20492" y="4538236"/>
            <a:ext cx="36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Arial-SGK-TV" pitchFamily="2" charset="0"/>
                <a:cs typeface="Arial-SGK-TV" pitchFamily="2" charset="0"/>
              </a:rPr>
              <a:t>Năm lớn hơn bốn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.</a:t>
            </a:r>
            <a:endParaRPr lang="en-US" sz="28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B39581-851B-43C4-86A4-FE442549CD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0" b="42215"/>
          <a:stretch/>
        </p:blipFill>
        <p:spPr>
          <a:xfrm>
            <a:off x="391600" y="904761"/>
            <a:ext cx="8184589" cy="9735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145CCF-6251-4210-8DBB-5E1922AC3B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1" r="1624" b="52275"/>
          <a:stretch/>
        </p:blipFill>
        <p:spPr>
          <a:xfrm>
            <a:off x="535742" y="3052723"/>
            <a:ext cx="8568952" cy="771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AD29D-E666-4E00-B266-4F22C16B166A}"/>
              </a:ext>
            </a:extLst>
          </p:cNvPr>
          <p:cNvSpPr txBox="1"/>
          <p:nvPr/>
        </p:nvSpPr>
        <p:spPr>
          <a:xfrm>
            <a:off x="4584345" y="1852998"/>
            <a:ext cx="72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E7CAD-8115-43F0-AF6E-A9E0A920771C}"/>
              </a:ext>
            </a:extLst>
          </p:cNvPr>
          <p:cNvSpPr txBox="1"/>
          <p:nvPr/>
        </p:nvSpPr>
        <p:spPr>
          <a:xfrm>
            <a:off x="6026939" y="1828978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29A9EF-4942-4F17-AB97-AD9969585A05}"/>
              </a:ext>
            </a:extLst>
          </p:cNvPr>
          <p:cNvSpPr txBox="1"/>
          <p:nvPr/>
        </p:nvSpPr>
        <p:spPr>
          <a:xfrm>
            <a:off x="4696038" y="3697946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&gt;</a:t>
            </a:r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54C334-68B0-44A7-A16C-F6D3AB656B35}"/>
              </a:ext>
            </a:extLst>
          </p:cNvPr>
          <p:cNvSpPr txBox="1"/>
          <p:nvPr/>
        </p:nvSpPr>
        <p:spPr>
          <a:xfrm>
            <a:off x="6104718" y="371816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059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  <p:bldP spid="18" grpId="0"/>
      <p:bldP spid="19" grpId="0"/>
      <p:bldP spid="2" grpId="0"/>
      <p:bldP spid="3" grpId="0"/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-16320"/>
            <a:ext cx="2267744" cy="105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&gt; 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Hành trang số">
            <a:hlinkClick r:id="" action="ppaction://media"/>
            <a:extLst>
              <a:ext uri="{FF2B5EF4-FFF2-40B4-BE49-F238E27FC236}">
                <a16:creationId xmlns:a16="http://schemas.microsoft.com/office/drawing/2014/main" id="{CBE38904-228B-4102-8C7A-5462203905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7864" y="843558"/>
            <a:ext cx="4243399" cy="42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A1D28-F16F-4F9F-92B1-1A033F2BC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36046"/>
          </a:xfrm>
          <a:prstGeom prst="rect">
            <a:avLst/>
          </a:prstGeom>
        </p:spPr>
      </p:pic>
      <p:pic>
        <p:nvPicPr>
          <p:cNvPr id="4" name="Xuân Nghi – Nắng Sớm (mp3cut.net)">
            <a:hlinkClick r:id="" action="ppaction://media"/>
            <a:extLst>
              <a:ext uri="{FF2B5EF4-FFF2-40B4-BE49-F238E27FC236}">
                <a16:creationId xmlns:a16="http://schemas.microsoft.com/office/drawing/2014/main" id="{24429F6A-3BA3-4CFC-8392-E285EC9BF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749065"/>
            <a:ext cx="487363" cy="487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6E98A3-AF03-40F0-886C-D310350B00BF}"/>
              </a:ext>
            </a:extLst>
          </p:cNvPr>
          <p:cNvSpPr txBox="1"/>
          <p:nvPr/>
        </p:nvSpPr>
        <p:spPr>
          <a:xfrm>
            <a:off x="1907704" y="1419622"/>
            <a:ext cx="5625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Ư</a:t>
            </a:r>
            <a:r>
              <a:rPr lang="en-GB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614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-16320"/>
            <a:ext cx="2411760" cy="111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45174" y="555526"/>
            <a:ext cx="6719114" cy="720080"/>
            <a:chOff x="827584" y="1491630"/>
            <a:chExt cx="6719114" cy="720080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6132934" y="1687463"/>
            <a:ext cx="3029000" cy="2736304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19475" y="1707654"/>
            <a:ext cx="3055168" cy="2736304"/>
          </a:xfrm>
          <a:prstGeom prst="roundRect">
            <a:avLst/>
          </a:prstGeom>
          <a:solidFill>
            <a:srgbClr val="66FF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921" y="1707654"/>
            <a:ext cx="2952328" cy="2736304"/>
          </a:xfrm>
          <a:prstGeom prst="round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96781" y="3744590"/>
            <a:ext cx="1217662" cy="523951"/>
            <a:chOff x="796781" y="3744590"/>
            <a:chExt cx="1217662" cy="523951"/>
          </a:xfrm>
        </p:grpSpPr>
        <p:grpSp>
          <p:nvGrpSpPr>
            <p:cNvPr id="4" name="Group 3"/>
            <p:cNvGrpSpPr/>
            <p:nvPr/>
          </p:nvGrpSpPr>
          <p:grpSpPr>
            <a:xfrm>
              <a:off x="796781" y="3744590"/>
              <a:ext cx="532631" cy="523220"/>
              <a:chOff x="1497823" y="4556482"/>
              <a:chExt cx="532631" cy="523220"/>
            </a:xfrm>
          </p:grpSpPr>
          <p:sp>
            <p:nvSpPr>
              <p:cNvPr id="16" name="Rounded Rectangle 15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1481812" y="3745321"/>
              <a:ext cx="532631" cy="523220"/>
              <a:chOff x="1497823" y="4556482"/>
              <a:chExt cx="532631" cy="523220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97823" y="4556482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4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966157" y="3699184"/>
            <a:ext cx="1220739" cy="544744"/>
            <a:chOff x="801323" y="3742814"/>
            <a:chExt cx="1220739" cy="544744"/>
          </a:xfrm>
        </p:grpSpPr>
        <p:grpSp>
          <p:nvGrpSpPr>
            <p:cNvPr id="30" name="Group 29"/>
            <p:cNvGrpSpPr/>
            <p:nvPr/>
          </p:nvGrpSpPr>
          <p:grpSpPr>
            <a:xfrm>
              <a:off x="801323" y="3742814"/>
              <a:ext cx="546259" cy="523220"/>
              <a:chOff x="1502365" y="4554706"/>
              <a:chExt cx="546259" cy="523220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515993" y="4554706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8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1486354" y="3764338"/>
              <a:ext cx="535708" cy="523220"/>
              <a:chOff x="1502365" y="4575499"/>
              <a:chExt cx="535708" cy="523220"/>
            </a:xfrm>
          </p:grpSpPr>
          <p:sp>
            <p:nvSpPr>
              <p:cNvPr id="32" name="Rounded Rectangle 31"/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505442" y="4575499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6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6D37EC8-C19B-4B05-BD3F-9316121B8B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" y="2018390"/>
            <a:ext cx="2959762" cy="167490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C9D76021-E9F0-42CC-BE51-D0FE9BCE5B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201" y="2001919"/>
            <a:ext cx="3011070" cy="170393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B7196C2-B231-4AA8-9BC1-2716C5D5DDB3}"/>
              </a:ext>
            </a:extLst>
          </p:cNvPr>
          <p:cNvGrpSpPr/>
          <p:nvPr/>
        </p:nvGrpSpPr>
        <p:grpSpPr>
          <a:xfrm>
            <a:off x="3980532" y="3789822"/>
            <a:ext cx="1198057" cy="528298"/>
            <a:chOff x="801323" y="3771004"/>
            <a:chExt cx="1198057" cy="52829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68B07F2-BFF1-4AB8-A9AF-F5853F5DE8E5}"/>
                </a:ext>
              </a:extLst>
            </p:cNvPr>
            <p:cNvGrpSpPr/>
            <p:nvPr/>
          </p:nvGrpSpPr>
          <p:grpSpPr>
            <a:xfrm>
              <a:off x="801323" y="3776082"/>
              <a:ext cx="544030" cy="523220"/>
              <a:chOff x="1502365" y="4587974"/>
              <a:chExt cx="544030" cy="523220"/>
            </a:xfrm>
          </p:grpSpPr>
          <p:sp>
            <p:nvSpPr>
              <p:cNvPr id="46" name="Rounded Rectangle 15">
                <a:extLst>
                  <a:ext uri="{FF2B5EF4-FFF2-40B4-BE49-F238E27FC236}">
                    <a16:creationId xmlns:a16="http://schemas.microsoft.com/office/drawing/2014/main" id="{79B2667E-6441-4EE0-96A7-31754D7DEC80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729AE55-8DDB-4A56-8AC5-7B7705BC6E9A}"/>
                  </a:ext>
                </a:extLst>
              </p:cNvPr>
              <p:cNvSpPr txBox="1"/>
              <p:nvPr/>
            </p:nvSpPr>
            <p:spPr>
              <a:xfrm>
                <a:off x="1513764" y="4587974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0</a:t>
                </a: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2BBAE2E-8F4A-4844-84CD-0DEB4D745155}"/>
                </a:ext>
              </a:extLst>
            </p:cNvPr>
            <p:cNvGrpSpPr/>
            <p:nvPr/>
          </p:nvGrpSpPr>
          <p:grpSpPr>
            <a:xfrm>
              <a:off x="1466749" y="3771004"/>
              <a:ext cx="532631" cy="523220"/>
              <a:chOff x="1482760" y="4582165"/>
              <a:chExt cx="532631" cy="523220"/>
            </a:xfrm>
          </p:grpSpPr>
          <p:sp>
            <p:nvSpPr>
              <p:cNvPr id="44" name="Rounded Rectangle 17">
                <a:extLst>
                  <a:ext uri="{FF2B5EF4-FFF2-40B4-BE49-F238E27FC236}">
                    <a16:creationId xmlns:a16="http://schemas.microsoft.com/office/drawing/2014/main" id="{9A28F0AD-715E-42BE-818E-E4BDB76B7A1E}"/>
                  </a:ext>
                </a:extLst>
              </p:cNvPr>
              <p:cNvSpPr/>
              <p:nvPr/>
            </p:nvSpPr>
            <p:spPr>
              <a:xfrm>
                <a:off x="1502365" y="4587974"/>
                <a:ext cx="412030" cy="440432"/>
              </a:xfrm>
              <a:prstGeom prst="roundRect">
                <a:avLst/>
              </a:prstGeom>
              <a:no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F9E72A1-68A3-429E-BB4A-6C50FD0BEA47}"/>
                  </a:ext>
                </a:extLst>
              </p:cNvPr>
              <p:cNvSpPr txBox="1"/>
              <p:nvPr/>
            </p:nvSpPr>
            <p:spPr>
              <a:xfrm>
                <a:off x="1482760" y="4582165"/>
                <a:ext cx="5326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5</a:t>
                </a:r>
              </a:p>
            </p:txBody>
          </p:sp>
        </p:grpSp>
      </p:grp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BD1A5805-0162-4DC0-99FA-554D79001C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54" y="2020946"/>
            <a:ext cx="2990666" cy="1692392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5174" y="2859782"/>
            <a:ext cx="1266245" cy="884808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>
            <a:off x="3489334" y="2859783"/>
            <a:ext cx="1227907" cy="924696"/>
          </a:xfrm>
          <a:custGeom>
            <a:avLst/>
            <a:gdLst>
              <a:gd name="connsiteX0" fmla="*/ 4346 w 1366925"/>
              <a:gd name="connsiteY0" fmla="*/ 0 h 1086608"/>
              <a:gd name="connsiteX1" fmla="*/ 36244 w 1366925"/>
              <a:gd name="connsiteY1" fmla="*/ 276447 h 1086608"/>
              <a:gd name="connsiteX2" fmla="*/ 270160 w 1366925"/>
              <a:gd name="connsiteY2" fmla="*/ 595424 h 1086608"/>
              <a:gd name="connsiteX3" fmla="*/ 748625 w 1366925"/>
              <a:gd name="connsiteY3" fmla="*/ 701749 h 1086608"/>
              <a:gd name="connsiteX4" fmla="*/ 1195192 w 1366925"/>
              <a:gd name="connsiteY4" fmla="*/ 786810 h 1086608"/>
              <a:gd name="connsiteX5" fmla="*/ 1354681 w 1366925"/>
              <a:gd name="connsiteY5" fmla="*/ 1063256 h 1086608"/>
              <a:gd name="connsiteX6" fmla="*/ 1344048 w 1366925"/>
              <a:gd name="connsiteY6" fmla="*/ 1052624 h 108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6925" h="1086608">
                <a:moveTo>
                  <a:pt x="4346" y="0"/>
                </a:moveTo>
                <a:cubicBezTo>
                  <a:pt x="-1856" y="88605"/>
                  <a:pt x="-8058" y="177210"/>
                  <a:pt x="36244" y="276447"/>
                </a:cubicBezTo>
                <a:cubicBezTo>
                  <a:pt x="80546" y="375684"/>
                  <a:pt x="151430" y="524540"/>
                  <a:pt x="270160" y="595424"/>
                </a:cubicBezTo>
                <a:cubicBezTo>
                  <a:pt x="388890" y="666308"/>
                  <a:pt x="594453" y="669851"/>
                  <a:pt x="748625" y="701749"/>
                </a:cubicBezTo>
                <a:cubicBezTo>
                  <a:pt x="902797" y="733647"/>
                  <a:pt x="1094183" y="726559"/>
                  <a:pt x="1195192" y="786810"/>
                </a:cubicBezTo>
                <a:cubicBezTo>
                  <a:pt x="1296201" y="847061"/>
                  <a:pt x="1329872" y="1018954"/>
                  <a:pt x="1354681" y="1063256"/>
                </a:cubicBezTo>
                <a:cubicBezTo>
                  <a:pt x="1379490" y="1107558"/>
                  <a:pt x="1361769" y="1080091"/>
                  <a:pt x="1344048" y="1052624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6476367" y="2853888"/>
            <a:ext cx="730299" cy="868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0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7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11" name="Oval 10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1624214" y="246455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19672" y="245768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963791" y="246528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59249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2212474" y="2499742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86004" y="2395835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084168" y="2459226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00892" y="2427734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?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423745" y="2459957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40469" y="2428465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672428" y="2449324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32240" y="235572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6084168" y="465669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100892" y="462519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423745" y="465742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440469" y="462592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1" name="Oval 60"/>
          <p:cNvSpPr/>
          <p:nvPr/>
        </p:nvSpPr>
        <p:spPr>
          <a:xfrm>
            <a:off x="6672428" y="464678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709756" y="4557816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1602948" y="4638962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19672" y="4607470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2942525" y="4639693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959249" y="4608201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?</a:t>
            </a:r>
          </a:p>
        </p:txBody>
      </p:sp>
      <p:sp>
        <p:nvSpPr>
          <p:cNvPr id="67" name="Oval 66"/>
          <p:cNvSpPr/>
          <p:nvPr/>
        </p:nvSpPr>
        <p:spPr>
          <a:xfrm>
            <a:off x="2191208" y="4629060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228536" y="4540088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753BCA-0F54-4B4C-A395-5DBBB6405A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633" y="267494"/>
            <a:ext cx="4953653" cy="2803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4687-31A5-4075-ADBA-E088B7A03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020" y="153260"/>
            <a:ext cx="4335409" cy="24533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08155-CE42-411B-8EF5-A41F8470E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5" y="2526210"/>
            <a:ext cx="4526538" cy="256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71797C-B85D-4F13-94CA-7E34A2062E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91" y="2394171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GA ĐT TOAN\hoat do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-16320"/>
            <a:ext cx="1979712" cy="91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1192166" y="2517100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187624" y="2485608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31743" y="2517831"/>
            <a:ext cx="412030" cy="440432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527201" y="2486339"/>
            <a:ext cx="53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1780426" y="2507198"/>
            <a:ext cx="500012" cy="50001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53956" y="2407593"/>
            <a:ext cx="532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&gt;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5292078" y="4316760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26364" y="425983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6196285" y="4324787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052169" y="4307508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26194" y="4307508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322359" y="4299942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66933" y="430314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46537" y="4241589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61095" y="425727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35496" y="-20538"/>
            <a:ext cx="6719114" cy="576064"/>
            <a:chOff x="827584" y="1491630"/>
            <a:chExt cx="6719114" cy="576064"/>
          </a:xfrm>
        </p:grpSpPr>
        <p:sp>
          <p:nvSpPr>
            <p:cNvPr id="26" name="Oval 25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CC67D6A-7645-4F78-8677-8F3FA11936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3" y="317351"/>
            <a:ext cx="4032331" cy="2281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78D82A-36D3-4346-BC08-D567C9664D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10" y="1687753"/>
            <a:ext cx="4335409" cy="245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ounded Rectangle 50"/>
          <p:cNvSpPr/>
          <p:nvPr/>
        </p:nvSpPr>
        <p:spPr>
          <a:xfrm>
            <a:off x="1187624" y="3035697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321910" y="2978770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55" name="Oval 54"/>
          <p:cNvSpPr/>
          <p:nvPr/>
        </p:nvSpPr>
        <p:spPr>
          <a:xfrm>
            <a:off x="2091831" y="3043724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947715" y="3026445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89841" y="3026445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98451" y="298546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03517" y="3016735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92049" y="3035697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34856" y="296438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24128" y="4331841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58414" y="427491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?</a:t>
            </a:r>
          </a:p>
        </p:txBody>
      </p:sp>
      <p:sp>
        <p:nvSpPr>
          <p:cNvPr id="28" name="Oval 27"/>
          <p:cNvSpPr/>
          <p:nvPr/>
        </p:nvSpPr>
        <p:spPr>
          <a:xfrm>
            <a:off x="6628335" y="4339868"/>
            <a:ext cx="678540" cy="6347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&gt;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484219" y="4322589"/>
            <a:ext cx="720081" cy="668976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4162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Estrangelo Edessa" pitchFamily="66" charset="0"/>
                <a:ea typeface="Verdana" pitchFamily="34" charset="0"/>
                <a:cs typeface="Estrangelo Edessa" pitchFamily="66" charset="0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4409" y="4315023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834414" y="4309854"/>
            <a:ext cx="769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02179" y="4309854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02766" y="4231376"/>
            <a:ext cx="7699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&gt;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5496" y="11361"/>
            <a:ext cx="6719114" cy="576064"/>
            <a:chOff x="827584" y="1491630"/>
            <a:chExt cx="6719114" cy="576064"/>
          </a:xfrm>
        </p:grpSpPr>
        <p:sp>
          <p:nvSpPr>
            <p:cNvPr id="42" name="Oval 41"/>
            <p:cNvSpPr/>
            <p:nvPr/>
          </p:nvSpPr>
          <p:spPr>
            <a:xfrm>
              <a:off x="827584" y="1491630"/>
              <a:ext cx="576064" cy="576064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11661" y="1606029"/>
              <a:ext cx="60350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 So sánh (theo mẫu).</a:t>
              </a:r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C9E766-D75D-4DF0-8505-4F93ACD95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2" y="315753"/>
            <a:ext cx="4526538" cy="2561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EF34BD-2D99-4B2B-9E76-1E2B4F1AD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06" y="1851670"/>
            <a:ext cx="4671847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6" grpId="0"/>
      <p:bldP spid="37" grpId="0"/>
      <p:bldP spid="38" grpId="0"/>
      <p:bldP spid="39" grpId="0"/>
      <p:bldP spid="40" grpId="0"/>
      <p:bldP spid="27" grpId="0"/>
      <p:bldP spid="30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237</Words>
  <Application>Microsoft Office PowerPoint</Application>
  <PresentationFormat>On-screen Show (16:9)</PresentationFormat>
  <Paragraphs>95</Paragraphs>
  <Slides>10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맑은 고딕</vt:lpstr>
      <vt:lpstr>Aharoni</vt:lpstr>
      <vt:lpstr>Arial</vt:lpstr>
      <vt:lpstr>Arial-SGK-TV</vt:lpstr>
      <vt:lpstr>Calibri</vt:lpstr>
      <vt:lpstr>Estrangelo Edessa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laptop</cp:lastModifiedBy>
  <cp:revision>152</cp:revision>
  <dcterms:created xsi:type="dcterms:W3CDTF">2014-04-01T16:27:38Z</dcterms:created>
  <dcterms:modified xsi:type="dcterms:W3CDTF">2022-09-26T18:39:18Z</dcterms:modified>
</cp:coreProperties>
</file>