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1" r:id="rId3"/>
    <p:sldId id="258" r:id="rId4"/>
    <p:sldId id="259" r:id="rId5"/>
    <p:sldId id="268" r:id="rId6"/>
    <p:sldId id="267" r:id="rId7"/>
    <p:sldId id="269" r:id="rId8"/>
    <p:sldId id="272" r:id="rId9"/>
    <p:sldId id="270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8186"/>
    <a:srgbClr val="FFFF00"/>
    <a:srgbClr val="5AA3AC"/>
    <a:srgbClr val="FFFFFF"/>
    <a:srgbClr val="A2C8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72" y="2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036E6-4887-4FBD-8BAC-14F8359A85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27317B-BA35-47E3-B728-06F124B04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F868FD-BEF7-4308-97ED-6E1AF16B4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A5E6A-05ED-4982-AE3B-06A931B11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85F8-3271-4684-B538-0DDB5E080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82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36281-E5BC-44ED-9759-60DF41B2F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D1296C-CA9C-4FA1-8FC5-66BE5EE94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19D108-E353-43C8-B891-EA4CD058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9FC3-31D2-4E9C-A149-4CD811E1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79593-A68B-4394-B299-3074C0FFB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046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7B8B81-7B44-493E-B7A1-1CD1014370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A9C6E4-9213-469D-A989-49D149B91F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36E49-779A-4AC3-856C-3CB8BD3C1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8E1D8-DF60-45D7-AAB0-61169ADB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0F8E71-FD02-44DD-B591-B750EAF20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150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7570-1D1C-4FE7-A11F-D915020AF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F06CDE-1B51-473D-9393-AE942A2D1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968BA-EBAD-49C2-8840-077ED44D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48B38-59CE-454A-88A7-BD099006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EED57C-F2C6-48DE-8551-5D2444DE1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21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D15CEC-4736-4C76-AD55-3069E27A4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709FB1-795E-487A-B7BE-C32F15990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DBAD5E-FEF0-43CA-A026-4DB3FAC6F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28D8F-323F-4752-9FE1-36538DB9B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56F8E3-FAFB-48B8-BD48-71CEC7A3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55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E2FAE-D019-47E6-914A-17E1F71B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B8673-72BD-4EDB-90BA-EDFC3CCCA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D5F746-2F0A-4FDB-A43F-DB83340A0A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A4A216-91BF-4108-A9F3-E763BAC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5EE40-98E2-47E5-A302-E61FBA593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52981E-2BBF-47C4-AB6A-8E565F043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67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5DE5E-67EF-4384-9198-695DDDDC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FE718-80AD-4BEF-8E45-451966B804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54116-B742-41E0-B400-F73B9FC97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A1BF26-FEE5-48F0-BB8A-9541998D6D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0088F8-E91F-4EBE-97BF-38403F7FB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999A8F-5660-48CD-94C3-924EB505F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D4878-B662-45F4-8905-A7302C55D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A9893-D323-4761-BA83-949FD6CA1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8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AE21C7-0E0D-4622-B869-94D4C505B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731776-C495-4B01-9953-6F4D0EC3D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47F16-47A7-40E6-892D-7CF28BC4F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397FE-D4F4-4311-918C-DA5B6DE66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59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DB4578-928A-46C6-B3B3-8E59D12E4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AAE52D-6EB3-4F8F-9ADF-5B7F5D3FE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08AEC5-FE9F-45F0-8FC8-FA030CBEB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752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FBF262-0DAD-4998-9BBF-78DD6AF38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698E9-4A2E-4382-BD89-C9EEC0621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062CC7-1673-495D-A52C-8DBFBB742F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5DC20-FA1F-4BC0-9A2A-C0228D74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5BE4C9-FDA5-4CBB-8E56-05B6F7BB8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FC483-B63B-4A52-9F8B-306D5FA84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78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15E6D-48D2-4078-A0BA-A1F3A7602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F273BA-C8E1-4BAF-B142-54681C7DC6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84F67E-8153-4FEB-8E18-AD5A4747B0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B786F-2AE6-4D4E-B05C-D9AC92D44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F141F9-B736-42CD-8238-61C2CA266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2EE200-3B27-4CE9-A16F-388F7DD4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755EE8-AECB-4AEA-B58E-BCA5A7779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6EC0EE-E9EC-4D85-B42A-C6B09E9F0F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4F32AB-6B70-49C2-9FC8-76289E9AEB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36835-0E65-48E1-BF66-E13D3B4E5793}" type="datetimeFigureOut">
              <a:rPr lang="en-US" smtClean="0"/>
              <a:t>8/18/2020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A49E7-C360-4AED-8E69-C98DCE7C04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59451-2354-4E16-AF0A-61FC970FD8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82036-C9E2-4770-B70E-B5B8BE1A0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81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3FEC55A-557C-4CEE-89A4-417349AD2B02}"/>
              </a:ext>
            </a:extLst>
          </p:cNvPr>
          <p:cNvSpPr txBox="1"/>
          <p:nvPr/>
        </p:nvSpPr>
        <p:spPr>
          <a:xfrm>
            <a:off x="817880" y="2273052"/>
            <a:ext cx="10556240" cy="28183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60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TRẢI NGHIỆM</a:t>
            </a:r>
            <a:endParaRPr lang="vi-VN" sz="5400" b="1" dirty="0">
              <a:solidFill>
                <a:srgbClr val="0D81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66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1</a:t>
            </a:r>
            <a:endParaRPr lang="en-US" sz="6600" b="1" dirty="0">
              <a:solidFill>
                <a:srgbClr val="0D818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74679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DA4071C-C647-4178-A66E-CB031D999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8866"/>
          <a:stretch/>
        </p:blipFill>
        <p:spPr>
          <a:xfrm>
            <a:off x="653143" y="0"/>
            <a:ext cx="10863944" cy="6858000"/>
          </a:xfrm>
          <a:prstGeom prst="rect">
            <a:avLst/>
          </a:prstGeom>
        </p:spPr>
      </p:pic>
      <p:pic>
        <p:nvPicPr>
          <p:cNvPr id="11" name="OTruongCoDayEmThe-QuynhNhu">
            <a:hlinkClick r:id="" action="ppaction://media"/>
            <a:extLst>
              <a:ext uri="{FF2B5EF4-FFF2-40B4-BE49-F238E27FC236}">
                <a16:creationId xmlns:a16="http://schemas.microsoft.com/office/drawing/2014/main" id="{79E6385A-C729-43DA-A570-ECA6ABB87E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2714" y="185058"/>
            <a:ext cx="1128485" cy="11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20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27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36196F0-7060-41EC-AF46-F9D894FC1AF5}"/>
              </a:ext>
            </a:extLst>
          </p:cNvPr>
          <p:cNvSpPr txBox="1"/>
          <p:nvPr/>
        </p:nvSpPr>
        <p:spPr>
          <a:xfrm>
            <a:off x="752475" y="1820386"/>
            <a:ext cx="10687050" cy="3217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HOẠT LỚP</a:t>
            </a:r>
          </a:p>
          <a:p>
            <a:pPr algn="ctr">
              <a:lnSpc>
                <a:spcPct val="150000"/>
              </a:lnSpc>
            </a:pPr>
            <a:r>
              <a:rPr lang="en-US" sz="7200" b="1" dirty="0">
                <a:solidFill>
                  <a:srgbClr val="0D81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3</a:t>
            </a:r>
          </a:p>
        </p:txBody>
      </p:sp>
    </p:spTree>
    <p:extLst>
      <p:ext uri="{BB962C8B-B14F-4D97-AF65-F5344CB8AC3E}">
        <p14:creationId xmlns:p14="http://schemas.microsoft.com/office/powerpoint/2010/main" val="327334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A3938-451E-43D2-AD66-6DC3B5084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982" y="1686560"/>
            <a:ext cx="10419378" cy="348488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b="1" dirty="0">
                <a:solidFill>
                  <a:srgbClr val="0D8186"/>
                </a:solidFill>
                <a:latin typeface="+mn-lt"/>
              </a:rPr>
              <a:t>1.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Sơ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kết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thi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đua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tuần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3 </a:t>
            </a:r>
            <a:br>
              <a:rPr lang="en-US" sz="6600" b="1" dirty="0">
                <a:solidFill>
                  <a:srgbClr val="0D8186"/>
                </a:solidFill>
                <a:latin typeface="+mn-lt"/>
              </a:rPr>
            </a:br>
            <a:r>
              <a:rPr lang="en-US" sz="6600" b="1" dirty="0">
                <a:solidFill>
                  <a:srgbClr val="0D8186"/>
                </a:solidFill>
                <a:latin typeface="+mn-lt"/>
              </a:rPr>
              <a:t>   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Thảo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luận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kế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hoạch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6600" b="1" dirty="0" err="1">
                <a:solidFill>
                  <a:srgbClr val="0D8186"/>
                </a:solidFill>
                <a:latin typeface="+mn-lt"/>
              </a:rPr>
              <a:t>tuần</a:t>
            </a:r>
            <a:r>
              <a:rPr lang="en-US" sz="6600" b="1" dirty="0">
                <a:solidFill>
                  <a:srgbClr val="0D8186"/>
                </a:solidFill>
                <a:latin typeface="+mn-lt"/>
              </a:rPr>
              <a:t> 4:</a:t>
            </a:r>
          </a:p>
        </p:txBody>
      </p:sp>
    </p:spTree>
    <p:extLst>
      <p:ext uri="{BB962C8B-B14F-4D97-AF65-F5344CB8AC3E}">
        <p14:creationId xmlns:p14="http://schemas.microsoft.com/office/powerpoint/2010/main" val="26365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F7816-5788-4DF6-8BB6-85AEBE1A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AFBE6D-F750-491A-B5D5-839D4059A4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D00B8D-096D-4D01-9A6A-D4F3B99FFE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5249"/>
            <a:ext cx="12192000" cy="68527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8AD4E9-0968-4EA5-AFBA-B21F996BD37C}"/>
              </a:ext>
            </a:extLst>
          </p:cNvPr>
          <p:cNvSpPr/>
          <p:nvPr/>
        </p:nvSpPr>
        <p:spPr>
          <a:xfrm>
            <a:off x="2343149" y="671251"/>
            <a:ext cx="6867525" cy="20390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TH</a:t>
            </a:r>
            <a:r>
              <a:rPr lang="en-US" sz="8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Ư</a:t>
            </a:r>
            <a:r>
              <a:rPr lang="en-US" sz="7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Arial NarrowH" panose="020B7200000000000000" pitchFamily="34" charset="0"/>
              </a:rPr>
              <a:t> GIÃN</a:t>
            </a:r>
          </a:p>
        </p:txBody>
      </p:sp>
    </p:spTree>
    <p:extLst>
      <p:ext uri="{BB962C8B-B14F-4D97-AF65-F5344CB8AC3E}">
        <p14:creationId xmlns:p14="http://schemas.microsoft.com/office/powerpoint/2010/main" val="110912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m Yeu Truong Em - Various Artists">
            <a:hlinkClick r:id="" action="ppaction://media"/>
            <a:extLst>
              <a:ext uri="{FF2B5EF4-FFF2-40B4-BE49-F238E27FC236}">
                <a16:creationId xmlns:a16="http://schemas.microsoft.com/office/drawing/2014/main" id="{08748E6F-AC9D-42F5-B94C-DB86816CFC84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rot="21361487" flipV="1">
            <a:off x="794916" y="640382"/>
            <a:ext cx="1070039" cy="1070039"/>
          </a:xfrm>
        </p:spPr>
      </p:pic>
      <p:pic>
        <p:nvPicPr>
          <p:cNvPr id="4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EBAD7E63-A2CD-425A-89B0-5C0FAAE5A53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297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5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A00907E-C187-4D3B-9339-3C2E26F27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885" y="434340"/>
            <a:ext cx="10271760" cy="3484880"/>
          </a:xfrm>
        </p:spPr>
        <p:txBody>
          <a:bodyPr>
            <a:noAutofit/>
          </a:bodyPr>
          <a:lstStyle/>
          <a:p>
            <a:r>
              <a:rPr lang="en-US" sz="8000" b="1" dirty="0">
                <a:solidFill>
                  <a:srgbClr val="0D8186"/>
                </a:solidFill>
                <a:latin typeface="+mn-lt"/>
              </a:rPr>
              <a:t>2.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Làm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quen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Sinh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hoạt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Sao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nhi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đồng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D3677DF-D0DE-4F30-9855-72736B7453DB}"/>
              </a:ext>
            </a:extLst>
          </p:cNvPr>
          <p:cNvSpPr txBox="1">
            <a:spLocks/>
          </p:cNvSpPr>
          <p:nvPr/>
        </p:nvSpPr>
        <p:spPr>
          <a:xfrm>
            <a:off x="984885" y="3065780"/>
            <a:ext cx="10271760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0D8186"/>
                </a:solidFill>
                <a:latin typeface="+mn-lt"/>
              </a:rPr>
              <a:t>   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Xác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định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những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việc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nhi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đồng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cần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thực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8000" b="1" dirty="0" err="1">
                <a:solidFill>
                  <a:srgbClr val="0D8186"/>
                </a:solidFill>
                <a:latin typeface="+mn-lt"/>
              </a:rPr>
              <a:t>hiện</a:t>
            </a:r>
            <a:r>
              <a:rPr lang="en-US" sz="8000" b="1" dirty="0">
                <a:solidFill>
                  <a:srgbClr val="0D8186"/>
                </a:solidFill>
                <a:latin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1547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ao vui của em - Lê Minh Cường - Tốp ca">
            <a:hlinkClick r:id="" action="ppaction://media"/>
            <a:extLst>
              <a:ext uri="{FF2B5EF4-FFF2-40B4-BE49-F238E27FC236}">
                <a16:creationId xmlns:a16="http://schemas.microsoft.com/office/drawing/2014/main" id="{DD6103E4-EED3-4DC8-8B8F-0C49ED478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0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1995E30-F0A4-4AB3-A796-FA3DDAE8896F}"/>
              </a:ext>
            </a:extLst>
          </p:cNvPr>
          <p:cNvSpPr txBox="1">
            <a:spLocks/>
          </p:cNvSpPr>
          <p:nvPr/>
        </p:nvSpPr>
        <p:spPr>
          <a:xfrm>
            <a:off x="1482903" y="1686560"/>
            <a:ext cx="10271760" cy="3484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solidFill>
                  <a:srgbClr val="0D8186"/>
                </a:solidFill>
                <a:latin typeface="+mn-lt"/>
              </a:rPr>
              <a:t>    </a:t>
            </a:r>
            <a:r>
              <a:rPr lang="en-US" sz="11500" b="1" dirty="0">
                <a:solidFill>
                  <a:srgbClr val="0D8186"/>
                </a:solidFill>
                <a:latin typeface="+mn-lt"/>
              </a:rPr>
              <a:t>3. </a:t>
            </a:r>
            <a:r>
              <a:rPr lang="en-US" sz="11500" b="1" dirty="0" err="1">
                <a:solidFill>
                  <a:srgbClr val="0D8186"/>
                </a:solidFill>
                <a:latin typeface="+mn-lt"/>
              </a:rPr>
              <a:t>Đánh</a:t>
            </a:r>
            <a:r>
              <a:rPr lang="en-US" sz="11500" b="1" dirty="0">
                <a:solidFill>
                  <a:srgbClr val="0D8186"/>
                </a:solidFill>
                <a:latin typeface="+mn-lt"/>
              </a:rPr>
              <a:t> </a:t>
            </a:r>
            <a:r>
              <a:rPr lang="en-US" sz="11500" b="1" dirty="0" err="1">
                <a:solidFill>
                  <a:srgbClr val="0D8186"/>
                </a:solidFill>
                <a:latin typeface="+mn-lt"/>
              </a:rPr>
              <a:t>giá</a:t>
            </a:r>
            <a:r>
              <a:rPr lang="en-US" sz="11500" b="1" dirty="0">
                <a:solidFill>
                  <a:srgbClr val="0D8186"/>
                </a:solidFill>
                <a:latin typeface="+mn-lt"/>
              </a:rPr>
              <a:t>:</a:t>
            </a:r>
            <a:endParaRPr lang="en-US" sz="8800" b="1" dirty="0">
              <a:solidFill>
                <a:srgbClr val="0D8186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13976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57</Words>
  <Application>Microsoft Office PowerPoint</Application>
  <PresentationFormat>Widescreen</PresentationFormat>
  <Paragraphs>9</Paragraphs>
  <Slides>9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.VnArial NarrowH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1. Sơ kết thi đua tuần 3      Thảo luận kế hoạch tuần 4:</vt:lpstr>
      <vt:lpstr>PowerPoint Presentation</vt:lpstr>
      <vt:lpstr>PowerPoint Presentation</vt:lpstr>
      <vt:lpstr>2. Làm quen Sinh hoạt Sao nhi đồng.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8</cp:revision>
  <dcterms:created xsi:type="dcterms:W3CDTF">2020-08-17T20:14:19Z</dcterms:created>
  <dcterms:modified xsi:type="dcterms:W3CDTF">2020-08-17T22:17:31Z</dcterms:modified>
</cp:coreProperties>
</file>