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8" r:id="rId4"/>
    <p:sldId id="269" r:id="rId5"/>
    <p:sldId id="270" r:id="rId6"/>
    <p:sldId id="258" r:id="rId7"/>
    <p:sldId id="259" r:id="rId8"/>
    <p:sldId id="272" r:id="rId9"/>
    <p:sldId id="260" r:id="rId10"/>
    <p:sldId id="261" r:id="rId11"/>
    <p:sldId id="262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3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3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8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4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7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9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1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F798-9DFF-4E3A-A8D2-A78C78DC6B9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2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9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377439"/>
            <a:ext cx="9144000" cy="1058573"/>
          </a:xfrm>
        </p:spPr>
        <p:txBody>
          <a:bodyPr>
            <a:normAutofit/>
          </a:bodyPr>
          <a:lstStyle/>
          <a:p>
            <a:r>
              <a:rPr lang="en-US" sz="6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54" y="3704287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  <a:endParaRPr lang="en-US" sz="72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8389" y="5172891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897" y="1240971"/>
            <a:ext cx="830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Cốc nào có nhiều hạt sen nhất?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1" y="2337246"/>
            <a:ext cx="10268715" cy="3567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9819955" y="526556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437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897" y="1240971"/>
            <a:ext cx="830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Cốc nào có ít hạt sen nhất?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2" y="2302800"/>
            <a:ext cx="10197538" cy="349034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99430" y="518042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14217" cy="7623659"/>
          </a:xfrm>
        </p:spPr>
      </p:pic>
    </p:spTree>
    <p:extLst>
      <p:ext uri="{BB962C8B-B14F-4D97-AF65-F5344CB8AC3E}">
        <p14:creationId xmlns:p14="http://schemas.microsoft.com/office/powerpoint/2010/main" val="17724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0" y="5334000"/>
            <a:ext cx="9144000" cy="1524000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9144000 w 9144000"/>
              <a:gd name="connsiteY2" fmla="*/ 292608 h 1892808"/>
              <a:gd name="connsiteX3" fmla="*/ 9144000 w 9144000"/>
              <a:gd name="connsiteY3" fmla="*/ 1892808 h 1892808"/>
              <a:gd name="connsiteX4" fmla="*/ 0 w 9144000"/>
              <a:gd name="connsiteY4" fmla="*/ 1892808 h 1892808"/>
              <a:gd name="connsiteX5" fmla="*/ 0 w 9144000"/>
              <a:gd name="connsiteY5" fmla="*/ 292608 h 1892808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6419088 w 9144000"/>
              <a:gd name="connsiteY2" fmla="*/ 457200 h 1892808"/>
              <a:gd name="connsiteX3" fmla="*/ 9144000 w 9144000"/>
              <a:gd name="connsiteY3" fmla="*/ 292608 h 1892808"/>
              <a:gd name="connsiteX4" fmla="*/ 9144000 w 9144000"/>
              <a:gd name="connsiteY4" fmla="*/ 1892808 h 1892808"/>
              <a:gd name="connsiteX5" fmla="*/ 0 w 9144000"/>
              <a:gd name="connsiteY5" fmla="*/ 1892808 h 1892808"/>
              <a:gd name="connsiteX6" fmla="*/ 0 w 9144000"/>
              <a:gd name="connsiteY6" fmla="*/ 292608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92808">
                <a:moveTo>
                  <a:pt x="0" y="292608"/>
                </a:moveTo>
                <a:cubicBezTo>
                  <a:pt x="847344" y="292608"/>
                  <a:pt x="1758696" y="0"/>
                  <a:pt x="2606040" y="0"/>
                </a:cubicBezTo>
                <a:cubicBezTo>
                  <a:pt x="3886200" y="51816"/>
                  <a:pt x="5138928" y="405384"/>
                  <a:pt x="6419088" y="457200"/>
                </a:cubicBezTo>
                <a:lnTo>
                  <a:pt x="9144000" y="292608"/>
                </a:lnTo>
                <a:lnTo>
                  <a:pt x="9144000" y="1892808"/>
                </a:lnTo>
                <a:lnTo>
                  <a:pt x="0" y="1892808"/>
                </a:lnTo>
                <a:lnTo>
                  <a:pt x="0" y="292608"/>
                </a:lnTo>
                <a:close/>
              </a:path>
            </a:pathLst>
          </a:cu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9753"/>
            <a:ext cx="5722168" cy="5867400"/>
          </a:xfrm>
          <a:prstGeom prst="rect">
            <a:avLst/>
          </a:prstGeom>
        </p:spPr>
      </p:pic>
      <p:pic>
        <p:nvPicPr>
          <p:cNvPr id="24" name="Picture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468368"/>
            <a:ext cx="2286000" cy="2286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6155" y="4919008"/>
            <a:ext cx="92099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ÔN BÀI CŨ</a:t>
            </a:r>
            <a:endParaRPr lang="en-US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VN-Cookies" panose="02040603050506020204" pitchFamily="18" charset="0"/>
            </a:endParaRPr>
          </a:p>
          <a:p>
            <a:pPr algn="ctr"/>
            <a:r>
              <a:rPr lang="en-US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TRÒ CHƠI HÁI TÁO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53050" y="2737836"/>
            <a:ext cx="1066800" cy="1066800"/>
            <a:chOff x="7467600" y="457200"/>
            <a:chExt cx="1066800" cy="10668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457200"/>
              <a:ext cx="1066800" cy="10668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7766000" y="68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72396" y="1809891"/>
            <a:ext cx="1066800" cy="1066800"/>
            <a:chOff x="7522973" y="1633041"/>
            <a:chExt cx="1066800" cy="10668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2973" y="1633041"/>
              <a:ext cx="1066800" cy="10668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78213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94028" y="2492124"/>
            <a:ext cx="1066800" cy="1066800"/>
            <a:chOff x="7377741" y="4267200"/>
            <a:chExt cx="1066800" cy="10668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741" y="4267200"/>
              <a:ext cx="1066800" cy="10668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7676141" y="449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74678" y="1812226"/>
            <a:ext cx="1066800" cy="1066800"/>
            <a:chOff x="436373" y="1633041"/>
            <a:chExt cx="1066800" cy="1066800"/>
          </a:xfrm>
        </p:grpSpPr>
        <p:pic>
          <p:nvPicPr>
            <p:cNvPr id="27" name="Picture 2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73" y="1633041"/>
              <a:ext cx="1066800" cy="10668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347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94051" y="2482053"/>
            <a:ext cx="1066800" cy="1066800"/>
            <a:chOff x="1001065" y="5331358"/>
            <a:chExt cx="1066800" cy="1066800"/>
          </a:xfrm>
        </p:grpSpPr>
        <p:pic>
          <p:nvPicPr>
            <p:cNvPr id="36" name="Picture 3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065" y="5331358"/>
              <a:ext cx="1066800" cy="10668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313462" y="5548797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31512" y="2760618"/>
            <a:ext cx="1066800" cy="1066800"/>
            <a:chOff x="393700" y="309753"/>
            <a:chExt cx="1066800" cy="1066800"/>
          </a:xfrm>
        </p:grpSpPr>
        <p:pic>
          <p:nvPicPr>
            <p:cNvPr id="69" name="Picture 68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" y="309753"/>
              <a:ext cx="1066800" cy="1066800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700227" y="602159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2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048" y="1980641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2846270"/>
            <a:ext cx="6477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5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năm.</a:t>
            </a:r>
            <a:endParaRPr lang="en-US" sz="35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844800" y="2973845"/>
            <a:ext cx="838200" cy="457200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2400"/>
            <a:ext cx="426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000" y="117587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 câu trả lời đúng: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202090"/>
            <a:ext cx="472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799" y="2992770"/>
            <a:ext cx="49399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726090"/>
            <a:ext cx="4939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3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71600" y="3869798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028" name="Picture 4" descr="Gấu bông Line friends cosplay đeo túi – The Gom 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0"/>
            <a:ext cx="4826000" cy="482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03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85521"/>
            <a:ext cx="4902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3: 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5474" y="176991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Số?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40117" y="2991818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45088" y="3028211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107203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602868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063800" y="326128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509755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653067" y="3018173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005909" y="3018174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27957" y="3028211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006990" y="3024601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659246" y="3015147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26828" y="3028210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403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Số?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34" y="1108176"/>
            <a:ext cx="4694603" cy="128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068" y="1108176"/>
            <a:ext cx="4425879" cy="128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33" y="2814714"/>
            <a:ext cx="4694603" cy="145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069" y="2868198"/>
            <a:ext cx="4392668" cy="139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33" y="4688395"/>
            <a:ext cx="4694603" cy="1437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1069" y="4688395"/>
            <a:ext cx="4392668" cy="1449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3798279" y="2868198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27811" y="4724385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27812" y="286819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27812" y="1120576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06141" y="4776042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Số?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97" y="943714"/>
            <a:ext cx="8238095" cy="591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r="78054"/>
          <a:stretch/>
        </p:blipFill>
        <p:spPr>
          <a:xfrm>
            <a:off x="9461148" y="852582"/>
            <a:ext cx="2492496" cy="1096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9332" t="-1164" r="48683" b="-1"/>
          <a:stretch/>
        </p:blipFill>
        <p:spPr>
          <a:xfrm>
            <a:off x="9493384" y="2386745"/>
            <a:ext cx="2492496" cy="1106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4752" r="22747"/>
          <a:stretch/>
        </p:blipFill>
        <p:spPr>
          <a:xfrm>
            <a:off x="9493384" y="3931737"/>
            <a:ext cx="2492496" cy="1069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79828"/>
          <a:stretch/>
        </p:blipFill>
        <p:spPr>
          <a:xfrm>
            <a:off x="9461148" y="5438925"/>
            <a:ext cx="2492496" cy="1192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ounded Rectangle 20"/>
          <p:cNvSpPr/>
          <p:nvPr/>
        </p:nvSpPr>
        <p:spPr>
          <a:xfrm>
            <a:off x="9566035" y="2656569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544934" y="4175303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566035" y="5794362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493384" y="1111577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22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34471"/>
            <a:ext cx="10515600" cy="1277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="1" i="1" smtClean="0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  <a:endParaRPr lang="en-US" sz="9000" b="1" i="1">
              <a:ln/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77" y="1150363"/>
            <a:ext cx="4513386" cy="544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393" y="1150363"/>
            <a:ext cx="4265898" cy="544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ounded Rectangle 13"/>
          <p:cNvSpPr/>
          <p:nvPr/>
        </p:nvSpPr>
        <p:spPr>
          <a:xfrm>
            <a:off x="3157898" y="3214698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16184" y="3926403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38526" y="515235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72755" y="3567791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46629" y="484599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56321" y="515235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150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SVN-Cookies</vt:lpstr>
      <vt:lpstr>SVN-The Voice Light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laptop</cp:lastModifiedBy>
  <cp:revision>23</cp:revision>
  <dcterms:created xsi:type="dcterms:W3CDTF">2020-08-17T08:56:55Z</dcterms:created>
  <dcterms:modified xsi:type="dcterms:W3CDTF">2022-11-14T09:18:34Z</dcterms:modified>
</cp:coreProperties>
</file>