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56" r:id="rId5"/>
    <p:sldId id="257" r:id="rId6"/>
    <p:sldId id="258" r:id="rId7"/>
    <p:sldId id="260" r:id="rId8"/>
    <p:sldId id="25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92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43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6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6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69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63557"/>
            <a:ext cx="6858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43232"/>
            <a:ext cx="6858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5496" y="6217920"/>
            <a:ext cx="5397246" cy="640080"/>
          </a:xfrm>
        </p:spPr>
        <p:txBody>
          <a:bodyPr anchor="ctr" anchorCtr="0"/>
          <a:lstStyle/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7364" y="0"/>
            <a:ext cx="51435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731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73" y="1825625"/>
            <a:ext cx="7907273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69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1081950"/>
            <a:ext cx="7907274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3961675"/>
            <a:ext cx="7907274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6854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5468" y="1825625"/>
            <a:ext cx="4199382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593592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1264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72" y="1681163"/>
            <a:ext cx="4162273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5472" y="2505075"/>
            <a:ext cx="4162273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77745" y="1681163"/>
            <a:ext cx="3745001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77745" y="2505075"/>
            <a:ext cx="3745001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14039161-23B8-4738-9069-73EBE8884FDD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07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938315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6576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2606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457200"/>
            <a:ext cx="7907274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3" y="2199340"/>
            <a:ext cx="4335351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70" y="2199343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EAEA162C-A7C1-4263-9453-1BAFF8C39559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630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3572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70" y="457200"/>
            <a:ext cx="3366885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70" y="2199343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64DF6793-3458-4587-8168-65F0C37A92D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417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987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26992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63557"/>
            <a:ext cx="6858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43232"/>
            <a:ext cx="6858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5496" y="6217920"/>
            <a:ext cx="5397246" cy="640080"/>
          </a:xfrm>
        </p:spPr>
        <p:txBody>
          <a:bodyPr anchor="ctr" anchorCtr="0"/>
          <a:lstStyle/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7364" y="0"/>
            <a:ext cx="51435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4873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71" y="1825625"/>
            <a:ext cx="7907273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8820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1081946"/>
            <a:ext cx="7907274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3961671"/>
            <a:ext cx="7907274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86642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5468" y="1825625"/>
            <a:ext cx="4199382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593592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5278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70" y="1681163"/>
            <a:ext cx="4162273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5470" y="2505075"/>
            <a:ext cx="4162273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77743" y="1681163"/>
            <a:ext cx="3745001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77743" y="2505075"/>
            <a:ext cx="3745001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14039161-23B8-4738-9069-73EBE8884FDD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50626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938311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7412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87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32162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457200"/>
            <a:ext cx="7907274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3" y="2199340"/>
            <a:ext cx="4335351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70" y="2199343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EAEA162C-A7C1-4263-9453-1BAFF8C39559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7169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70" y="457200"/>
            <a:ext cx="3366885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70" y="2199343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64DF6793-3458-4587-8168-65F0C37A92D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95339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63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54530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463557"/>
            <a:ext cx="6858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43232"/>
            <a:ext cx="6858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5496" y="6217920"/>
            <a:ext cx="5397246" cy="640080"/>
          </a:xfrm>
        </p:spPr>
        <p:txBody>
          <a:bodyPr anchor="ctr" anchorCtr="0"/>
          <a:lstStyle/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7364" y="0"/>
            <a:ext cx="51435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077654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69" y="1825625"/>
            <a:ext cx="7907273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00318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1081942"/>
            <a:ext cx="7907274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3961667"/>
            <a:ext cx="7907274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41831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5468" y="1825625"/>
            <a:ext cx="4199382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593592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99391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1681163"/>
            <a:ext cx="4162273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5468" y="2505075"/>
            <a:ext cx="4162273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77741" y="1681163"/>
            <a:ext cx="3745001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77741" y="2505075"/>
            <a:ext cx="3745001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14039161-23B8-4738-9069-73EBE8884FDD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8281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938307"/>
            <a:ext cx="7907274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81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83122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9175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457200"/>
            <a:ext cx="7907274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2199340"/>
            <a:ext cx="4335351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68" y="2199341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EAEA162C-A7C1-4263-9453-1BAFF8C39559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21601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457200"/>
            <a:ext cx="3366885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68" y="2199341"/>
            <a:ext cx="3366885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5468" y="6217920"/>
            <a:ext cx="2057400" cy="640080"/>
          </a:xfrm>
        </p:spPr>
        <p:txBody>
          <a:bodyPr/>
          <a:lstStyle/>
          <a:p>
            <a:fld id="{64DF6793-3458-4587-8168-65F0C37A92D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43890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0409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724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43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635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932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459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584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A35E0-5F27-4B87-9AD6-060826738D28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0A4DB-04BF-410A-8429-895C6A036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01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108744" y="709375"/>
            <a:ext cx="8035256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1825625"/>
            <a:ext cx="79072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468" y="6217920"/>
            <a:ext cx="20574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5496" y="6217920"/>
            <a:ext cx="5397246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364" y="0"/>
            <a:ext cx="51435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430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108744" y="709375"/>
            <a:ext cx="8035256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9"/>
            <a:ext cx="79072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1825625"/>
            <a:ext cx="79072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468" y="6217920"/>
            <a:ext cx="20574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5496" y="6217920"/>
            <a:ext cx="5397246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364" y="0"/>
            <a:ext cx="51435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250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9000" b="-6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108742" y="709375"/>
            <a:ext cx="8035256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468" y="365126"/>
            <a:ext cx="790727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5468" y="1825625"/>
            <a:ext cx="79072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468" y="6217920"/>
            <a:ext cx="20574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>
                <a:solidFill>
                  <a:srgbClr val="243C41"/>
                </a:solidFill>
              </a:rPr>
              <a:pPr/>
              <a:t>Wednesday, August 26, 2020</a:t>
            </a:fld>
            <a:endParaRPr lang="en-US" dirty="0">
              <a:solidFill>
                <a:srgbClr val="243C4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5496" y="6217920"/>
            <a:ext cx="5397246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>
                <a:solidFill>
                  <a:srgbClr val="243C41"/>
                </a:solidFill>
              </a:rPr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7364" y="0"/>
            <a:ext cx="51435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>
                <a:solidFill>
                  <a:srgbClr val="243C41"/>
                </a:solidFill>
              </a:rPr>
              <a:pPr/>
              <a:t>‹#›</a:t>
            </a:fld>
            <a:endParaRPr lang="en-US" dirty="0">
              <a:solidFill>
                <a:srgbClr val="243C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439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8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B&#233;%20Mai%20Vy%20H&#225;t%20R&#7917;a%20M&#7863;t%20Nh&#432;%20M&#232;o%20&#9835;%20Nh&#7841;c%20Thi&#7871;u%20Nhi%20Cho%20B&#233;%20&#9835;%20Music%20For%20Kid.mp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49564;&#49324;&#53461;%20-%20&#51064;&#44592;&#50984;&#46041;&#46041;&#50836;%20-%20&#54609;&#53356;&#54273;!%20&#51064;&#44592;&#46041;&#50836;.mp4" TargetMode="Externa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2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DFFBCAE-E822-4B81-90A9-98C5E8D1F47A}"/>
              </a:ext>
            </a:extLst>
          </p:cNvPr>
          <p:cNvSpPr txBox="1"/>
          <p:nvPr/>
        </p:nvSpPr>
        <p:spPr>
          <a:xfrm>
            <a:off x="990600" y="472498"/>
            <a:ext cx="7422356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23BC2F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</a:t>
            </a:r>
          </a:p>
          <a:p>
            <a:pPr algn="ctr"/>
            <a:r>
              <a:rPr lang="en-US" sz="3600" b="1" dirty="0">
                <a:ln/>
                <a:solidFill>
                  <a:srgbClr val="23BC2F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LẮP GHÉP, XẾP HÌNH (</a:t>
            </a:r>
            <a:r>
              <a:rPr lang="en-US" sz="3600" b="1" dirty="0" err="1">
                <a:ln/>
                <a:solidFill>
                  <a:srgbClr val="23BC2F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n/>
                <a:solidFill>
                  <a:srgbClr val="23BC2F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021224F-E642-4CB1-9FD4-F2A32968426E}"/>
              </a:ext>
            </a:extLst>
          </p:cNvPr>
          <p:cNvSpPr/>
          <p:nvPr/>
        </p:nvSpPr>
        <p:spPr>
          <a:xfrm>
            <a:off x="1993107" y="2574524"/>
            <a:ext cx="1229488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6F6A0A9-7FB7-4873-9147-4F40164FF7A4}"/>
              </a:ext>
            </a:extLst>
          </p:cNvPr>
          <p:cNvSpPr/>
          <p:nvPr/>
        </p:nvSpPr>
        <p:spPr>
          <a:xfrm>
            <a:off x="4310252" y="2238941"/>
            <a:ext cx="1102913" cy="136540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="" xmlns:a16="http://schemas.microsoft.com/office/drawing/2014/main" id="{0F69B915-0254-49AD-BEE3-6C4FC557B210}"/>
              </a:ext>
            </a:extLst>
          </p:cNvPr>
          <p:cNvSpPr/>
          <p:nvPr/>
        </p:nvSpPr>
        <p:spPr>
          <a:xfrm>
            <a:off x="6786562" y="2667011"/>
            <a:ext cx="1489646" cy="120032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AB853CB-AAF1-4BBA-BAF8-3EC3708B2346}"/>
              </a:ext>
            </a:extLst>
          </p:cNvPr>
          <p:cNvSpPr/>
          <p:nvPr/>
        </p:nvSpPr>
        <p:spPr>
          <a:xfrm>
            <a:off x="1993107" y="3437880"/>
            <a:ext cx="1229488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958A64-2641-4D09-A1E8-3C0DBC7170EA}"/>
              </a:ext>
            </a:extLst>
          </p:cNvPr>
          <p:cNvSpPr/>
          <p:nvPr/>
        </p:nvSpPr>
        <p:spPr>
          <a:xfrm>
            <a:off x="5469897" y="4927118"/>
            <a:ext cx="988613" cy="11117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Isosceles Triangle 12">
            <a:extLst>
              <a:ext uri="{FF2B5EF4-FFF2-40B4-BE49-F238E27FC236}">
                <a16:creationId xmlns="" xmlns:a16="http://schemas.microsoft.com/office/drawing/2014/main" id="{00A48F7F-CB2E-4C19-B8E6-12693772D56D}"/>
              </a:ext>
            </a:extLst>
          </p:cNvPr>
          <p:cNvSpPr/>
          <p:nvPr/>
        </p:nvSpPr>
        <p:spPr>
          <a:xfrm>
            <a:off x="5469897" y="4154749"/>
            <a:ext cx="988613" cy="77235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497B2C8-DA43-40FA-A056-08808EB63B22}"/>
              </a:ext>
            </a:extLst>
          </p:cNvPr>
          <p:cNvSpPr/>
          <p:nvPr/>
        </p:nvSpPr>
        <p:spPr>
          <a:xfrm>
            <a:off x="2736543" y="4838522"/>
            <a:ext cx="1229488" cy="7723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="" xmlns:a16="http://schemas.microsoft.com/office/drawing/2014/main" id="{E8C3FE96-262C-4B21-B7DD-23C69A66FFA1}"/>
              </a:ext>
            </a:extLst>
          </p:cNvPr>
          <p:cNvSpPr/>
          <p:nvPr/>
        </p:nvSpPr>
        <p:spPr>
          <a:xfrm rot="5400000">
            <a:off x="3828389" y="4976167"/>
            <a:ext cx="772358" cy="49707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Isosceles Triangle 18">
            <a:extLst>
              <a:ext uri="{FF2B5EF4-FFF2-40B4-BE49-F238E27FC236}">
                <a16:creationId xmlns="" xmlns:a16="http://schemas.microsoft.com/office/drawing/2014/main" id="{223BE850-8ED7-4DD4-8FC5-9A37F98BFE9A}"/>
              </a:ext>
            </a:extLst>
          </p:cNvPr>
          <p:cNvSpPr/>
          <p:nvPr/>
        </p:nvSpPr>
        <p:spPr>
          <a:xfrm rot="16200000">
            <a:off x="2092291" y="4985045"/>
            <a:ext cx="772358" cy="497079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7646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3" action="ppaction://hlinkfile"/>
            <a:extLst>
              <a:ext uri="{FF2B5EF4-FFF2-40B4-BE49-F238E27FC236}">
                <a16:creationId xmlns=""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>
            <a:off x="1985963" y="1982450"/>
            <a:ext cx="6929437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rgbClr val="C76825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xmlns="" val="361638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10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7417E551-C284-42A1-ADEA-87A8FE5B3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804737" cy="9144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BCF71CBE-7A28-42F1-A254-4FFB3A7B7720}"/>
              </a:ext>
            </a:extLst>
          </p:cNvPr>
          <p:cNvSpPr/>
          <p:nvPr/>
        </p:nvSpPr>
        <p:spPr>
          <a:xfrm>
            <a:off x="361035" y="1158020"/>
            <a:ext cx="1477108" cy="187569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ight Triangle 3">
            <a:extLst>
              <a:ext uri="{FF2B5EF4-FFF2-40B4-BE49-F238E27FC236}">
                <a16:creationId xmlns="" xmlns:a16="http://schemas.microsoft.com/office/drawing/2014/main" id="{DDF7357C-7B0A-430E-9582-03E379B56B77}"/>
              </a:ext>
            </a:extLst>
          </p:cNvPr>
          <p:cNvSpPr/>
          <p:nvPr/>
        </p:nvSpPr>
        <p:spPr>
          <a:xfrm>
            <a:off x="2277212" y="1143003"/>
            <a:ext cx="1336431" cy="1875692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="" xmlns:a16="http://schemas.microsoft.com/office/drawing/2014/main" id="{E2A0155C-08DB-48B9-A4E0-9A23840FF927}"/>
              </a:ext>
            </a:extLst>
          </p:cNvPr>
          <p:cNvSpPr/>
          <p:nvPr/>
        </p:nvSpPr>
        <p:spPr>
          <a:xfrm rot="10800000">
            <a:off x="2391512" y="1143003"/>
            <a:ext cx="1336431" cy="1875692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8626C06-125D-4383-97C5-57B8A4309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503" y="280836"/>
            <a:ext cx="3174572" cy="2752887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="" xmlns:a16="http://schemas.microsoft.com/office/drawing/2014/main" id="{F03496D3-1021-4A6B-BCA0-E85AFBB47E11}"/>
              </a:ext>
            </a:extLst>
          </p:cNvPr>
          <p:cNvSpPr/>
          <p:nvPr/>
        </p:nvSpPr>
        <p:spPr>
          <a:xfrm>
            <a:off x="4017811" y="1910871"/>
            <a:ext cx="738554" cy="597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="" xmlns:a16="http://schemas.microsoft.com/office/drawing/2014/main" id="{5AA6798F-D66F-44BE-B243-7F38A746759A}"/>
              </a:ext>
            </a:extLst>
          </p:cNvPr>
          <p:cNvSpPr/>
          <p:nvPr/>
        </p:nvSpPr>
        <p:spPr>
          <a:xfrm>
            <a:off x="6760456" y="3018705"/>
            <a:ext cx="272564" cy="4103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E5AEFD0-4E77-4FAB-A398-B506A85A76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980" y="3429010"/>
            <a:ext cx="4922040" cy="342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280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file"/>
          </p:cNvPr>
          <p:cNvSpPr/>
          <p:nvPr/>
        </p:nvSpPr>
        <p:spPr>
          <a:xfrm>
            <a:off x="2040232" y="2805104"/>
            <a:ext cx="52180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err="1">
                <a:ln w="11430" cmpd="sng">
                  <a:solidFill>
                    <a:srgbClr val="D93737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D93737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D93737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D93737">
                      <a:satMod val="220000"/>
                      <a:alpha val="35000"/>
                    </a:srgbClr>
                  </a:glow>
                </a:effectLst>
              </a:rPr>
              <a:t>Nghỉ</a:t>
            </a:r>
            <a:r>
              <a:rPr lang="en-US" sz="5400" b="1" spc="300" dirty="0">
                <a:ln w="11430" cmpd="sng">
                  <a:solidFill>
                    <a:srgbClr val="D93737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D93737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D93737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D93737">
                      <a:satMod val="220000"/>
                      <a:alpha val="35000"/>
                    </a:srgbClr>
                  </a:glow>
                </a:effectLst>
              </a:rPr>
              <a:t> </a:t>
            </a:r>
            <a:r>
              <a:rPr lang="en-US" sz="5400" b="1" spc="300" dirty="0" err="1">
                <a:ln w="11430" cmpd="sng">
                  <a:solidFill>
                    <a:srgbClr val="D93737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D93737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D93737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D93737">
                      <a:satMod val="220000"/>
                      <a:alpha val="35000"/>
                    </a:srgbClr>
                  </a:glow>
                </a:effectLst>
              </a:rPr>
              <a:t>giữa</a:t>
            </a:r>
            <a:r>
              <a:rPr lang="en-US" sz="5400" b="1" spc="300" dirty="0">
                <a:ln w="11430" cmpd="sng">
                  <a:solidFill>
                    <a:srgbClr val="D93737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D93737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D93737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D93737">
                      <a:satMod val="220000"/>
                      <a:alpha val="35000"/>
                    </a:srgbClr>
                  </a:glow>
                </a:effectLst>
              </a:rPr>
              <a:t> </a:t>
            </a:r>
            <a:r>
              <a:rPr lang="en-US" sz="5400" b="1" spc="300" dirty="0" err="1">
                <a:ln w="11430" cmpd="sng">
                  <a:solidFill>
                    <a:srgbClr val="D93737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D93737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D93737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D93737">
                      <a:satMod val="220000"/>
                      <a:alpha val="35000"/>
                    </a:srgbClr>
                  </a:glow>
                </a:effectLst>
              </a:rPr>
              <a:t>giờ</a:t>
            </a:r>
            <a:endParaRPr lang="en-US" sz="5400" b="1" spc="300" dirty="0">
              <a:ln w="11430" cmpd="sng">
                <a:solidFill>
                  <a:srgbClr val="D93737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D93737">
                      <a:tint val="83000"/>
                      <a:shade val="100000"/>
                      <a:satMod val="200000"/>
                    </a:srgbClr>
                  </a:gs>
                  <a:gs pos="75000">
                    <a:srgbClr val="D93737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D93737">
                    <a:satMod val="220000"/>
                    <a:alpha val="35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54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3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F74E9EC-CDCE-4AE3-ACFF-048924134762}"/>
              </a:ext>
            </a:extLst>
          </p:cNvPr>
          <p:cNvSpPr txBox="1"/>
          <p:nvPr/>
        </p:nvSpPr>
        <p:spPr>
          <a:xfrm rot="265606">
            <a:off x="2693749" y="2267682"/>
            <a:ext cx="4278557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>
                <a:ln w="22225">
                  <a:solidFill>
                    <a:srgbClr val="C76825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</p:spTree>
    <p:extLst>
      <p:ext uri="{BB962C8B-B14F-4D97-AF65-F5344CB8AC3E}">
        <p14:creationId xmlns:p14="http://schemas.microsoft.com/office/powerpoint/2010/main" xmlns="" val="271484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6504" y="1047750"/>
            <a:ext cx="5357813" cy="476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273978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setVTI" id="{17A3166B-76FF-4669-8F6D-D4251AE158D8}" vid="{4532814A-B5F8-4CFD-BC69-A007D492DA47}"/>
    </a:ext>
  </a:extLst>
</a:theme>
</file>

<file path=ppt/theme/theme3.xml><?xml version="1.0" encoding="utf-8"?>
<a:theme xmlns:a="http://schemas.openxmlformats.org/drawingml/2006/main" name="1_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setVTI" id="{17A3166B-76FF-4669-8F6D-D4251AE158D8}" vid="{4532814A-B5F8-4CFD-BC69-A007D492DA47}"/>
    </a:ext>
  </a:extLst>
</a:theme>
</file>

<file path=ppt/theme/theme4.xml><?xml version="1.0" encoding="utf-8"?>
<a:theme xmlns:a="http://schemas.openxmlformats.org/drawingml/2006/main" name="2_OffsetVTI">
  <a:themeElements>
    <a:clrScheme name="AnalogousFromRegularSeedRightStep">
      <a:dk1>
        <a:srgbClr val="000000"/>
      </a:dk1>
      <a:lt1>
        <a:srgbClr val="FFFFFF"/>
      </a:lt1>
      <a:dk2>
        <a:srgbClr val="243C41"/>
      </a:dk2>
      <a:lt2>
        <a:srgbClr val="E2E8E8"/>
      </a:lt2>
      <a:accent1>
        <a:srgbClr val="D93737"/>
      </a:accent1>
      <a:accent2>
        <a:srgbClr val="C76825"/>
      </a:accent2>
      <a:accent3>
        <a:srgbClr val="BBA32F"/>
      </a:accent3>
      <a:accent4>
        <a:srgbClr val="8CAF20"/>
      </a:accent4>
      <a:accent5>
        <a:srgbClr val="5DB92E"/>
      </a:accent5>
      <a:accent6>
        <a:srgbClr val="23BC2F"/>
      </a:accent6>
      <a:hlink>
        <a:srgbClr val="309191"/>
      </a:hlink>
      <a:folHlink>
        <a:srgbClr val="828282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Office Theme</vt:lpstr>
      <vt:lpstr>OffsetVTI</vt:lpstr>
      <vt:lpstr>1_OffsetVTI</vt:lpstr>
      <vt:lpstr>2_OffsetVTI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</dc:creator>
  <cp:lastModifiedBy>TT</cp:lastModifiedBy>
  <cp:revision>3</cp:revision>
  <dcterms:created xsi:type="dcterms:W3CDTF">2020-08-25T17:55:04Z</dcterms:created>
  <dcterms:modified xsi:type="dcterms:W3CDTF">2020-08-26T06:39:57Z</dcterms:modified>
</cp:coreProperties>
</file>