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3" r:id="rId2"/>
    <p:sldId id="259" r:id="rId3"/>
    <p:sldId id="391" r:id="rId4"/>
    <p:sldId id="279" r:id="rId5"/>
    <p:sldId id="392" r:id="rId6"/>
    <p:sldId id="432" r:id="rId7"/>
    <p:sldId id="393" r:id="rId8"/>
    <p:sldId id="394" r:id="rId9"/>
    <p:sldId id="422" r:id="rId10"/>
    <p:sldId id="423" r:id="rId11"/>
    <p:sldId id="433" r:id="rId12"/>
    <p:sldId id="407" r:id="rId13"/>
    <p:sldId id="418" r:id="rId14"/>
    <p:sldId id="425" r:id="rId15"/>
    <p:sldId id="427" r:id="rId16"/>
    <p:sldId id="428" r:id="rId17"/>
    <p:sldId id="426" r:id="rId18"/>
    <p:sldId id="441" r:id="rId19"/>
    <p:sldId id="424" r:id="rId20"/>
    <p:sldId id="415" r:id="rId21"/>
    <p:sldId id="434" r:id="rId22"/>
    <p:sldId id="403" r:id="rId23"/>
    <p:sldId id="430" r:id="rId24"/>
    <p:sldId id="435" r:id="rId25"/>
    <p:sldId id="404" r:id="rId26"/>
    <p:sldId id="289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97" d="100"/>
          <a:sy n="97" d="100"/>
        </p:scale>
        <p:origin x="65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AA9F3-5B57-4CE5-98D8-31345698481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74ED5-96A9-454D-8E89-BECFB4CA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1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4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20/12/2021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4864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1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3672409" y="1162050"/>
            <a:ext cx="4320485" cy="3487536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97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89007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  <p:sp>
        <p:nvSpPr>
          <p:cNvPr id="14" name="TextBox 126">
            <a:extLst>
              <a:ext uri="{FF2B5EF4-FFF2-40B4-BE49-F238E27FC236}">
                <a16:creationId xmlns:a16="http://schemas.microsoft.com/office/drawing/2014/main" id="{9124706F-0234-4D71-A3B2-6F7F1BDDDEAF}"/>
              </a:ext>
            </a:extLst>
          </p:cNvPr>
          <p:cNvSpPr txBox="1"/>
          <p:nvPr/>
        </p:nvSpPr>
        <p:spPr>
          <a:xfrm>
            <a:off x="2232456" y="161304"/>
            <a:ext cx="4992374" cy="43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393836">
              <a:defRPr/>
            </a:pPr>
            <a:r>
              <a:rPr lang="en-US" sz="2258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TRƯỜNG TIỂU HỌC THANH AM</a:t>
            </a:r>
          </a:p>
        </p:txBody>
      </p:sp>
      <p:sp>
        <p:nvSpPr>
          <p:cNvPr id="15" name="文本框 52">
            <a:extLst>
              <a:ext uri="{FF2B5EF4-FFF2-40B4-BE49-F238E27FC236}">
                <a16:creationId xmlns:a16="http://schemas.microsoft.com/office/drawing/2014/main" id="{1D6B98F3-8842-44E2-A944-EA758A816C40}"/>
              </a:ext>
            </a:extLst>
          </p:cNvPr>
          <p:cNvSpPr txBox="1"/>
          <p:nvPr/>
        </p:nvSpPr>
        <p:spPr>
          <a:xfrm>
            <a:off x="1066800" y="1249773"/>
            <a:ext cx="7652806" cy="137492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85783"/>
              </a:avLst>
            </a:prstTxWarp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Cooper Black" panose="02040603050506020204" charset="0"/>
                <a:cs typeface="UTM Cooper Black" panose="02040603050506020204" charset="0"/>
                <a:sym typeface="+mn-lt"/>
              </a:rPr>
              <a:t>CHÀO MỪNG CÁC CON ĐẾN VỚI TIẾT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19694-436B-437A-AFD3-0C48846E6523}"/>
              </a:ext>
            </a:extLst>
          </p:cNvPr>
          <p:cNvSpPr txBox="1"/>
          <p:nvPr/>
        </p:nvSpPr>
        <p:spPr>
          <a:xfrm>
            <a:off x="3988485" y="3087032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#9Slide03 AllRoundGothic" panose="020B0703020202020104" pitchFamily="34" charset="0"/>
              </a:rPr>
              <a:t>1A2</a:t>
            </a:r>
            <a:endParaRPr lang="en-US" sz="60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1. 1.png"/>
          <p:cNvPicPr>
            <a:picLocks noChangeAspect="1"/>
          </p:cNvPicPr>
          <p:nvPr/>
        </p:nvPicPr>
        <p:blipFill>
          <a:blip r:embed="rId2"/>
          <a:srcRect l="10197" t="32804" r="7226" b="29735"/>
          <a:stretch>
            <a:fillRect/>
          </a:stretch>
        </p:blipFill>
        <p:spPr>
          <a:xfrm>
            <a:off x="870857" y="259533"/>
            <a:ext cx="7511144" cy="478227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12764BE1-3528-4261-BB7C-41369D443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22" y="990617"/>
            <a:ext cx="6403182" cy="34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2DA25AE8-4E11-4FEA-B54B-7A7F25906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04" y="1859261"/>
            <a:ext cx="4074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. 1.png"/>
          <p:cNvPicPr>
            <a:picLocks noChangeAspect="1"/>
          </p:cNvPicPr>
          <p:nvPr/>
        </p:nvPicPr>
        <p:blipFill>
          <a:blip r:embed="rId2"/>
          <a:srcRect t="72804" b="3492"/>
          <a:stretch>
            <a:fillRect/>
          </a:stretch>
        </p:blipFill>
        <p:spPr>
          <a:xfrm>
            <a:off x="198473" y="217715"/>
            <a:ext cx="8597183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1719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i vi">
            <a:extLst>
              <a:ext uri="{FF2B5EF4-FFF2-40B4-BE49-F238E27FC236}">
                <a16:creationId xmlns:a16="http://schemas.microsoft.com/office/drawing/2014/main" id="{C56F85E8-03D1-4395-AD35-D91B438B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61950"/>
            <a:ext cx="7549009" cy="5015107"/>
          </a:xfrm>
          <a:prstGeom prst="rect">
            <a:avLst/>
          </a:prstGeom>
        </p:spPr>
      </p:pic>
      <p:pic>
        <p:nvPicPr>
          <p:cNvPr id="7" name="Hướng dẫn viết vần ONG">
            <a:hlinkClick r:id="" action="ppaction://media"/>
            <a:extLst>
              <a:ext uri="{FF2B5EF4-FFF2-40B4-BE49-F238E27FC236}">
                <a16:creationId xmlns:a16="http://schemas.microsoft.com/office/drawing/2014/main" id="{BCC90918-4A32-4235-96FC-04C237CF7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195" t="5482" r="8522" b="8637"/>
          <a:stretch/>
        </p:blipFill>
        <p:spPr>
          <a:xfrm>
            <a:off x="1295400" y="781049"/>
            <a:ext cx="6781800" cy="379977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i vi">
            <a:extLst>
              <a:ext uri="{FF2B5EF4-FFF2-40B4-BE49-F238E27FC236}">
                <a16:creationId xmlns:a16="http://schemas.microsoft.com/office/drawing/2014/main" id="{C56F85E8-03D1-4395-AD35-D91B438B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61950"/>
            <a:ext cx="7549009" cy="5015107"/>
          </a:xfrm>
          <a:prstGeom prst="rect">
            <a:avLst/>
          </a:prstGeom>
        </p:spPr>
      </p:pic>
      <p:pic>
        <p:nvPicPr>
          <p:cNvPr id="2" name="Hướng dẫn viết vần ÔNG">
            <a:hlinkClick r:id="" action="ppaction://media"/>
            <a:extLst>
              <a:ext uri="{FF2B5EF4-FFF2-40B4-BE49-F238E27FC236}">
                <a16:creationId xmlns:a16="http://schemas.microsoft.com/office/drawing/2014/main" id="{7467E963-D9C3-434D-9CC9-A0898A380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257" t="6605" r="8519" b="8951"/>
          <a:stretch/>
        </p:blipFill>
        <p:spPr>
          <a:xfrm>
            <a:off x="1295400" y="738974"/>
            <a:ext cx="6781800" cy="38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4488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i vi">
            <a:extLst>
              <a:ext uri="{FF2B5EF4-FFF2-40B4-BE49-F238E27FC236}">
                <a16:creationId xmlns:a16="http://schemas.microsoft.com/office/drawing/2014/main" id="{C56F85E8-03D1-4395-AD35-D91B438B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61950"/>
            <a:ext cx="7549009" cy="5015107"/>
          </a:xfrm>
          <a:prstGeom prst="rect">
            <a:avLst/>
          </a:prstGeom>
        </p:spPr>
      </p:pic>
      <p:pic>
        <p:nvPicPr>
          <p:cNvPr id="2" name="Hướng dẫn viết vần ung">
            <a:hlinkClick r:id="" action="ppaction://media"/>
            <a:extLst>
              <a:ext uri="{FF2B5EF4-FFF2-40B4-BE49-F238E27FC236}">
                <a16:creationId xmlns:a16="http://schemas.microsoft.com/office/drawing/2014/main" id="{5176C3C6-BA83-448E-BD99-9BF449341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257" t="6605" r="8519" b="8951"/>
          <a:stretch/>
        </p:blipFill>
        <p:spPr>
          <a:xfrm>
            <a:off x="1295399" y="723829"/>
            <a:ext cx="6781801" cy="382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307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i vi">
            <a:extLst>
              <a:ext uri="{FF2B5EF4-FFF2-40B4-BE49-F238E27FC236}">
                <a16:creationId xmlns:a16="http://schemas.microsoft.com/office/drawing/2014/main" id="{C56F85E8-03D1-4395-AD35-D91B438B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61950"/>
            <a:ext cx="7549009" cy="5015107"/>
          </a:xfrm>
          <a:prstGeom prst="rect">
            <a:avLst/>
          </a:prstGeom>
        </p:spPr>
      </p:pic>
      <p:pic>
        <p:nvPicPr>
          <p:cNvPr id="2" name="Hướng dẫn viết vần ưng">
            <a:hlinkClick r:id="" action="ppaction://media"/>
            <a:extLst>
              <a:ext uri="{FF2B5EF4-FFF2-40B4-BE49-F238E27FC236}">
                <a16:creationId xmlns:a16="http://schemas.microsoft.com/office/drawing/2014/main" id="{BD245F8E-8D46-4488-A9A8-3A7C966617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257" t="6605" r="8519" b="8951"/>
          <a:stretch/>
        </p:blipFill>
        <p:spPr>
          <a:xfrm>
            <a:off x="1295400" y="742949"/>
            <a:ext cx="6781800" cy="37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8042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i vi">
            <a:extLst>
              <a:ext uri="{FF2B5EF4-FFF2-40B4-BE49-F238E27FC236}">
                <a16:creationId xmlns:a16="http://schemas.microsoft.com/office/drawing/2014/main" id="{C56F85E8-03D1-4395-AD35-D91B438B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61950"/>
            <a:ext cx="7549009" cy="5015107"/>
          </a:xfrm>
          <a:prstGeom prst="rect">
            <a:avLst/>
          </a:prstGeom>
        </p:spPr>
      </p:pic>
      <p:pic>
        <p:nvPicPr>
          <p:cNvPr id="2" name="Vần_ ung, ưng, ong, ông">
            <a:hlinkClick r:id="" action="ppaction://media"/>
            <a:extLst>
              <a:ext uri="{FF2B5EF4-FFF2-40B4-BE49-F238E27FC236}">
                <a16:creationId xmlns:a16="http://schemas.microsoft.com/office/drawing/2014/main" id="{94A11848-D8E1-4D54-A788-0F91FD62AA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361" end="142361.46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3771" y="742950"/>
            <a:ext cx="677333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013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78AF5-E6E6-46FE-B0F3-AA3A7BAF3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2650"/>
            <a:ext cx="7155482" cy="49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4751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584" y="375202"/>
            <a:ext cx="7444409" cy="4509881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8" y="285746"/>
            <a:ext cx="4572009" cy="4572009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4840550" y="2070137"/>
            <a:ext cx="782254" cy="1261188"/>
          </a:xfrm>
          <a:prstGeom prst="rect">
            <a:avLst/>
          </a:prstGeom>
          <a:noFill/>
          <a:ln>
            <a:noFill/>
          </a:ln>
        </p:spPr>
        <p:txBody>
          <a:bodyPr wrap="none" tIns="67500" bIns="67500" numCol="1" anchor="ctr" anchorCtr="0">
            <a:prstTxWarp prst="textPlain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5622803" y="1176491"/>
            <a:ext cx="2537292" cy="3033587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sz="135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5791200" y="1814632"/>
            <a:ext cx="20976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 err="1">
                <a:solidFill>
                  <a:srgbClr val="FF0000"/>
                </a:solidFill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Tiếng</a:t>
            </a:r>
            <a:r>
              <a:rPr lang="en-US" altLang="zh-CN" sz="2700" b="1" dirty="0">
                <a:solidFill>
                  <a:srgbClr val="FF0000"/>
                </a:solidFill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 </a:t>
            </a:r>
            <a:r>
              <a:rPr lang="en-US" altLang="zh-CN" sz="2700" b="1" dirty="0" err="1">
                <a:solidFill>
                  <a:srgbClr val="FF0000"/>
                </a:solidFill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Việt</a:t>
            </a:r>
            <a:endParaRPr lang="zh-CN" altLang="en-US" sz="2700" b="1" dirty="0">
              <a:solidFill>
                <a:srgbClr val="FF0000"/>
              </a:solidFill>
              <a:latin typeface="Arial-SGK-TV" pitchFamily="2" charset="0"/>
              <a:ea typeface="仓耳玄三M W05" panose="02020400000000000000" pitchFamily="18" charset="-122"/>
              <a:cs typeface="Arial-SGK-TV" pitchFamily="2" charset="0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EF5E80D5-2C3E-47F6-B122-BF252C6B1A2B}"/>
              </a:ext>
            </a:extLst>
          </p:cNvPr>
          <p:cNvSpPr txBox="1"/>
          <p:nvPr/>
        </p:nvSpPr>
        <p:spPr>
          <a:xfrm>
            <a:off x="5947316" y="2342941"/>
            <a:ext cx="207608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 err="1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Bài</a:t>
            </a:r>
            <a:r>
              <a:rPr lang="en-US" altLang="zh-CN" sz="2700" b="1" dirty="0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 61: </a:t>
            </a:r>
          </a:p>
          <a:p>
            <a:r>
              <a:rPr lang="en-US" altLang="zh-CN" sz="2700" b="1" dirty="0" err="1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ong</a:t>
            </a:r>
            <a:r>
              <a:rPr lang="en-US" altLang="zh-CN" sz="2700" b="1" dirty="0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 </a:t>
            </a:r>
            <a:r>
              <a:rPr lang="en-US" altLang="zh-CN" sz="2700" b="1" dirty="0" err="1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ông</a:t>
            </a:r>
            <a:r>
              <a:rPr lang="en-US" altLang="zh-CN" sz="2700" b="1" dirty="0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 </a:t>
            </a:r>
            <a:r>
              <a:rPr lang="en-US" altLang="zh-CN" sz="2700" b="1" dirty="0" err="1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ung</a:t>
            </a:r>
            <a:r>
              <a:rPr lang="en-US" altLang="zh-CN" sz="2700" b="1" dirty="0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 </a:t>
            </a:r>
            <a:r>
              <a:rPr lang="en-US" altLang="zh-CN" sz="2700" b="1" dirty="0" err="1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ưng</a:t>
            </a:r>
            <a:endParaRPr lang="zh-CN" altLang="en-US" sz="2700" b="1" dirty="0">
              <a:latin typeface="Arial-SGK-TV" pitchFamily="2" charset="0"/>
              <a:ea typeface="仓耳玄三M W05" panose="02020400000000000000" pitchFamily="18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9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CDF2B0-5AE5-46A4-B866-C8A0BB25A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22" y="0"/>
            <a:ext cx="5953956" cy="3753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4952D-3391-4EAB-9564-B075E48E2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180" y="3721741"/>
            <a:ext cx="5896798" cy="1190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307778" y="1551988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5831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454473" y="2993572"/>
            <a:ext cx="8481060" cy="218968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vi-VN" sz="2700" b="1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</a:p>
          <a:p>
            <a:pPr algn="just"/>
            <a:r>
              <a:rPr lang="vi-VN" sz="2700" b="1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FDAFEE3A-9C64-42C2-9DA0-340FB9B97A9A}"/>
              </a:ext>
            </a:extLst>
          </p:cNvPr>
          <p:cNvCxnSpPr>
            <a:cxnSpLocks/>
          </p:cNvCxnSpPr>
          <p:nvPr/>
        </p:nvCxnSpPr>
        <p:spPr>
          <a:xfrm>
            <a:off x="1991483" y="4093029"/>
            <a:ext cx="7299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7451B23-AEF9-4E46-9D5E-6D51B6DF18BC}"/>
              </a:ext>
            </a:extLst>
          </p:cNvPr>
          <p:cNvCxnSpPr>
            <a:cxnSpLocks/>
          </p:cNvCxnSpPr>
          <p:nvPr/>
        </p:nvCxnSpPr>
        <p:spPr>
          <a:xfrm>
            <a:off x="1371600" y="4506686"/>
            <a:ext cx="7511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8C614A5A-13A3-4C66-88FD-F34ED0B27BFE}"/>
              </a:ext>
            </a:extLst>
          </p:cNvPr>
          <p:cNvCxnSpPr>
            <a:cxnSpLocks/>
          </p:cNvCxnSpPr>
          <p:nvPr/>
        </p:nvCxnSpPr>
        <p:spPr>
          <a:xfrm>
            <a:off x="1828800" y="4898572"/>
            <a:ext cx="740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4" descr="61.2.png"/>
          <p:cNvPicPr>
            <a:picLocks noChangeAspect="1"/>
          </p:cNvPicPr>
          <p:nvPr/>
        </p:nvPicPr>
        <p:blipFill>
          <a:blip r:embed="rId2"/>
          <a:srcRect b="60923"/>
          <a:stretch>
            <a:fillRect/>
          </a:stretch>
        </p:blipFill>
        <p:spPr>
          <a:xfrm>
            <a:off x="206829" y="136922"/>
            <a:ext cx="8643257" cy="2976392"/>
          </a:xfrm>
          <a:prstGeom prst="rect">
            <a:avLst/>
          </a:prstGeom>
        </p:spPr>
      </p:pic>
      <p:cxnSp>
        <p:nvCxnSpPr>
          <p:cNvPr id="23" name="Đường nối Thẳng 10">
            <a:extLst>
              <a:ext uri="{FF2B5EF4-FFF2-40B4-BE49-F238E27FC236}">
                <a16:creationId xmlns:a16="http://schemas.microsoft.com/office/drawing/2014/main" id="{FDAFEE3A-9C64-42C2-9DA0-340FB9B97A9A}"/>
              </a:ext>
            </a:extLst>
          </p:cNvPr>
          <p:cNvCxnSpPr>
            <a:cxnSpLocks/>
          </p:cNvCxnSpPr>
          <p:nvPr/>
        </p:nvCxnSpPr>
        <p:spPr>
          <a:xfrm>
            <a:off x="4953000" y="3668486"/>
            <a:ext cx="81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7A8A80E-B1D2-4671-A07E-7726EE46FE91}"/>
              </a:ext>
            </a:extLst>
          </p:cNvPr>
          <p:cNvSpPr/>
          <p:nvPr/>
        </p:nvSpPr>
        <p:spPr>
          <a:xfrm>
            <a:off x="234207" y="3317421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BE45C3-AF1D-4762-B15E-BEE1A39C26AF}"/>
              </a:ext>
            </a:extLst>
          </p:cNvPr>
          <p:cNvSpPr/>
          <p:nvPr/>
        </p:nvSpPr>
        <p:spPr>
          <a:xfrm>
            <a:off x="3893923" y="3245085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111053-540D-45E9-BF02-020D9963EB8D}"/>
              </a:ext>
            </a:extLst>
          </p:cNvPr>
          <p:cNvSpPr/>
          <p:nvPr/>
        </p:nvSpPr>
        <p:spPr>
          <a:xfrm>
            <a:off x="234207" y="3719660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0BE67D-58AF-42A6-8698-E33B53B33C27}"/>
              </a:ext>
            </a:extLst>
          </p:cNvPr>
          <p:cNvSpPr/>
          <p:nvPr/>
        </p:nvSpPr>
        <p:spPr>
          <a:xfrm>
            <a:off x="234207" y="4121898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7C5398-C9CA-4028-BD58-76D4A53C31AD}"/>
              </a:ext>
            </a:extLst>
          </p:cNvPr>
          <p:cNvSpPr/>
          <p:nvPr/>
        </p:nvSpPr>
        <p:spPr>
          <a:xfrm>
            <a:off x="5904986" y="4014271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cxnSp>
        <p:nvCxnSpPr>
          <p:cNvPr id="16" name="Đường nối Thẳng 10">
            <a:extLst>
              <a:ext uri="{FF2B5EF4-FFF2-40B4-BE49-F238E27FC236}">
                <a16:creationId xmlns:a16="http://schemas.microsoft.com/office/drawing/2014/main" id="{240A2B22-F48B-4C1C-9575-BB020B4BC028}"/>
              </a:ext>
            </a:extLst>
          </p:cNvPr>
          <p:cNvCxnSpPr>
            <a:cxnSpLocks/>
          </p:cNvCxnSpPr>
          <p:nvPr/>
        </p:nvCxnSpPr>
        <p:spPr>
          <a:xfrm>
            <a:off x="6477000" y="4066441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0">
            <a:extLst>
              <a:ext uri="{FF2B5EF4-FFF2-40B4-BE49-F238E27FC236}">
                <a16:creationId xmlns:a16="http://schemas.microsoft.com/office/drawing/2014/main" id="{C3954D28-CB2F-4874-A1A3-3BA22A55FB05}"/>
              </a:ext>
            </a:extLst>
          </p:cNvPr>
          <p:cNvCxnSpPr>
            <a:cxnSpLocks/>
          </p:cNvCxnSpPr>
          <p:nvPr/>
        </p:nvCxnSpPr>
        <p:spPr>
          <a:xfrm>
            <a:off x="3239015" y="4073765"/>
            <a:ext cx="9519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9" grpId="0" animBg="1"/>
      <p:bldP spid="10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B4D83D6-8BCD-4541-A823-B19C38CE52B0}"/>
              </a:ext>
            </a:extLst>
          </p:cNvPr>
          <p:cNvSpPr/>
          <p:nvPr/>
        </p:nvSpPr>
        <p:spPr>
          <a:xfrm>
            <a:off x="555561" y="480626"/>
            <a:ext cx="8145066" cy="4114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0A59-3318-4226-8083-B7A435991F3B}"/>
              </a:ext>
            </a:extLst>
          </p:cNvPr>
          <p:cNvSpPr>
            <a:spLocks noGrp="1"/>
          </p:cNvSpPr>
          <p:nvPr/>
        </p:nvSpPr>
        <p:spPr>
          <a:xfrm>
            <a:off x="914400" y="1443184"/>
            <a:ext cx="7756166" cy="218968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200" b="1" dirty="0">
                <a:latin typeface="Arial-SGK-TV" pitchFamily="2" charset="0"/>
                <a:cs typeface="Arial-SGK-TV" pitchFamily="2" charset="0"/>
              </a:rPr>
              <a:t>Nam theo mẹ đi chợ. 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>
                <a:latin typeface="Arial-SGK-TV" pitchFamily="2" charset="0"/>
                <a:cs typeface="Arial-SGK-TV" pitchFamily="2" charset="0"/>
              </a:rPr>
              <a:t>Chợ đông vui và bán đủ thứ.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>
                <a:latin typeface="Arial-SGK-TV" pitchFamily="2" charset="0"/>
                <a:cs typeface="Arial-SGK-TV" pitchFamily="2" charset="0"/>
              </a:rPr>
              <a:t> Ngay từ cổng là những dãy hàng đồ dùng gia đình.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1124D8-B041-4CDB-9B9B-AEB103F95E67}"/>
              </a:ext>
            </a:extLst>
          </p:cNvPr>
          <p:cNvSpPr/>
          <p:nvPr/>
        </p:nvSpPr>
        <p:spPr>
          <a:xfrm>
            <a:off x="694134" y="1048046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C8A536-AE0A-46F2-8957-EE9811CF703B}"/>
              </a:ext>
            </a:extLst>
          </p:cNvPr>
          <p:cNvSpPr/>
          <p:nvPr/>
        </p:nvSpPr>
        <p:spPr>
          <a:xfrm>
            <a:off x="4953000" y="939420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C0A6D7-D905-44BB-89DA-2948DE091C32}"/>
              </a:ext>
            </a:extLst>
          </p:cNvPr>
          <p:cNvSpPr/>
          <p:nvPr/>
        </p:nvSpPr>
        <p:spPr>
          <a:xfrm>
            <a:off x="3200400" y="1581150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4B6834-616D-4E53-AEF7-359F3CE09362}"/>
              </a:ext>
            </a:extLst>
          </p:cNvPr>
          <p:cNvSpPr/>
          <p:nvPr/>
        </p:nvSpPr>
        <p:spPr>
          <a:xfrm>
            <a:off x="6096000" y="2343150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2FBFB4-1130-4A5B-B89F-65EA4BB40C4D}"/>
              </a:ext>
            </a:extLst>
          </p:cNvPr>
          <p:cNvSpPr/>
          <p:nvPr/>
        </p:nvSpPr>
        <p:spPr>
          <a:xfrm>
            <a:off x="5105400" y="3028950"/>
            <a:ext cx="220266" cy="28575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350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8611035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307778" y="1551988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NÓI</a:t>
            </a:r>
          </a:p>
        </p:txBody>
      </p:sp>
    </p:spTree>
    <p:extLst>
      <p:ext uri="{BB962C8B-B14F-4D97-AF65-F5344CB8AC3E}">
        <p14:creationId xmlns:p14="http://schemas.microsoft.com/office/powerpoint/2010/main" val="41763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2617470" y="19330"/>
            <a:ext cx="4800600" cy="7276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Chợ và siêu thị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4" descr="61.2.png"/>
          <p:cNvPicPr>
            <a:picLocks noChangeAspect="1"/>
          </p:cNvPicPr>
          <p:nvPr/>
        </p:nvPicPr>
        <p:blipFill>
          <a:blip r:embed="rId2"/>
          <a:srcRect t="58341"/>
          <a:stretch>
            <a:fillRect/>
          </a:stretch>
        </p:blipFill>
        <p:spPr>
          <a:xfrm>
            <a:off x="293915" y="979715"/>
            <a:ext cx="8556170" cy="38694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447800" y="1954864"/>
            <a:ext cx="7546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50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25" y="0"/>
            <a:ext cx="2059724" cy="20597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/>
          <p:cNvSpPr txBox="1"/>
          <p:nvPr/>
        </p:nvSpPr>
        <p:spPr>
          <a:xfrm>
            <a:off x="3552041" y="719954"/>
            <a:ext cx="172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206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Mục</a:t>
            </a:r>
            <a:r>
              <a:rPr lang="en-US" altLang="zh-CN" sz="2400" b="1" dirty="0">
                <a:solidFill>
                  <a:srgbClr val="00206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tiêu</a:t>
            </a:r>
            <a:endParaRPr lang="en-US" altLang="zh-CN" sz="2400" b="1" dirty="0">
              <a:solidFill>
                <a:srgbClr val="002060"/>
              </a:solidFill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7000786" y="1843615"/>
            <a:ext cx="840545" cy="685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87" y="693128"/>
            <a:ext cx="1641491" cy="11430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360" y="1050927"/>
            <a:ext cx="603557" cy="4938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254" y="973196"/>
            <a:ext cx="845894" cy="6492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0919" y="883411"/>
            <a:ext cx="2482811" cy="192040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9743" y="3455640"/>
            <a:ext cx="521253" cy="42523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" y="248657"/>
            <a:ext cx="1175106" cy="11019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0590" y="1646481"/>
            <a:ext cx="841321" cy="6492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1036" y="2710819"/>
            <a:ext cx="763590" cy="7132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A0F58-CCED-4FFD-A25D-E6FB15C31E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67" y="2044694"/>
            <a:ext cx="752941" cy="6718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4C1D32-AD7C-4A44-A1B7-9130A337DF3C}"/>
              </a:ext>
            </a:extLst>
          </p:cNvPr>
          <p:cNvSpPr txBox="1"/>
          <p:nvPr/>
        </p:nvSpPr>
        <p:spPr>
          <a:xfrm>
            <a:off x="2335825" y="1573385"/>
            <a:ext cx="5188451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	 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 	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ưng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bổng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thúng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đựng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…    </a:t>
            </a:r>
          </a:p>
          <a:p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chong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súng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  bánh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chưng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sz="21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altLang="en-US" sz="2100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altLang="en-US" sz="21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alt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1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1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1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altLang="en-US" sz="2100" dirty="0">
                <a:latin typeface="Arial-SGK-TV" pitchFamily="2" charset="0"/>
                <a:cs typeface="Arial-SGK-TV" pitchFamily="2" charset="0"/>
              </a:rPr>
              <a:t> ….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75C3BC4-1CEE-49E7-B040-3CA7D80CFE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1508815" y="3580860"/>
            <a:ext cx="766759" cy="5955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7817638-2C5A-4686-8DAE-739DE31227DB}"/>
              </a:ext>
            </a:extLst>
          </p:cNvPr>
          <p:cNvSpPr txBox="1"/>
          <p:nvPr/>
        </p:nvSpPr>
        <p:spPr>
          <a:xfrm>
            <a:off x="2712495" y="3685960"/>
            <a:ext cx="3904099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2100" b="1" dirty="0" err="1">
                <a:latin typeface="HP001 4 hàng" panose="020B0603050302020204" pitchFamily="34" charset="0"/>
                <a:cs typeface="Arial-SGK-TV" pitchFamily="2" charset="0"/>
              </a:rPr>
              <a:t>ong</a:t>
            </a:r>
            <a:r>
              <a:rPr lang="en-US" sz="2100" b="1" dirty="0">
                <a:latin typeface="HP001 4 hàng" panose="020B0603050302020204" pitchFamily="34" charset="0"/>
                <a:cs typeface="Arial-SGK-TV" pitchFamily="2" charset="0"/>
              </a:rPr>
              <a:t> 	</a:t>
            </a:r>
            <a:r>
              <a:rPr lang="en-US" sz="2100" b="1" dirty="0" err="1">
                <a:latin typeface="HP001 4 hàng" panose="020B0603050302020204" pitchFamily="34" charset="0"/>
                <a:cs typeface="Arial-SGK-TV" pitchFamily="2" charset="0"/>
              </a:rPr>
              <a:t>ông</a:t>
            </a:r>
            <a:r>
              <a:rPr lang="en-US" sz="2100" b="1" dirty="0">
                <a:latin typeface="HP001 4 hàng" panose="020B0603050302020204" pitchFamily="34" charset="0"/>
                <a:cs typeface="Arial-SGK-TV" pitchFamily="2" charset="0"/>
              </a:rPr>
              <a:t> 	</a:t>
            </a:r>
            <a:r>
              <a:rPr lang="en-US" sz="2100" b="1" dirty="0" err="1">
                <a:latin typeface="HP001 4 hàng" panose="020B0603050302020204" pitchFamily="34" charset="0"/>
                <a:cs typeface="Arial-SGK-TV" pitchFamily="2" charset="0"/>
              </a:rPr>
              <a:t>ung</a:t>
            </a:r>
            <a:r>
              <a:rPr lang="en-US" sz="2100" b="1" dirty="0">
                <a:latin typeface="HP001 4 hàng" panose="020B0603050302020204" pitchFamily="34" charset="0"/>
                <a:cs typeface="Arial-SGK-TV" pitchFamily="2" charset="0"/>
              </a:rPr>
              <a:t> 	</a:t>
            </a:r>
            <a:r>
              <a:rPr lang="en-US" sz="2100" b="1" dirty="0" err="1">
                <a:latin typeface="HP001 4 hàng" panose="020B0603050302020204" pitchFamily="34" charset="0"/>
                <a:cs typeface="Arial-SGK-TV" pitchFamily="2" charset="0"/>
              </a:rPr>
              <a:t>ưng</a:t>
            </a:r>
            <a:endParaRPr lang="en-US" sz="2100" b="1" dirty="0">
              <a:latin typeface="HP001 4 hàng" panose="020B0603050302020204" pitchFamily="34" charset="0"/>
              <a:cs typeface="Arial-SGK-TV" pitchFamily="2" charset="0"/>
            </a:endParaRPr>
          </a:p>
          <a:p>
            <a:r>
              <a:rPr lang="en-US" sz="2100" b="1" dirty="0" err="1">
                <a:latin typeface="HP001 4 hàng" panose="020B0603050302020204" pitchFamily="34" charset="0"/>
                <a:cs typeface="Arial-SGK-TV" pitchFamily="2" charset="0"/>
              </a:rPr>
              <a:t>bông</a:t>
            </a:r>
            <a:r>
              <a:rPr lang="en-US" sz="2100" b="1" dirty="0"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2100" b="1" dirty="0" err="1">
                <a:latin typeface="HP001 4 hàng" panose="020B0603050302020204" pitchFamily="34" charset="0"/>
                <a:cs typeface="Arial-SGK-TV" pitchFamily="2" charset="0"/>
              </a:rPr>
              <a:t>súng</a:t>
            </a:r>
            <a:r>
              <a:rPr lang="en-US" sz="2100" b="1" dirty="0">
                <a:latin typeface="HP001 4 hàng" panose="020B0603050302020204" pitchFamily="34" charset="0"/>
                <a:cs typeface="Arial-SGK-TV" pitchFamily="2" charset="0"/>
              </a:rPr>
              <a:t>	bánh </a:t>
            </a:r>
            <a:r>
              <a:rPr lang="en-US" sz="2100" b="1" dirty="0" err="1">
                <a:latin typeface="HP001 4 hàng" panose="020B0603050302020204" pitchFamily="34" charset="0"/>
                <a:cs typeface="Arial-SGK-TV" pitchFamily="2" charset="0"/>
              </a:rPr>
              <a:t>chưng</a:t>
            </a:r>
            <a:endParaRPr lang="en-US" sz="2100" b="1" dirty="0">
              <a:latin typeface="HP001 4 hàng" panose="020B06030503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9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 BIẾT</a:t>
            </a:r>
          </a:p>
        </p:txBody>
      </p:sp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331557" y="3796699"/>
            <a:ext cx="8676860" cy="99441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3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3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rung </a:t>
            </a:r>
            <a:r>
              <a:rPr lang="en-US" sz="33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3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3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755518" y="-191027"/>
            <a:ext cx="7312105" cy="99441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61</a:t>
            </a:r>
            <a:r>
              <a:rPr lang="en-US" sz="45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: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ong-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ưng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DBEC54-996A-459C-A445-F01377123AE6}"/>
              </a:ext>
            </a:extLst>
          </p:cNvPr>
          <p:cNvSpPr>
            <a:spLocks noGrp="1"/>
          </p:cNvSpPr>
          <p:nvPr/>
        </p:nvSpPr>
        <p:spPr>
          <a:xfrm>
            <a:off x="467140" y="3742270"/>
            <a:ext cx="8676860" cy="99441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5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charset="0"/>
              <a:cs typeface="AvantGarde" panose="00000400000000000000" charset="0"/>
            </a:endParaRPr>
          </a:p>
        </p:txBody>
      </p:sp>
      <p:pic>
        <p:nvPicPr>
          <p:cNvPr id="6" name="Picture 5" descr="61. 1.png"/>
          <p:cNvPicPr>
            <a:picLocks noChangeAspect="1"/>
          </p:cNvPicPr>
          <p:nvPr/>
        </p:nvPicPr>
        <p:blipFill>
          <a:blip r:embed="rId2"/>
          <a:srcRect t="8889" b="71429"/>
          <a:stretch>
            <a:fillRect/>
          </a:stretch>
        </p:blipFill>
        <p:spPr>
          <a:xfrm>
            <a:off x="185057" y="1034143"/>
            <a:ext cx="8697686" cy="3233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478283" y="4190945"/>
            <a:ext cx="1034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+mj-ea"/>
                <a:cs typeface="Arial-SGK-TV" pitchFamily="2" charset="0"/>
              </a:rPr>
              <a:t>ông</a:t>
            </a:r>
            <a:endParaRPr lang="vi-VN" sz="33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4086" y="4190945"/>
            <a:ext cx="1034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+mj-ea"/>
                <a:cs typeface="Arial-SGK-TV" pitchFamily="2" charset="0"/>
              </a:rPr>
              <a:t>ông</a:t>
            </a:r>
            <a:endParaRPr lang="vi-VN" sz="33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987" y="4207301"/>
            <a:ext cx="1034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+mj-ea"/>
                <a:cs typeface="Arial-SGK-TV" pitchFamily="2" charset="0"/>
              </a:rPr>
              <a:t>ung</a:t>
            </a:r>
            <a:endParaRPr lang="vi-VN" sz="33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0031" y="4207301"/>
            <a:ext cx="1034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+mj-ea"/>
                <a:cs typeface="Arial-SGK-TV" pitchFamily="2" charset="0"/>
              </a:rPr>
              <a:t>ong</a:t>
            </a:r>
            <a:endParaRPr lang="vi-VN" sz="33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9406" y="4201858"/>
            <a:ext cx="1034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+mj-ea"/>
                <a:cs typeface="Arial-SGK-TV" pitchFamily="2" charset="0"/>
              </a:rPr>
              <a:t>ưng</a:t>
            </a:r>
            <a:endParaRPr lang="en-US" sz="33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+mj-ea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307778" y="1551988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3187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915" y="-48578"/>
            <a:ext cx="1328057" cy="1033463"/>
          </a:xfrm>
        </p:spPr>
        <p:txBody>
          <a:bodyPr>
            <a:normAutofit/>
          </a:bodyPr>
          <a:lstStyle/>
          <a:p>
            <a:r>
              <a:rPr lang="en-US" sz="4950" dirty="0" err="1">
                <a:latin typeface="Arial-SGK-TV" pitchFamily="2" charset="0"/>
                <a:cs typeface="Arial-SGK-TV" pitchFamily="2" charset="0"/>
              </a:rPr>
              <a:t>ong</a:t>
            </a:r>
            <a:endParaRPr lang="en-US" sz="495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218115618"/>
              </p:ext>
            </p:extLst>
          </p:nvPr>
        </p:nvGraphicFramePr>
        <p:xfrm>
          <a:off x="3152562" y="1154735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645872" y="1245255"/>
            <a:ext cx="698370" cy="6811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050" b="1" dirty="0" err="1">
                <a:latin typeface="Arial-SGK-TV" pitchFamily="2" charset="0"/>
                <a:cs typeface="Arial-SGK-TV" pitchFamily="2" charset="0"/>
              </a:rPr>
              <a:t>tr</a:t>
            </a:r>
            <a:endParaRPr lang="en-US" sz="405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4746500" y="1162274"/>
            <a:ext cx="1267218" cy="74036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05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405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3937370" y="2009640"/>
            <a:ext cx="1547752" cy="718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050" b="1" dirty="0" err="1">
                <a:latin typeface="Arial-SGK-TV" pitchFamily="2" charset="0"/>
                <a:cs typeface="Arial-SGK-TV" pitchFamily="2" charset="0"/>
              </a:rPr>
              <a:t>trong</a:t>
            </a:r>
            <a:endParaRPr lang="en-US" sz="405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174172" y="2905481"/>
            <a:ext cx="8969828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5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dòng          võng          bổng        cộng </a:t>
            </a:r>
            <a:endParaRPr lang="en-US" sz="405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70FB2A-0877-40E5-B869-E719A812769B}"/>
              </a:ext>
            </a:extLst>
          </p:cNvPr>
          <p:cNvSpPr txBox="1">
            <a:spLocks/>
          </p:cNvSpPr>
          <p:nvPr/>
        </p:nvSpPr>
        <p:spPr>
          <a:xfrm>
            <a:off x="152400" y="3814460"/>
            <a:ext cx="8991600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5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thúng        vũng          đựng        hửng</a:t>
            </a:r>
            <a:endParaRPr lang="en-US" sz="405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F48A7C45-1298-43AD-B15A-33ABA3167CC0}"/>
              </a:ext>
            </a:extLst>
          </p:cNvPr>
          <p:cNvCxnSpPr>
            <a:cxnSpLocks/>
          </p:cNvCxnSpPr>
          <p:nvPr/>
        </p:nvCxnSpPr>
        <p:spPr>
          <a:xfrm flipV="1">
            <a:off x="574103" y="3644210"/>
            <a:ext cx="851925" cy="46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69E0F28-5E02-4670-A505-BB1A22C0017B}"/>
              </a:ext>
            </a:extLst>
          </p:cNvPr>
          <p:cNvCxnSpPr>
            <a:cxnSpLocks/>
          </p:cNvCxnSpPr>
          <p:nvPr/>
        </p:nvCxnSpPr>
        <p:spPr>
          <a:xfrm flipV="1">
            <a:off x="3082551" y="3633324"/>
            <a:ext cx="814535" cy="155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19BD5954-FB8E-44F0-A08E-616A912AD1BC}"/>
              </a:ext>
            </a:extLst>
          </p:cNvPr>
          <p:cNvCxnSpPr>
            <a:cxnSpLocks/>
          </p:cNvCxnSpPr>
          <p:nvPr/>
        </p:nvCxnSpPr>
        <p:spPr>
          <a:xfrm>
            <a:off x="5648408" y="3681559"/>
            <a:ext cx="730621" cy="17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E7B03A66-165F-4951-8BC1-46F520D1ED60}"/>
              </a:ext>
            </a:extLst>
          </p:cNvPr>
          <p:cNvCxnSpPr>
            <a:cxnSpLocks/>
          </p:cNvCxnSpPr>
          <p:nvPr/>
        </p:nvCxnSpPr>
        <p:spPr>
          <a:xfrm flipV="1">
            <a:off x="7820424" y="3720410"/>
            <a:ext cx="855491" cy="15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6B8562FC-D2BD-40ED-AAEC-BF38164EC1F2}"/>
              </a:ext>
            </a:extLst>
          </p:cNvPr>
          <p:cNvCxnSpPr>
            <a:cxnSpLocks/>
          </p:cNvCxnSpPr>
          <p:nvPr/>
        </p:nvCxnSpPr>
        <p:spPr>
          <a:xfrm flipV="1">
            <a:off x="777619" y="4645695"/>
            <a:ext cx="735496" cy="111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E5242616-2D90-4C53-ABF1-0E84770DC07F}"/>
              </a:ext>
            </a:extLst>
          </p:cNvPr>
          <p:cNvCxnSpPr>
            <a:cxnSpLocks/>
          </p:cNvCxnSpPr>
          <p:nvPr/>
        </p:nvCxnSpPr>
        <p:spPr>
          <a:xfrm>
            <a:off x="2993572" y="4602153"/>
            <a:ext cx="816428" cy="11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FA54CF47-304B-427C-A27D-99608212C8CC}"/>
              </a:ext>
            </a:extLst>
          </p:cNvPr>
          <p:cNvCxnSpPr>
            <a:cxnSpLocks/>
          </p:cNvCxnSpPr>
          <p:nvPr/>
        </p:nvCxnSpPr>
        <p:spPr>
          <a:xfrm>
            <a:off x="5485122" y="4645940"/>
            <a:ext cx="5367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1D45A807-5D0C-4A3B-B915-DFDD97D1512F}"/>
              </a:ext>
            </a:extLst>
          </p:cNvPr>
          <p:cNvCxnSpPr>
            <a:cxnSpLocks/>
          </p:cNvCxnSpPr>
          <p:nvPr/>
        </p:nvCxnSpPr>
        <p:spPr>
          <a:xfrm flipV="1">
            <a:off x="7820418" y="4634810"/>
            <a:ext cx="779297" cy="106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7">
            <a:extLst>
              <a:ext uri="{FF2B5EF4-FFF2-40B4-BE49-F238E27FC236}">
                <a16:creationId xmlns:a16="http://schemas.microsoft.com/office/drawing/2014/main" id="{FA54CF47-304B-427C-A27D-99608212C8CC}"/>
              </a:ext>
            </a:extLst>
          </p:cNvPr>
          <p:cNvCxnSpPr>
            <a:cxnSpLocks/>
          </p:cNvCxnSpPr>
          <p:nvPr/>
        </p:nvCxnSpPr>
        <p:spPr>
          <a:xfrm>
            <a:off x="5800807" y="4645940"/>
            <a:ext cx="5367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3331029" y="0"/>
            <a:ext cx="132805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950" spc="-90" dirty="0" err="1">
                <a:latin typeface="Arial-SGK-TV" pitchFamily="2" charset="0"/>
                <a:ea typeface="+mj-ea"/>
                <a:cs typeface="Arial-SGK-TV" pitchFamily="2" charset="0"/>
              </a:rPr>
              <a:t>ông</a:t>
            </a:r>
            <a:endParaRPr lang="en-US" sz="4950" spc="-90" dirty="0"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909458" y="0"/>
            <a:ext cx="132805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950" spc="-90" dirty="0" err="1">
                <a:latin typeface="Arial-SGK-TV" pitchFamily="2" charset="0"/>
                <a:ea typeface="+mj-ea"/>
                <a:cs typeface="Arial-SGK-TV" pitchFamily="2" charset="0"/>
              </a:rPr>
              <a:t>ung</a:t>
            </a:r>
            <a:endParaRPr lang="en-US" sz="4950" spc="-90" dirty="0"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35486" y="0"/>
            <a:ext cx="132805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950" spc="-90" dirty="0" err="1">
                <a:latin typeface="Arial-SGK-TV" pitchFamily="2" charset="0"/>
                <a:ea typeface="+mj-ea"/>
                <a:cs typeface="Arial-SGK-TV" pitchFamily="2" charset="0"/>
              </a:rPr>
              <a:t>ưng</a:t>
            </a:r>
            <a:endParaRPr lang="en-US" sz="4950" spc="-90" dirty="0"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675445" y="0"/>
            <a:ext cx="87085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950" spc="-90" dirty="0" err="1">
                <a:solidFill>
                  <a:srgbClr val="FF0000"/>
                </a:solidFill>
                <a:latin typeface="Arial-SGK-TV" pitchFamily="2" charset="0"/>
                <a:ea typeface="+mj-ea"/>
                <a:cs typeface="Arial-SGK-TV" pitchFamily="2" charset="0"/>
              </a:rPr>
              <a:t>ng</a:t>
            </a:r>
            <a:endParaRPr lang="en-US" sz="4950" spc="-90" dirty="0">
              <a:solidFill>
                <a:srgbClr val="FF0000"/>
              </a:solidFill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253506" y="0"/>
            <a:ext cx="87085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950" spc="-90" dirty="0" err="1">
                <a:solidFill>
                  <a:srgbClr val="FF0000"/>
                </a:solidFill>
                <a:latin typeface="Arial-SGK-TV" pitchFamily="2" charset="0"/>
                <a:ea typeface="+mj-ea"/>
                <a:cs typeface="Arial-SGK-TV" pitchFamily="2" charset="0"/>
              </a:rPr>
              <a:t>ng</a:t>
            </a:r>
            <a:endParaRPr lang="en-US" sz="4950" spc="-90" dirty="0">
              <a:solidFill>
                <a:srgbClr val="FF0000"/>
              </a:solidFill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671096" y="0"/>
            <a:ext cx="87085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950" spc="-90" dirty="0" err="1">
                <a:solidFill>
                  <a:srgbClr val="FF0000"/>
                </a:solidFill>
                <a:latin typeface="Arial-SGK-TV" pitchFamily="2" charset="0"/>
                <a:ea typeface="+mj-ea"/>
                <a:cs typeface="Arial-SGK-TV" pitchFamily="2" charset="0"/>
              </a:rPr>
              <a:t>ng</a:t>
            </a:r>
            <a:endParaRPr lang="en-US" sz="4950" spc="-90" dirty="0">
              <a:solidFill>
                <a:srgbClr val="FF0000"/>
              </a:solidFill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246093" y="14287"/>
            <a:ext cx="87085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950" spc="-90" dirty="0" err="1">
                <a:solidFill>
                  <a:srgbClr val="FF0000"/>
                </a:solidFill>
                <a:latin typeface="Arial-SGK-TV" pitchFamily="2" charset="0"/>
                <a:ea typeface="+mj-ea"/>
                <a:cs typeface="Arial-SGK-TV" pitchFamily="2" charset="0"/>
              </a:rPr>
              <a:t>ng</a:t>
            </a:r>
            <a:endParaRPr lang="en-US" sz="4950" spc="-90" dirty="0">
              <a:solidFill>
                <a:srgbClr val="FF0000"/>
              </a:solidFill>
              <a:latin typeface="Arial-SGK-TV" pitchFamily="2" charset="0"/>
              <a:ea typeface="+mj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 animBg="1"/>
      <p:bldP spid="8" grpId="0"/>
      <p:bldP spid="9" grpId="0"/>
      <p:bldP spid="21" grpId="0"/>
      <p:bldP spid="22" grpId="0"/>
      <p:bldP spid="23" grpId="0"/>
      <p:bldP spid="26" grpId="0"/>
      <p:bldP spid="30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336653" y="3448717"/>
            <a:ext cx="2814828" cy="7276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chong</a:t>
            </a:r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3543275" y="3440749"/>
            <a:ext cx="2404220" cy="7276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bông súng</a:t>
            </a:r>
            <a:endParaRPr lang="en-US" sz="3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6440059" y="3456685"/>
            <a:ext cx="2497826" cy="7276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bánh</a:t>
            </a:r>
            <a:r>
              <a:rPr lang="vi-VN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chưng </a:t>
            </a:r>
            <a:r>
              <a:rPr lang="vi-VN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5D234592-F13B-4351-8304-2CE0042017D4}"/>
              </a:ext>
            </a:extLst>
          </p:cNvPr>
          <p:cNvCxnSpPr>
            <a:cxnSpLocks/>
          </p:cNvCxnSpPr>
          <p:nvPr/>
        </p:nvCxnSpPr>
        <p:spPr>
          <a:xfrm>
            <a:off x="872803" y="4126251"/>
            <a:ext cx="73338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143D3A2-D25D-4C68-9343-FE021268E2EA}"/>
              </a:ext>
            </a:extLst>
          </p:cNvPr>
          <p:cNvCxnSpPr>
            <a:cxnSpLocks/>
          </p:cNvCxnSpPr>
          <p:nvPr/>
        </p:nvCxnSpPr>
        <p:spPr>
          <a:xfrm>
            <a:off x="4953000" y="4095625"/>
            <a:ext cx="59268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FBA12BFF-F7F1-4DC9-8523-78CBBCDE8976}"/>
              </a:ext>
            </a:extLst>
          </p:cNvPr>
          <p:cNvCxnSpPr>
            <a:cxnSpLocks/>
          </p:cNvCxnSpPr>
          <p:nvPr/>
        </p:nvCxnSpPr>
        <p:spPr>
          <a:xfrm>
            <a:off x="8075560" y="4107396"/>
            <a:ext cx="5913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E15A23F-694A-4DB6-98C2-9B567F4EB52F}"/>
              </a:ext>
            </a:extLst>
          </p:cNvPr>
          <p:cNvCxnSpPr>
            <a:cxnSpLocks/>
          </p:cNvCxnSpPr>
          <p:nvPr/>
        </p:nvCxnSpPr>
        <p:spPr>
          <a:xfrm>
            <a:off x="2057026" y="4126251"/>
            <a:ext cx="73338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61. 1.png"/>
          <p:cNvPicPr>
            <a:picLocks noChangeAspect="1"/>
          </p:cNvPicPr>
          <p:nvPr/>
        </p:nvPicPr>
        <p:blipFill>
          <a:blip r:embed="rId2"/>
          <a:srcRect l="22225" t="56709" r="63070" b="34180"/>
          <a:stretch>
            <a:fillRect/>
          </a:stretch>
        </p:blipFill>
        <p:spPr>
          <a:xfrm>
            <a:off x="325258" y="338889"/>
            <a:ext cx="2819903" cy="2972509"/>
          </a:xfrm>
          <a:prstGeom prst="rect">
            <a:avLst/>
          </a:prstGeom>
        </p:spPr>
      </p:pic>
      <p:pic>
        <p:nvPicPr>
          <p:cNvPr id="24" name="Picture 23" descr="61. 1.png"/>
          <p:cNvPicPr>
            <a:picLocks noChangeAspect="1"/>
          </p:cNvPicPr>
          <p:nvPr/>
        </p:nvPicPr>
        <p:blipFill>
          <a:blip r:embed="rId2"/>
          <a:srcRect l="68268" t="55661" r="16880" b="34180"/>
          <a:stretch>
            <a:fillRect/>
          </a:stretch>
        </p:blipFill>
        <p:spPr>
          <a:xfrm>
            <a:off x="6226581" y="381000"/>
            <a:ext cx="2471104" cy="2942762"/>
          </a:xfrm>
          <a:prstGeom prst="rect">
            <a:avLst/>
          </a:prstGeom>
        </p:spPr>
      </p:pic>
      <p:pic>
        <p:nvPicPr>
          <p:cNvPr id="25" name="Picture 24" descr="61. 1.png"/>
          <p:cNvPicPr>
            <a:picLocks noChangeAspect="1"/>
          </p:cNvPicPr>
          <p:nvPr/>
        </p:nvPicPr>
        <p:blipFill>
          <a:blip r:embed="rId2"/>
          <a:srcRect l="45099" t="55661" r="38861" b="34709"/>
          <a:stretch>
            <a:fillRect/>
          </a:stretch>
        </p:blipFill>
        <p:spPr>
          <a:xfrm>
            <a:off x="3379584" y="323539"/>
            <a:ext cx="2668795" cy="2987859"/>
          </a:xfrm>
          <a:prstGeom prst="rect">
            <a:avLst/>
          </a:prstGeom>
        </p:spPr>
      </p:pic>
      <p:cxnSp>
        <p:nvCxnSpPr>
          <p:cNvPr id="14" name="Đường nối Thẳng 21">
            <a:extLst>
              <a:ext uri="{FF2B5EF4-FFF2-40B4-BE49-F238E27FC236}">
                <a16:creationId xmlns:a16="http://schemas.microsoft.com/office/drawing/2014/main" id="{6F6A7E22-48F0-4FEC-AF23-CE0030D16711}"/>
              </a:ext>
            </a:extLst>
          </p:cNvPr>
          <p:cNvCxnSpPr>
            <a:cxnSpLocks/>
          </p:cNvCxnSpPr>
          <p:nvPr/>
        </p:nvCxnSpPr>
        <p:spPr>
          <a:xfrm>
            <a:off x="3855188" y="4095625"/>
            <a:ext cx="59268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9C83A4-0511-48F9-B675-B36806299290}"/>
              </a:ext>
            </a:extLst>
          </p:cNvPr>
          <p:cNvSpPr txBox="1"/>
          <p:nvPr/>
        </p:nvSpPr>
        <p:spPr>
          <a:xfrm>
            <a:off x="569626" y="1371600"/>
            <a:ext cx="4002374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5" b="1" spc="-90" dirty="0" err="1">
                <a:latin typeface="Arial-SGK-TV" pitchFamily="2" charset="0"/>
                <a:ea typeface="+mj-ea"/>
                <a:cs typeface="Arial-SGK-TV" pitchFamily="2" charset="0"/>
              </a:rPr>
              <a:t>chong</a:t>
            </a:r>
            <a:r>
              <a:rPr lang="en-US" sz="4575" b="1" spc="-9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4575" b="1" spc="-90" dirty="0" err="1">
                <a:latin typeface="Arial-SGK-TV" pitchFamily="2" charset="0"/>
                <a:ea typeface="+mj-ea"/>
                <a:cs typeface="Arial-SGK-TV" pitchFamily="2" charset="0"/>
              </a:rPr>
              <a:t>chóng</a:t>
            </a:r>
            <a:endParaRPr lang="en-US" sz="4575" b="1" spc="-90" dirty="0"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8B54F-0F94-4191-9703-E936BB50864F}"/>
              </a:ext>
            </a:extLst>
          </p:cNvPr>
          <p:cNvSpPr txBox="1"/>
          <p:nvPr/>
        </p:nvSpPr>
        <p:spPr>
          <a:xfrm>
            <a:off x="5346323" y="1371600"/>
            <a:ext cx="3089223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5" b="1" spc="-90" dirty="0" err="1">
                <a:latin typeface="Arial-SGK-TV" pitchFamily="2" charset="0"/>
                <a:ea typeface="+mj-ea"/>
                <a:cs typeface="Arial-SGK-TV" pitchFamily="2" charset="0"/>
              </a:rPr>
              <a:t>bông</a:t>
            </a:r>
            <a:r>
              <a:rPr lang="en-US" sz="4575" b="1" spc="-9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4575" b="1" spc="-90" dirty="0" err="1">
                <a:latin typeface="Arial-SGK-TV" pitchFamily="2" charset="0"/>
                <a:ea typeface="+mj-ea"/>
                <a:cs typeface="Arial-SGK-TV" pitchFamily="2" charset="0"/>
              </a:rPr>
              <a:t>súng</a:t>
            </a:r>
            <a:endParaRPr lang="en-US" sz="4575" b="1" spc="-90" dirty="0"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8DD91-F413-433C-AD5A-A9C2E1518BDC}"/>
              </a:ext>
            </a:extLst>
          </p:cNvPr>
          <p:cNvSpPr txBox="1"/>
          <p:nvPr/>
        </p:nvSpPr>
        <p:spPr>
          <a:xfrm>
            <a:off x="2988275" y="2571751"/>
            <a:ext cx="3647606" cy="69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575" b="1" spc="-90" dirty="0" err="1">
                <a:latin typeface="Arial-SGK-TV" pitchFamily="2" charset="0"/>
                <a:ea typeface="+mj-ea"/>
                <a:cs typeface="Arial-SGK-TV" pitchFamily="2" charset="0"/>
              </a:rPr>
              <a:t>bánh</a:t>
            </a:r>
            <a:r>
              <a:rPr lang="en-US" sz="4575" b="1" spc="-9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4575" b="1" spc="-90" dirty="0" err="1">
                <a:latin typeface="Arial-SGK-TV" pitchFamily="2" charset="0"/>
                <a:ea typeface="+mj-ea"/>
                <a:cs typeface="Arial-SGK-TV" pitchFamily="2" charset="0"/>
              </a:rPr>
              <a:t>chưng</a:t>
            </a:r>
            <a:endParaRPr lang="en-US" sz="4575" b="1" spc="-90" dirty="0">
              <a:latin typeface="Arial-SGK-TV" pitchFamily="2" charset="0"/>
              <a:ea typeface="+mj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203</Words>
  <Application>Microsoft Office PowerPoint</Application>
  <PresentationFormat>On-screen Show (16:9)</PresentationFormat>
  <Paragraphs>61</Paragraphs>
  <Slides>26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宋体</vt:lpstr>
      <vt:lpstr>#9Slide03 AllRoundGothic</vt:lpstr>
      <vt:lpstr>Arial</vt:lpstr>
      <vt:lpstr>Arial-SGK-TV</vt:lpstr>
      <vt:lpstr>AvantGarde</vt:lpstr>
      <vt:lpstr>Calibri</vt:lpstr>
      <vt:lpstr>等线</vt:lpstr>
      <vt:lpstr>HP001 4 hàng</vt:lpstr>
      <vt:lpstr>Impact</vt:lpstr>
      <vt:lpstr>Roboto Black</vt:lpstr>
      <vt:lpstr>Times New Roman</vt:lpstr>
      <vt:lpstr>UTM Cooper Black</vt:lpstr>
      <vt:lpstr>义启嘟嘟体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Windows User</cp:lastModifiedBy>
  <cp:revision>80</cp:revision>
  <dcterms:created xsi:type="dcterms:W3CDTF">2020-08-19T03:47:13Z</dcterms:created>
  <dcterms:modified xsi:type="dcterms:W3CDTF">2021-12-20T04:42:36Z</dcterms:modified>
</cp:coreProperties>
</file>