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311" r:id="rId2"/>
    <p:sldId id="312" r:id="rId3"/>
    <p:sldId id="308" r:id="rId4"/>
    <p:sldId id="295" r:id="rId5"/>
    <p:sldId id="292" r:id="rId6"/>
    <p:sldId id="314" r:id="rId7"/>
    <p:sldId id="315" r:id="rId8"/>
    <p:sldId id="317" r:id="rId9"/>
    <p:sldId id="316" r:id="rId10"/>
    <p:sldId id="340" r:id="rId11"/>
    <p:sldId id="335" r:id="rId12"/>
    <p:sldId id="318" r:id="rId13"/>
    <p:sldId id="321" r:id="rId14"/>
    <p:sldId id="336" r:id="rId15"/>
    <p:sldId id="319" r:id="rId16"/>
    <p:sldId id="334" r:id="rId17"/>
    <p:sldId id="337" r:id="rId18"/>
    <p:sldId id="341" r:id="rId19"/>
    <p:sldId id="320" r:id="rId20"/>
    <p:sldId id="322" r:id="rId21"/>
    <p:sldId id="323" r:id="rId22"/>
    <p:sldId id="324" r:id="rId23"/>
    <p:sldId id="310" r:id="rId24"/>
  </p:sldIdLst>
  <p:sldSz cx="12192000" cy="68580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10000"/>
    <a:srgbClr val="329061"/>
    <a:srgbClr val="A7CF82"/>
    <a:srgbClr val="6EBA35"/>
    <a:srgbClr val="A7CF80"/>
    <a:srgbClr val="FE0000"/>
    <a:srgbClr val="F6C522"/>
    <a:srgbClr val="FF7F02"/>
    <a:srgbClr val="FFC00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1" autoAdjust="0"/>
    <p:restoredTop sz="94206" autoAdjust="0"/>
  </p:normalViewPr>
  <p:slideViewPr>
    <p:cSldViewPr snapToGrid="0">
      <p:cViewPr varScale="1">
        <p:scale>
          <a:sx n="69" d="100"/>
          <a:sy n="69" d="100"/>
        </p:scale>
        <p:origin x="828" y="72"/>
      </p:cViewPr>
      <p:guideLst>
        <p:guide orient="horz" pos="2160"/>
        <p:guide pos="3840"/>
      </p:guideLst>
    </p:cSldViewPr>
  </p:slideViewPr>
  <p:outlineViewPr>
    <p:cViewPr>
      <p:scale>
        <a:sx n="33" d="100"/>
        <a:sy n="33" d="100"/>
      </p:scale>
      <p:origin x="0" y="-864"/>
    </p:cViewPr>
  </p:outlineViewPr>
  <p:notesTextViewPr>
    <p:cViewPr>
      <p:scale>
        <a:sx n="1" d="1"/>
        <a:sy n="1" d="1"/>
      </p:scale>
      <p:origin x="0" y="0"/>
    </p:cViewPr>
  </p:notesTextViewPr>
  <p:sorterViewPr>
    <p:cViewPr varScale="1">
      <p:scale>
        <a:sx n="1" d="1"/>
        <a:sy n="1" d="1"/>
      </p:scale>
      <p:origin x="0" y="-108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DD8A4-8E9D-437A-ACA8-C51EBFD72EAF}" type="doc">
      <dgm:prSet loTypeId="urn:microsoft.com/office/officeart/2005/8/layout/list1" loCatId="list" qsTypeId="urn:microsoft.com/office/officeart/2005/8/quickstyle/3d2" qsCatId="3D" csTypeId="urn:microsoft.com/office/officeart/2005/8/colors/accent3_3" csCatId="accent3" phldr="1"/>
      <dgm:spPr/>
      <dgm:t>
        <a:bodyPr/>
        <a:lstStyle/>
        <a:p>
          <a:endParaRPr lang="en-US"/>
        </a:p>
      </dgm:t>
    </dgm:pt>
    <dgm:pt modelId="{20E5491E-EB8A-47E9-8103-BA75E84E97FC}" type="pres">
      <dgm:prSet presAssocID="{883DD8A4-8E9D-437A-ACA8-C51EBFD72EAF}" presName="linear" presStyleCnt="0">
        <dgm:presLayoutVars>
          <dgm:dir/>
          <dgm:animLvl val="lvl"/>
          <dgm:resizeHandles val="exact"/>
        </dgm:presLayoutVars>
      </dgm:prSet>
      <dgm:spPr/>
      <dgm:t>
        <a:bodyPr/>
        <a:lstStyle/>
        <a:p>
          <a:endParaRPr lang="en-US"/>
        </a:p>
      </dgm:t>
    </dgm:pt>
  </dgm:ptLst>
  <dgm:cxnLst>
    <dgm:cxn modelId="{5970581D-A8B3-4523-9883-128F23EC9D11}" type="presOf" srcId="{883DD8A4-8E9D-437A-ACA8-C51EBFD72EAF}" destId="{20E5491E-EB8A-47E9-8103-BA75E84E97F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3DD8A4-8E9D-437A-ACA8-C51EBFD72EAF}" type="doc">
      <dgm:prSet loTypeId="urn:microsoft.com/office/officeart/2005/8/layout/list1" loCatId="list" qsTypeId="urn:microsoft.com/office/officeart/2005/8/quickstyle/3d2" qsCatId="3D" csTypeId="urn:microsoft.com/office/officeart/2005/8/colors/accent3_3" csCatId="accent3" phldr="1"/>
      <dgm:spPr/>
      <dgm:t>
        <a:bodyPr/>
        <a:lstStyle/>
        <a:p>
          <a:endParaRPr lang="en-US"/>
        </a:p>
      </dgm:t>
    </dgm:pt>
    <dgm:pt modelId="{20E5491E-EB8A-47E9-8103-BA75E84E97FC}" type="pres">
      <dgm:prSet presAssocID="{883DD8A4-8E9D-437A-ACA8-C51EBFD72EAF}" presName="linear" presStyleCnt="0">
        <dgm:presLayoutVars>
          <dgm:dir/>
          <dgm:animLvl val="lvl"/>
          <dgm:resizeHandles val="exact"/>
        </dgm:presLayoutVars>
      </dgm:prSet>
      <dgm:spPr/>
      <dgm:t>
        <a:bodyPr/>
        <a:lstStyle/>
        <a:p>
          <a:endParaRPr lang="en-US"/>
        </a:p>
      </dgm:t>
    </dgm:pt>
  </dgm:ptLst>
  <dgm:cxnLst>
    <dgm:cxn modelId="{5970581D-A8B3-4523-9883-128F23EC9D11}" type="presOf" srcId="{883DD8A4-8E9D-437A-ACA8-C51EBFD72EAF}" destId="{20E5491E-EB8A-47E9-8103-BA75E84E97F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DD8A4-8E9D-437A-ACA8-C51EBFD72EAF}" type="doc">
      <dgm:prSet loTypeId="urn:microsoft.com/office/officeart/2005/8/layout/list1" loCatId="list" qsTypeId="urn:microsoft.com/office/officeart/2005/8/quickstyle/3d2" qsCatId="3D" csTypeId="urn:microsoft.com/office/officeart/2005/8/colors/accent3_3" csCatId="accent3" phldr="1"/>
      <dgm:spPr/>
      <dgm:t>
        <a:bodyPr/>
        <a:lstStyle/>
        <a:p>
          <a:endParaRPr lang="en-US"/>
        </a:p>
      </dgm:t>
    </dgm:pt>
    <dgm:pt modelId="{20E5491E-EB8A-47E9-8103-BA75E84E97FC}" type="pres">
      <dgm:prSet presAssocID="{883DD8A4-8E9D-437A-ACA8-C51EBFD72EAF}" presName="linear" presStyleCnt="0">
        <dgm:presLayoutVars>
          <dgm:dir/>
          <dgm:animLvl val="lvl"/>
          <dgm:resizeHandles val="exact"/>
        </dgm:presLayoutVars>
      </dgm:prSet>
      <dgm:spPr/>
      <dgm:t>
        <a:bodyPr/>
        <a:lstStyle/>
        <a:p>
          <a:endParaRPr lang="en-US"/>
        </a:p>
      </dgm:t>
    </dgm:pt>
  </dgm:ptLst>
  <dgm:cxnLst>
    <dgm:cxn modelId="{5970581D-A8B3-4523-9883-128F23EC9D11}" type="presOf" srcId="{883DD8A4-8E9D-437A-ACA8-C51EBFD72EAF}" destId="{20E5491E-EB8A-47E9-8103-BA75E84E97F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3DD8A4-8E9D-437A-ACA8-C51EBFD72EAF}" type="doc">
      <dgm:prSet loTypeId="urn:microsoft.com/office/officeart/2005/8/layout/list1" loCatId="list" qsTypeId="urn:microsoft.com/office/officeart/2005/8/quickstyle/3d2" qsCatId="3D" csTypeId="urn:microsoft.com/office/officeart/2005/8/colors/accent3_3" csCatId="accent3" phldr="1"/>
      <dgm:spPr/>
      <dgm:t>
        <a:bodyPr/>
        <a:lstStyle/>
        <a:p>
          <a:endParaRPr lang="en-US"/>
        </a:p>
      </dgm:t>
    </dgm:pt>
    <dgm:pt modelId="{20E5491E-EB8A-47E9-8103-BA75E84E97FC}" type="pres">
      <dgm:prSet presAssocID="{883DD8A4-8E9D-437A-ACA8-C51EBFD72EAF}" presName="linear" presStyleCnt="0">
        <dgm:presLayoutVars>
          <dgm:dir/>
          <dgm:animLvl val="lvl"/>
          <dgm:resizeHandles val="exact"/>
        </dgm:presLayoutVars>
      </dgm:prSet>
      <dgm:spPr/>
      <dgm:t>
        <a:bodyPr/>
        <a:lstStyle/>
        <a:p>
          <a:endParaRPr lang="en-US"/>
        </a:p>
      </dgm:t>
    </dgm:pt>
  </dgm:ptLst>
  <dgm:cxnLst>
    <dgm:cxn modelId="{5970581D-A8B3-4523-9883-128F23EC9D11}" type="presOf" srcId="{883DD8A4-8E9D-437A-ACA8-C51EBFD72EAF}" destId="{20E5491E-EB8A-47E9-8103-BA75E84E97F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5F0CB-AB51-4235-8687-0B6A7E7BA954}" type="datetimeFigureOut">
              <a:rPr lang="zh-CN" altLang="en-US" smtClean="0"/>
              <a:t>2021/12/20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0E973-9B0B-4F39-8D13-B383A8BEBCC1}" type="slidenum">
              <a:rPr lang="zh-CN" altLang="en-US" smtClean="0"/>
              <a:t>‹#›</a:t>
            </a:fld>
            <a:endParaRPr lang="zh-CN" altLang="en-US"/>
          </a:p>
        </p:txBody>
      </p:sp>
    </p:spTree>
    <p:extLst>
      <p:ext uri="{BB962C8B-B14F-4D97-AF65-F5344CB8AC3E}">
        <p14:creationId xmlns:p14="http://schemas.microsoft.com/office/powerpoint/2010/main" val="1786809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0E973-9B0B-4F39-8D13-B383A8BEBCC1}" type="slidenum">
              <a:rPr lang="zh-CN" altLang="en-US" smtClean="0"/>
              <a:t>1</a:t>
            </a:fld>
            <a:endParaRPr lang="zh-CN" altLang="en-US"/>
          </a:p>
        </p:txBody>
      </p:sp>
    </p:spTree>
    <p:extLst>
      <p:ext uri="{BB962C8B-B14F-4D97-AF65-F5344CB8AC3E}">
        <p14:creationId xmlns:p14="http://schemas.microsoft.com/office/powerpoint/2010/main" val="289701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3D0A73-BD1C-4216-819B-C2A516B94082}" type="slidenum">
              <a:rPr lang="zh-CN" altLang="en-US" smtClean="0"/>
              <a:t>3</a:t>
            </a:fld>
            <a:endParaRPr lang="zh-CN" altLang="en-US"/>
          </a:p>
        </p:txBody>
      </p:sp>
    </p:spTree>
    <p:extLst>
      <p:ext uri="{BB962C8B-B14F-4D97-AF65-F5344CB8AC3E}">
        <p14:creationId xmlns:p14="http://schemas.microsoft.com/office/powerpoint/2010/main" val="74133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050E973-9B0B-4F39-8D13-B383A8BEBCC1}" type="slidenum">
              <a:rPr lang="zh-CN" altLang="en-US" smtClean="0"/>
              <a:t>4</a:t>
            </a:fld>
            <a:endParaRPr lang="zh-CN" altLang="en-US"/>
          </a:p>
        </p:txBody>
      </p:sp>
    </p:spTree>
    <p:extLst>
      <p:ext uri="{BB962C8B-B14F-4D97-AF65-F5344CB8AC3E}">
        <p14:creationId xmlns:p14="http://schemas.microsoft.com/office/powerpoint/2010/main" val="308956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3D0A73-BD1C-4216-819B-C2A516B94082}" type="slidenum">
              <a:rPr lang="zh-CN" altLang="en-US" smtClean="0"/>
              <a:t>23</a:t>
            </a:fld>
            <a:endParaRPr lang="zh-CN" altLang="en-US"/>
          </a:p>
        </p:txBody>
      </p:sp>
    </p:spTree>
    <p:extLst>
      <p:ext uri="{BB962C8B-B14F-4D97-AF65-F5344CB8AC3E}">
        <p14:creationId xmlns:p14="http://schemas.microsoft.com/office/powerpoint/2010/main" val="123699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EBF585A-A565-448C-A0F9-FF2FA03C6E74}" type="datetimeFigureOut">
              <a:rPr lang="zh-CN" altLang="en-US" smtClean="0"/>
              <a:t>2021/12/20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362607B-C3C5-4423-BE98-0A3E96D36AB8}" type="slidenum">
              <a:rPr lang="zh-CN" altLang="en-US" smtClean="0"/>
              <a:t>‹#›</a:t>
            </a:fld>
            <a:endParaRPr lang="zh-CN" altLang="en-US"/>
          </a:p>
        </p:txBody>
      </p:sp>
    </p:spTree>
    <p:extLst>
      <p:ext uri="{BB962C8B-B14F-4D97-AF65-F5344CB8AC3E}">
        <p14:creationId xmlns:p14="http://schemas.microsoft.com/office/powerpoint/2010/main" val="143922336"/>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30590"/>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8A2A864-9325-475C-B6CB-F3726A76D0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407BCC-0F3E-4739-9BCB-6AAC21F4EC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57D551-048F-44C7-81B1-123CF74B604A}"/>
              </a:ext>
            </a:extLst>
          </p:cNvPr>
          <p:cNvSpPr>
            <a:spLocks noGrp="1" noChangeArrowheads="1"/>
          </p:cNvSpPr>
          <p:nvPr>
            <p:ph type="sldNum" sz="quarter" idx="12"/>
          </p:nvPr>
        </p:nvSpPr>
        <p:spPr>
          <a:ln/>
        </p:spPr>
        <p:txBody>
          <a:bodyPr/>
          <a:lstStyle>
            <a:lvl1pPr>
              <a:defRPr/>
            </a:lvl1pPr>
          </a:lstStyle>
          <a:p>
            <a:fld id="{42F059A2-9646-4E40-9CB2-672FB1890DBE}" type="slidenum">
              <a:rPr lang="en-US" altLang="en-US"/>
              <a:pPr/>
              <a:t>‹#›</a:t>
            </a:fld>
            <a:endParaRPr lang="en-US" altLang="en-US"/>
          </a:p>
        </p:txBody>
      </p:sp>
    </p:spTree>
    <p:extLst>
      <p:ext uri="{BB962C8B-B14F-4D97-AF65-F5344CB8AC3E}">
        <p14:creationId xmlns:p14="http://schemas.microsoft.com/office/powerpoint/2010/main" val="280376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b="62030"/>
          <a:stretch/>
        </p:blipFill>
        <p:spPr>
          <a:xfrm>
            <a:off x="1172" y="0"/>
            <a:ext cx="12189658" cy="6858000"/>
          </a:xfrm>
          <a:prstGeom prst="rect">
            <a:avLst/>
          </a:prstGeom>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9127" b="16381"/>
          <a:stretch/>
        </p:blipFill>
        <p:spPr>
          <a:xfrm>
            <a:off x="8721833" y="4800600"/>
            <a:ext cx="3468998" cy="205740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16313" y="19316"/>
            <a:ext cx="1334531" cy="1114333"/>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7397539" y="0"/>
            <a:ext cx="1186054" cy="990355"/>
          </a:xfrm>
          <a:prstGeom prst="rect">
            <a:avLst/>
          </a:prstGeom>
        </p:spPr>
      </p:pic>
      <p:sp>
        <p:nvSpPr>
          <p:cNvPr id="7" name="矩形 6"/>
          <p:cNvSpPr/>
          <p:nvPr userDrawn="1"/>
        </p:nvSpPr>
        <p:spPr>
          <a:xfrm>
            <a:off x="3048000" y="2551837"/>
            <a:ext cx="6096000" cy="352982"/>
          </a:xfrm>
          <a:prstGeom prst="rect">
            <a:avLst/>
          </a:prstGeom>
        </p:spPr>
        <p:txBody>
          <a:bodyPr>
            <a:spAutoFit/>
          </a:bodyPr>
          <a:lstStyle/>
          <a:p>
            <a:pPr algn="just">
              <a:lnSpc>
                <a:spcPct val="150000"/>
              </a:lnSpc>
            </a:pPr>
            <a:r>
              <a:rPr lang="zh-CN" altLang="en-US" sz="600" dirty="0">
                <a:solidFill>
                  <a:schemeClr val="bg1">
                    <a:alpha val="0"/>
                  </a:schemeClr>
                </a:solidFill>
                <a:latin typeface="微软雅黑" panose="020B0503020204020204" pitchFamily="34" charset="-122"/>
                <a:ea typeface="微软雅黑" panose="020B0503020204020204" pitchFamily="34" charset="-122"/>
              </a:rPr>
              <a:t>感谢您下载包图网平台上提供的</a:t>
            </a:r>
            <a:r>
              <a:rPr lang="en-US" altLang="zh-CN" sz="600" dirty="0">
                <a:solidFill>
                  <a:schemeClr val="bg1">
                    <a:alpha val="0"/>
                  </a:schemeClr>
                </a:solidFill>
                <a:latin typeface="微软雅黑" panose="020B0503020204020204" pitchFamily="34" charset="-122"/>
                <a:ea typeface="微软雅黑" panose="020B0503020204020204" pitchFamily="34" charset="-122"/>
              </a:rPr>
              <a:t>PPT</a:t>
            </a:r>
            <a:r>
              <a:rPr lang="zh-CN" altLang="en-US" sz="600" dirty="0">
                <a:solidFill>
                  <a:schemeClr val="bg1">
                    <a:alpha val="0"/>
                  </a:schemeClr>
                </a:solidFill>
                <a:latin typeface="微软雅黑" panose="020B0503020204020204" pitchFamily="34" charset="-122"/>
                <a:ea typeface="微软雅黑"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600" dirty="0">
              <a:solidFill>
                <a:schemeClr val="bg1">
                  <a:alpha val="0"/>
                </a:schemeClr>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Lst>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video" Target="file:///C:\Users\admin\Desktop\GATH\GA%20l&#7899;p%201\GADH\pp\TUAN%2012%20-%20&#272;G%20-%20PP\TIENG%20VIET%20-%20T12\GADDT-%20Bai%2057\Bai57_ang\anh.wmv"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6.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4.xml"/><Relationship Id="rId7" Type="http://schemas.openxmlformats.org/officeDocument/2006/relationships/image" Target="../media/image27.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62030"/>
          <a:stretch/>
        </p:blipFill>
        <p:spPr>
          <a:xfrm>
            <a:off x="1172" y="0"/>
            <a:ext cx="12189658" cy="68580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2168" b="52987"/>
          <a:stretch/>
        </p:blipFill>
        <p:spPr>
          <a:xfrm>
            <a:off x="11197" y="-1"/>
            <a:ext cx="12189658" cy="6419916"/>
          </a:xfrm>
          <a:prstGeom prst="rect">
            <a:avLst/>
          </a:prstGeom>
        </p:spPr>
      </p:pic>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39127" b="16381"/>
          <a:stretch/>
        </p:blipFill>
        <p:spPr>
          <a:xfrm>
            <a:off x="7512698" y="4083485"/>
            <a:ext cx="4678131" cy="2774515"/>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32129"/>
          <a:stretch/>
        </p:blipFill>
        <p:spPr>
          <a:xfrm>
            <a:off x="8109857" y="1"/>
            <a:ext cx="4101023" cy="278342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09" y="3504175"/>
            <a:ext cx="3262450" cy="2724145"/>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7" y="0"/>
            <a:ext cx="2056246" cy="985580"/>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69700" y="386563"/>
            <a:ext cx="1700264" cy="814953"/>
          </a:xfrm>
          <a:prstGeom prst="rect">
            <a:avLst/>
          </a:prstGeom>
        </p:spPr>
      </p:pic>
      <p:sp>
        <p:nvSpPr>
          <p:cNvPr id="5" name="Cloud 4"/>
          <p:cNvSpPr/>
          <p:nvPr/>
        </p:nvSpPr>
        <p:spPr>
          <a:xfrm>
            <a:off x="867240" y="1773079"/>
            <a:ext cx="10457520" cy="2348403"/>
          </a:xfrm>
          <a:prstGeom prst="cloud">
            <a:avLst/>
          </a:prstGeom>
          <a:no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49634" y="2444846"/>
            <a:ext cx="9348114" cy="923330"/>
          </a:xfrm>
          <a:prstGeom prst="rect">
            <a:avLst/>
          </a:prstGeom>
          <a:noFill/>
        </p:spPr>
        <p:txBody>
          <a:bodyPr wrap="square" rtlCol="0">
            <a:spAutoFit/>
          </a:bodyPr>
          <a:lstStyle/>
          <a:p>
            <a:r>
              <a:rPr lang="en-US" sz="5400" b="1">
                <a:solidFill>
                  <a:srgbClr val="FF0000"/>
                </a:solidFill>
                <a:latin typeface="Auther Typeface" panose="02000503000000020002" pitchFamily="50" charset="0"/>
              </a:rPr>
              <a:t>Chào mừng các con yêu đến với tiết học hôm nay</a:t>
            </a:r>
          </a:p>
        </p:txBody>
      </p:sp>
    </p:spTree>
    <p:extLst>
      <p:ext uri="{BB962C8B-B14F-4D97-AF65-F5344CB8AC3E}">
        <p14:creationId xmlns:p14="http://schemas.microsoft.com/office/powerpoint/2010/main" val="3561259632"/>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WordArt 2">
            <a:extLst>
              <a:ext uri="{FF2B5EF4-FFF2-40B4-BE49-F238E27FC236}">
                <a16:creationId xmlns:a16="http://schemas.microsoft.com/office/drawing/2014/main" id="{587A5660-AD69-405E-BFE8-46285EC1F618}"/>
              </a:ext>
            </a:extLst>
          </p:cNvPr>
          <p:cNvSpPr>
            <a:spLocks noChangeArrowheads="1" noChangeShapeType="1" noTextEdit="1"/>
          </p:cNvSpPr>
          <p:nvPr/>
        </p:nvSpPr>
        <p:spPr bwMode="auto">
          <a:xfrm>
            <a:off x="4295775" y="44450"/>
            <a:ext cx="3657600" cy="838200"/>
          </a:xfrm>
          <a:prstGeom prst="rect">
            <a:avLst/>
          </a:prstGeom>
        </p:spPr>
        <p:txBody>
          <a:bodyPr wrap="none" fromWordArt="1">
            <a:prstTxWarp prst="textPlain">
              <a:avLst>
                <a:gd name="adj" fmla="val 50000"/>
              </a:avLst>
            </a:prstTxWarp>
          </a:bodyPr>
          <a:lstStyle/>
          <a:p>
            <a:pPr algn="ctr"/>
            <a:r>
              <a:rPr lang="en-US" sz="3600" b="1" kern="1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cs typeface="Arial" panose="020B0604020202020204" pitchFamily="34" charset="0"/>
              </a:rPr>
              <a:t>VIẾT BẢNG</a:t>
            </a:r>
          </a:p>
        </p:txBody>
      </p:sp>
      <p:sp>
        <p:nvSpPr>
          <p:cNvPr id="7176" name="Rectangle 8">
            <a:extLst>
              <a:ext uri="{FF2B5EF4-FFF2-40B4-BE49-F238E27FC236}">
                <a16:creationId xmlns:a16="http://schemas.microsoft.com/office/drawing/2014/main" id="{6334C36F-DA58-4D2C-97A4-618280FAF7F5}"/>
              </a:ext>
            </a:extLst>
          </p:cNvPr>
          <p:cNvSpPr>
            <a:spLocks noChangeArrowheads="1"/>
          </p:cNvSpPr>
          <p:nvPr/>
        </p:nvSpPr>
        <p:spPr bwMode="auto">
          <a:xfrm>
            <a:off x="3143250" y="1484313"/>
            <a:ext cx="6408738" cy="3744912"/>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endParaRPr>
          </a:p>
        </p:txBody>
      </p:sp>
      <p:pic>
        <p:nvPicPr>
          <p:cNvPr id="7187" name="anh.wmv">
            <a:hlinkClick r:id="" action="ppaction://media"/>
            <a:extLst>
              <a:ext uri="{FF2B5EF4-FFF2-40B4-BE49-F238E27FC236}">
                <a16:creationId xmlns:a16="http://schemas.microsoft.com/office/drawing/2014/main" id="{B749FAA0-572C-4F2E-8287-41514455A312}"/>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78278" y="933355"/>
            <a:ext cx="11813722" cy="59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3081" fill="hold"/>
                                        <p:tgtEl>
                                          <p:spTgt spid="7187"/>
                                        </p:tgtEl>
                                      </p:cBhvr>
                                    </p:cmd>
                                  </p:childTnLst>
                                </p:cTn>
                              </p:par>
                              <p:par>
                                <p:cTn id="7" presetID="5" presetClass="entr" presetSubtype="10" fill="hold" nodeType="withEffect">
                                  <p:stCondLst>
                                    <p:cond delay="0"/>
                                  </p:stCondLst>
                                  <p:childTnLst>
                                    <p:set>
                                      <p:cBhvr>
                                        <p:cTn id="8" dur="1" fill="hold">
                                          <p:stCondLst>
                                            <p:cond delay="0"/>
                                          </p:stCondLst>
                                        </p:cTn>
                                        <p:tgtEl>
                                          <p:spTgt spid="7176"/>
                                        </p:tgtEl>
                                        <p:attrNameLst>
                                          <p:attrName>style.visibility</p:attrName>
                                        </p:attrNameLst>
                                      </p:cBhvr>
                                      <p:to>
                                        <p:strVal val="visible"/>
                                      </p:to>
                                    </p:set>
                                    <p:animEffect transition="in" filter="checkerboard(across)">
                                      <p:cBhvr>
                                        <p:cTn id="9"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7187"/>
                </p:tgtEl>
              </p:cMediaNode>
            </p:video>
            <p:seq concurrent="1" nextAc="seek">
              <p:cTn id="11" restart="whenNotActive" fill="hold" evtFilter="cancelBubble" nodeType="interactiveSeq">
                <p:stCondLst>
                  <p:cond evt="onClick" delay="0">
                    <p:tgtEl>
                      <p:spTgt spid="7187"/>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7187"/>
                                        </p:tgtEl>
                                      </p:cBhvr>
                                    </p:cmd>
                                  </p:childTnLst>
                                </p:cTn>
                              </p:par>
                              <p:par>
                                <p:cTn id="16" presetID="3" presetClass="entr" presetSubtype="10" fill="hold" nodeType="withEffect">
                                  <p:stCondLst>
                                    <p:cond delay="0"/>
                                  </p:stCondLst>
                                  <p:childTnLst>
                                    <p:set>
                                      <p:cBhvr>
                                        <p:cTn id="17" dur="1" fill="hold">
                                          <p:stCondLst>
                                            <p:cond delay="0"/>
                                          </p:stCondLst>
                                        </p:cTn>
                                        <p:tgtEl>
                                          <p:spTgt spid="7176"/>
                                        </p:tgtEl>
                                        <p:attrNameLst>
                                          <p:attrName>style.visibility</p:attrName>
                                        </p:attrNameLst>
                                      </p:cBhvr>
                                      <p:to>
                                        <p:strVal val="visible"/>
                                      </p:to>
                                    </p:set>
                                    <p:animEffect transition="in" filter="blinds(horizontal)">
                                      <p:cBhvr>
                                        <p:cTn id="18" dur="500"/>
                                        <p:tgtEl>
                                          <p:spTgt spid="7176"/>
                                        </p:tgtEl>
                                      </p:cBhvr>
                                    </p:animEffect>
                                  </p:childTnLst>
                                </p:cTn>
                              </p:par>
                            </p:childTnLst>
                          </p:cTn>
                        </p:par>
                      </p:childTnLst>
                    </p:cTn>
                  </p:par>
                </p:childTnLst>
              </p:cTn>
              <p:nextCondLst>
                <p:cond evt="onClick" delay="0">
                  <p:tgtEl>
                    <p:spTgt spid="718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57-anh_ệnh_inh-TV1-KNTTVCS">
            <a:hlinkClick r:id="" action="ppaction://media"/>
            <a:extLst>
              <a:ext uri="{FF2B5EF4-FFF2-40B4-BE49-F238E27FC236}">
                <a16:creationId xmlns:a16="http://schemas.microsoft.com/office/drawing/2014/main" id="{9A7D7339-DFC4-4E5C-A7BA-650DC7C6DE07}"/>
              </a:ext>
            </a:extLst>
          </p:cNvPr>
          <p:cNvPicPr>
            <a:picLocks noChangeAspect="1"/>
          </p:cNvPicPr>
          <p:nvPr>
            <a:videoFile r:link="rId1"/>
            <p:extLst>
              <p:ext uri="{DAA4B4D4-6D71-4841-9C94-3DE7FCFB9230}">
                <p14:media xmlns:p14="http://schemas.microsoft.com/office/powerpoint/2010/main" r:embed="rId2">
                  <p14:trim st="185207" end="123749.9999"/>
                </p14:media>
              </p:ext>
            </p:extLst>
          </p:nvPr>
        </p:nvPicPr>
        <p:blipFill>
          <a:blip r:embed="rId4"/>
          <a:stretch>
            <a:fillRect/>
          </a:stretch>
        </p:blipFill>
        <p:spPr>
          <a:xfrm>
            <a:off x="92075" y="0"/>
            <a:ext cx="12192000" cy="6858000"/>
          </a:xfrm>
          <a:prstGeom prst="rect">
            <a:avLst/>
          </a:prstGeom>
        </p:spPr>
      </p:pic>
    </p:spTree>
    <p:extLst>
      <p:ext uri="{BB962C8B-B14F-4D97-AF65-F5344CB8AC3E}">
        <p14:creationId xmlns:p14="http://schemas.microsoft.com/office/powerpoint/2010/main" val="2858822498"/>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380646" y="1866379"/>
          <a:ext cx="3951961" cy="3732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AFBCC44-ADA1-48D9-B61C-FD9667B8C2F7}"/>
              </a:ext>
            </a:extLst>
          </p:cNvPr>
          <p:cNvPicPr>
            <a:picLocks noChangeAspect="1"/>
          </p:cNvPicPr>
          <p:nvPr/>
        </p:nvPicPr>
        <p:blipFill>
          <a:blip r:embed="rId7"/>
          <a:stretch>
            <a:fillRect/>
          </a:stretch>
        </p:blipFill>
        <p:spPr>
          <a:xfrm rot="16200000">
            <a:off x="2611071" y="-2609676"/>
            <a:ext cx="6873282" cy="12092634"/>
          </a:xfrm>
          <a:prstGeom prst="rect">
            <a:avLst/>
          </a:prstGeom>
        </p:spPr>
      </p:pic>
    </p:spTree>
    <p:extLst>
      <p:ext uri="{BB962C8B-B14F-4D97-AF65-F5344CB8AC3E}">
        <p14:creationId xmlns:p14="http://schemas.microsoft.com/office/powerpoint/2010/main" val="142945371"/>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57-anh_ệnh_inh-TV1-KNTTVCS">
            <a:hlinkClick r:id="" action="ppaction://media"/>
            <a:extLst>
              <a:ext uri="{FF2B5EF4-FFF2-40B4-BE49-F238E27FC236}">
                <a16:creationId xmlns:a16="http://schemas.microsoft.com/office/drawing/2014/main" id="{9A7D7339-DFC4-4E5C-A7BA-650DC7C6DE07}"/>
              </a:ext>
            </a:extLst>
          </p:cNvPr>
          <p:cNvPicPr>
            <a:picLocks noChangeAspect="1"/>
          </p:cNvPicPr>
          <p:nvPr>
            <a:videoFile r:link="rId1"/>
            <p:extLst>
              <p:ext uri="{DAA4B4D4-6D71-4841-9C94-3DE7FCFB9230}">
                <p14:media xmlns:p14="http://schemas.microsoft.com/office/powerpoint/2010/main" r:embed="rId2">
                  <p14:trim st="65338" end="236033.9999"/>
                </p14:media>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1294616795"/>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57-anh_ệnh_inh-TV1-KNTTVCS">
            <a:hlinkClick r:id="" action="ppaction://media"/>
            <a:extLst>
              <a:ext uri="{FF2B5EF4-FFF2-40B4-BE49-F238E27FC236}">
                <a16:creationId xmlns:a16="http://schemas.microsoft.com/office/drawing/2014/main" id="{9A7D7339-DFC4-4E5C-A7BA-650DC7C6DE07}"/>
              </a:ext>
            </a:extLst>
          </p:cNvPr>
          <p:cNvPicPr>
            <a:picLocks noChangeAspect="1"/>
          </p:cNvPicPr>
          <p:nvPr>
            <a:videoFile r:link="rId1"/>
            <p:extLst>
              <p:ext uri="{DAA4B4D4-6D71-4841-9C94-3DE7FCFB9230}">
                <p14:media xmlns:p14="http://schemas.microsoft.com/office/powerpoint/2010/main" r:embed="rId2">
                  <p14:trim st="241323" end="56684.9999"/>
                </p14:media>
              </p:ext>
            </p:extLst>
          </p:nvPr>
        </p:nvPicPr>
        <p:blipFill>
          <a:blip r:embed="rId4"/>
          <a:stretch>
            <a:fillRect/>
          </a:stretch>
        </p:blipFill>
        <p:spPr>
          <a:xfrm>
            <a:off x="102961" y="0"/>
            <a:ext cx="12192000" cy="6858000"/>
          </a:xfrm>
          <a:prstGeom prst="rect">
            <a:avLst/>
          </a:prstGeom>
        </p:spPr>
      </p:pic>
    </p:spTree>
    <p:extLst>
      <p:ext uri="{BB962C8B-B14F-4D97-AF65-F5344CB8AC3E}">
        <p14:creationId xmlns:p14="http://schemas.microsoft.com/office/powerpoint/2010/main" val="2068753209"/>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380646" y="1866379"/>
          <a:ext cx="3951961" cy="3732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D5D76D41-9802-412B-A0B1-D1A1B38F84BE}"/>
              </a:ext>
            </a:extLst>
          </p:cNvPr>
          <p:cNvPicPr>
            <a:picLocks noChangeAspect="1"/>
          </p:cNvPicPr>
          <p:nvPr/>
        </p:nvPicPr>
        <p:blipFill>
          <a:blip r:embed="rId7"/>
          <a:stretch>
            <a:fillRect/>
          </a:stretch>
        </p:blipFill>
        <p:spPr>
          <a:xfrm rot="16200000">
            <a:off x="2680467" y="-2679074"/>
            <a:ext cx="6832461" cy="12190607"/>
          </a:xfrm>
          <a:prstGeom prst="rect">
            <a:avLst/>
          </a:prstGeom>
        </p:spPr>
      </p:pic>
    </p:spTree>
    <p:extLst>
      <p:ext uri="{BB962C8B-B14F-4D97-AF65-F5344CB8AC3E}">
        <p14:creationId xmlns:p14="http://schemas.microsoft.com/office/powerpoint/2010/main" val="3797633472"/>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57-anh_ệnh_inh-TV1-KNTTVCS">
            <a:hlinkClick r:id="" action="ppaction://media"/>
            <a:extLst>
              <a:ext uri="{FF2B5EF4-FFF2-40B4-BE49-F238E27FC236}">
                <a16:creationId xmlns:a16="http://schemas.microsoft.com/office/drawing/2014/main" id="{9A7D7339-DFC4-4E5C-A7BA-650DC7C6DE07}"/>
              </a:ext>
            </a:extLst>
          </p:cNvPr>
          <p:cNvPicPr>
            <a:picLocks noChangeAspect="1"/>
          </p:cNvPicPr>
          <p:nvPr>
            <a:videoFile r:link="rId1"/>
            <p:extLst>
              <p:ext uri="{DAA4B4D4-6D71-4841-9C94-3DE7FCFB9230}">
                <p14:media xmlns:p14="http://schemas.microsoft.com/office/powerpoint/2010/main" r:embed="rId2">
                  <p14:trim st="130273" end="180173.9999"/>
                </p14:media>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4100562422"/>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57-anh_ệnh_inh-TV1-KNTTVCS">
            <a:hlinkClick r:id="" action="ppaction://media"/>
            <a:extLst>
              <a:ext uri="{FF2B5EF4-FFF2-40B4-BE49-F238E27FC236}">
                <a16:creationId xmlns:a16="http://schemas.microsoft.com/office/drawing/2014/main" id="{9A7D7339-DFC4-4E5C-A7BA-650DC7C6DE07}"/>
              </a:ext>
            </a:extLst>
          </p:cNvPr>
          <p:cNvPicPr>
            <a:picLocks noChangeAspect="1"/>
          </p:cNvPicPr>
          <p:nvPr>
            <a:videoFile r:link="rId1"/>
            <p:extLst>
              <p:ext uri="{DAA4B4D4-6D71-4841-9C94-3DE7FCFB9230}">
                <p14:media xmlns:p14="http://schemas.microsoft.com/office/powerpoint/2010/main" r:embed="rId2">
                  <p14:trim st="308454"/>
                </p14:media>
              </p:ext>
            </p:extLst>
          </p:nvPr>
        </p:nvPicPr>
        <p:blipFill>
          <a:blip r:embed="rId4"/>
          <a:stretch>
            <a:fillRect/>
          </a:stretch>
        </p:blipFill>
        <p:spPr>
          <a:xfrm>
            <a:off x="92075" y="0"/>
            <a:ext cx="12192000" cy="6858000"/>
          </a:xfrm>
          <a:prstGeom prst="rect">
            <a:avLst/>
          </a:prstGeom>
        </p:spPr>
      </p:pic>
    </p:spTree>
    <p:extLst>
      <p:ext uri="{BB962C8B-B14F-4D97-AF65-F5344CB8AC3E}">
        <p14:creationId xmlns:p14="http://schemas.microsoft.com/office/powerpoint/2010/main" val="2525529280"/>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380646" y="1866379"/>
          <a:ext cx="3951961" cy="3732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ACA1FA3-DD8F-4FA1-871A-28CC0D659517}"/>
              </a:ext>
            </a:extLst>
          </p:cNvPr>
          <p:cNvPicPr>
            <a:picLocks noChangeAspect="1"/>
          </p:cNvPicPr>
          <p:nvPr/>
        </p:nvPicPr>
        <p:blipFill>
          <a:blip r:embed="rId7"/>
          <a:stretch>
            <a:fillRect/>
          </a:stretch>
        </p:blipFill>
        <p:spPr>
          <a:xfrm rot="16200000">
            <a:off x="2661734" y="-2650498"/>
            <a:ext cx="6771957" cy="12092637"/>
          </a:xfrm>
          <a:prstGeom prst="rect">
            <a:avLst/>
          </a:prstGeom>
        </p:spPr>
      </p:pic>
    </p:spTree>
    <p:extLst>
      <p:ext uri="{BB962C8B-B14F-4D97-AF65-F5344CB8AC3E}">
        <p14:creationId xmlns:p14="http://schemas.microsoft.com/office/powerpoint/2010/main" val="3659444510"/>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380646" y="1866379"/>
          <a:ext cx="3951961" cy="3732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a:extLst>
              <a:ext uri="{FF2B5EF4-FFF2-40B4-BE49-F238E27FC236}">
                <a16:creationId xmlns:a16="http://schemas.microsoft.com/office/drawing/2014/main" id="{6F7B8372-9D62-4BFE-AA45-3E9AE771E9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514600"/>
            <a:ext cx="40386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343C035-D21D-4A05-887D-10CC67992EE2}"/>
              </a:ext>
            </a:extLst>
          </p:cNvPr>
          <p:cNvSpPr txBox="1">
            <a:spLocks noChangeArrowheads="1"/>
          </p:cNvSpPr>
          <p:nvPr/>
        </p:nvSpPr>
        <p:spPr bwMode="auto">
          <a:xfrm>
            <a:off x="609600" y="838200"/>
            <a:ext cx="4087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a:solidFill>
                  <a:srgbClr val="C00000"/>
                </a:solidFill>
              </a:rPr>
              <a:t>LUYỆN VIẾT VỞ</a:t>
            </a:r>
          </a:p>
        </p:txBody>
      </p:sp>
      <p:pic>
        <p:nvPicPr>
          <p:cNvPr id="6" name="Picture 2">
            <a:extLst>
              <a:ext uri="{FF2B5EF4-FFF2-40B4-BE49-F238E27FC236}">
                <a16:creationId xmlns:a16="http://schemas.microsoft.com/office/drawing/2014/main" id="{EA5D577A-409F-4787-B48A-763ABB15D6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81000"/>
            <a:ext cx="67913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194130"/>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62030"/>
          <a:stretch/>
        </p:blipFill>
        <p:spPr>
          <a:xfrm>
            <a:off x="1172" y="0"/>
            <a:ext cx="12189658"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2168" b="52987"/>
          <a:stretch/>
        </p:blipFill>
        <p:spPr>
          <a:xfrm>
            <a:off x="2342" y="0"/>
            <a:ext cx="12189658" cy="641991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32129"/>
          <a:stretch/>
        </p:blipFill>
        <p:spPr>
          <a:xfrm rot="16461668" flipH="1">
            <a:off x="-423078" y="4296636"/>
            <a:ext cx="3432347" cy="2329587"/>
          </a:xfrm>
          <a:prstGeom prst="rect">
            <a:avLst/>
          </a:prstGeom>
        </p:spPr>
      </p:pic>
      <p:pic>
        <p:nvPicPr>
          <p:cNvPr id="13"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137252">
            <a:off x="8419565" y="32658"/>
            <a:ext cx="3865199" cy="3054361"/>
          </a:xfrm>
          <a:prstGeom prst="rect">
            <a:avLst/>
          </a:prstGeom>
        </p:spPr>
      </p:pic>
      <p:pic>
        <p:nvPicPr>
          <p:cNvPr id="15"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64873">
            <a:off x="8984348" y="710201"/>
            <a:ext cx="3864500" cy="3053809"/>
          </a:xfrm>
          <a:prstGeom prst="rect">
            <a:avLst/>
          </a:prstGeom>
        </p:spPr>
      </p:pic>
      <p:sp>
        <p:nvSpPr>
          <p:cNvPr id="10" name="TextBox 21">
            <a:extLst>
              <a:ext uri="{FF2B5EF4-FFF2-40B4-BE49-F238E27FC236}">
                <a16:creationId xmlns:a16="http://schemas.microsoft.com/office/drawing/2014/main" id="{F14121C3-894B-48BA-9339-DB258634A286}"/>
              </a:ext>
            </a:extLst>
          </p:cNvPr>
          <p:cNvSpPr txBox="1">
            <a:spLocks noChangeArrowheads="1"/>
          </p:cNvSpPr>
          <p:nvPr/>
        </p:nvSpPr>
        <p:spPr>
          <a:xfrm>
            <a:off x="538332" y="822730"/>
            <a:ext cx="10780155" cy="171636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5400" b="1">
                <a:solidFill>
                  <a:srgbClr val="FF0000"/>
                </a:solidFill>
                <a:latin typeface="Arial-SGK-TV" pitchFamily="2" charset="0"/>
                <a:cs typeface="Arial-SGK-TV" pitchFamily="2" charset="0"/>
              </a:rPr>
              <a:t>                 nẹp            xếp          </a:t>
            </a:r>
          </a:p>
          <a:p>
            <a:pPr>
              <a:buFontTx/>
              <a:buNone/>
            </a:pPr>
            <a:r>
              <a:rPr lang="en-US" altLang="en-US" sz="5400" b="1">
                <a:solidFill>
                  <a:srgbClr val="FF0000"/>
                </a:solidFill>
                <a:latin typeface="Arial-SGK-TV" pitchFamily="2" charset="0"/>
                <a:cs typeface="Arial-SGK-TV" pitchFamily="2" charset="0"/>
              </a:rPr>
              <a:t>                nhịp           giúp</a:t>
            </a:r>
          </a:p>
        </p:txBody>
      </p:sp>
      <p:sp>
        <p:nvSpPr>
          <p:cNvPr id="11" name="TextBox 1">
            <a:extLst>
              <a:ext uri="{FF2B5EF4-FFF2-40B4-BE49-F238E27FC236}">
                <a16:creationId xmlns:a16="http://schemas.microsoft.com/office/drawing/2014/main" id="{2B6C86D1-D0F6-49E3-B55A-D74595EDDEF5}"/>
              </a:ext>
            </a:extLst>
          </p:cNvPr>
          <p:cNvSpPr txBox="1">
            <a:spLocks noChangeArrowheads="1"/>
          </p:cNvSpPr>
          <p:nvPr/>
        </p:nvSpPr>
        <p:spPr bwMode="auto">
          <a:xfrm flipH="1">
            <a:off x="2415410" y="3178628"/>
            <a:ext cx="3738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b="1">
                <a:solidFill>
                  <a:srgbClr val="002060"/>
                </a:solidFill>
                <a:latin typeface="Arial-SGK-TV" pitchFamily="2" charset="0"/>
                <a:cs typeface="Arial-SGK-TV" pitchFamily="2" charset="0"/>
              </a:rPr>
              <a:t>đôi dép</a:t>
            </a:r>
          </a:p>
        </p:txBody>
      </p:sp>
      <p:sp>
        <p:nvSpPr>
          <p:cNvPr id="12" name="TextBox 2">
            <a:extLst>
              <a:ext uri="{FF2B5EF4-FFF2-40B4-BE49-F238E27FC236}">
                <a16:creationId xmlns:a16="http://schemas.microsoft.com/office/drawing/2014/main" id="{1C463BAC-6511-4781-9554-D8F2D2B4CBA9}"/>
              </a:ext>
            </a:extLst>
          </p:cNvPr>
          <p:cNvSpPr txBox="1">
            <a:spLocks noChangeArrowheads="1"/>
          </p:cNvSpPr>
          <p:nvPr/>
        </p:nvSpPr>
        <p:spPr bwMode="auto">
          <a:xfrm>
            <a:off x="2491612" y="4474028"/>
            <a:ext cx="42503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b="1">
                <a:solidFill>
                  <a:srgbClr val="002060"/>
                </a:solidFill>
                <a:latin typeface="Arial-SGK-TV" pitchFamily="2" charset="0"/>
                <a:cs typeface="Arial-SGK-TV" pitchFamily="2" charset="0"/>
              </a:rPr>
              <a:t>đầu bếp</a:t>
            </a:r>
          </a:p>
        </p:txBody>
      </p:sp>
      <p:sp>
        <p:nvSpPr>
          <p:cNvPr id="14" name="TextBox 3">
            <a:extLst>
              <a:ext uri="{FF2B5EF4-FFF2-40B4-BE49-F238E27FC236}">
                <a16:creationId xmlns:a16="http://schemas.microsoft.com/office/drawing/2014/main" id="{0C6953A8-CA27-4B3E-B5FF-73FFF3155AE7}"/>
              </a:ext>
            </a:extLst>
          </p:cNvPr>
          <p:cNvSpPr txBox="1">
            <a:spLocks noChangeArrowheads="1"/>
          </p:cNvSpPr>
          <p:nvPr/>
        </p:nvSpPr>
        <p:spPr bwMode="auto">
          <a:xfrm>
            <a:off x="7368412" y="3102428"/>
            <a:ext cx="33770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b="1">
                <a:solidFill>
                  <a:srgbClr val="002060"/>
                </a:solidFill>
                <a:latin typeface="Arial-SGK-TV" pitchFamily="2" charset="0"/>
                <a:cs typeface="Arial-SGK-TV" pitchFamily="2" charset="0"/>
              </a:rPr>
              <a:t>bìm bịp</a:t>
            </a:r>
          </a:p>
        </p:txBody>
      </p:sp>
      <p:sp>
        <p:nvSpPr>
          <p:cNvPr id="16" name="TextBox 3">
            <a:extLst>
              <a:ext uri="{FF2B5EF4-FFF2-40B4-BE49-F238E27FC236}">
                <a16:creationId xmlns:a16="http://schemas.microsoft.com/office/drawing/2014/main" id="{87EE9F65-A74C-4584-9D5E-11212C14CD4D}"/>
              </a:ext>
            </a:extLst>
          </p:cNvPr>
          <p:cNvSpPr txBox="1">
            <a:spLocks noChangeArrowheads="1"/>
          </p:cNvSpPr>
          <p:nvPr/>
        </p:nvSpPr>
        <p:spPr bwMode="auto">
          <a:xfrm>
            <a:off x="7292212" y="4313691"/>
            <a:ext cx="33770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b="1">
                <a:solidFill>
                  <a:srgbClr val="002060"/>
                </a:solidFill>
                <a:latin typeface="Arial-SGK-TV" pitchFamily="2" charset="0"/>
                <a:cs typeface="Arial-SGK-TV" pitchFamily="2" charset="0"/>
              </a:rPr>
              <a:t>túp lều</a:t>
            </a:r>
          </a:p>
        </p:txBody>
      </p:sp>
      <p:sp>
        <p:nvSpPr>
          <p:cNvPr id="18" name="Cloud 17">
            <a:extLst>
              <a:ext uri="{FF2B5EF4-FFF2-40B4-BE49-F238E27FC236}">
                <a16:creationId xmlns:a16="http://schemas.microsoft.com/office/drawing/2014/main" id="{44DE77DA-0F50-461D-943F-EF5659F4D10A}"/>
              </a:ext>
            </a:extLst>
          </p:cNvPr>
          <p:cNvSpPr/>
          <p:nvPr/>
        </p:nvSpPr>
        <p:spPr>
          <a:xfrm>
            <a:off x="188772" y="109952"/>
            <a:ext cx="3425302" cy="1228992"/>
          </a:xfrm>
          <a:prstGeom prst="cloud">
            <a:avLst/>
          </a:prstGeom>
          <a:solidFill>
            <a:schemeClr val="accent5">
              <a:lumMod val="20000"/>
              <a:lumOff val="80000"/>
            </a:schemeClr>
          </a:solidFill>
          <a:ln>
            <a:solidFill>
              <a:schemeClr val="accent1">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Ôn bài cũ</a:t>
            </a:r>
          </a:p>
        </p:txBody>
      </p:sp>
    </p:spTree>
    <p:extLst>
      <p:ext uri="{BB962C8B-B14F-4D97-AF65-F5344CB8AC3E}">
        <p14:creationId xmlns:p14="http://schemas.microsoft.com/office/powerpoint/2010/main" val="3080328017"/>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C60E27-8F08-4904-B01E-68AA39B7CDB1}"/>
              </a:ext>
            </a:extLst>
          </p:cNvPr>
          <p:cNvSpPr txBox="1">
            <a:spLocks noChangeArrowheads="1"/>
          </p:cNvSpPr>
          <p:nvPr/>
        </p:nvSpPr>
        <p:spPr bwMode="auto">
          <a:xfrm>
            <a:off x="533400" y="3810000"/>
            <a:ext cx="11430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a:solidFill>
                  <a:srgbClr val="002060"/>
                </a:solidFill>
              </a:rPr>
              <a:t>  </a:t>
            </a:r>
            <a:r>
              <a:rPr lang="en-US" altLang="en-US" sz="3600">
                <a:solidFill>
                  <a:srgbClr val="002060"/>
                </a:solidFill>
                <a:latin typeface="Arial-SGK-TV" pitchFamily="2" charset="0"/>
                <a:cs typeface="Arial-SGK-TV" pitchFamily="2" charset="0"/>
              </a:rPr>
              <a:t>Nhà vịt ở gần một con kênh xinh xinh. Hôm nay trời đẹp, bố mẹ cho vịt con ra kênh tập bơi. Mới tập mà vịt con đã bơi rất nhanh. Vịt bố vịt mẹ vui quá, kêu cạp cạp. Gia đình vịt làm xôn xao cả mặt kênh</a:t>
            </a:r>
            <a:r>
              <a:rPr lang="en-US" altLang="en-US" sz="4000">
                <a:solidFill>
                  <a:srgbClr val="002060"/>
                </a:solidFill>
                <a:latin typeface="Arial-SGK-TV" pitchFamily="2" charset="0"/>
                <a:cs typeface="Arial-SGK-TV" pitchFamily="2" charset="0"/>
              </a:rPr>
              <a:t>.</a:t>
            </a:r>
          </a:p>
        </p:txBody>
      </p:sp>
      <p:pic>
        <p:nvPicPr>
          <p:cNvPr id="3" name="Picture 2">
            <a:extLst>
              <a:ext uri="{FF2B5EF4-FFF2-40B4-BE49-F238E27FC236}">
                <a16:creationId xmlns:a16="http://schemas.microsoft.com/office/drawing/2014/main" id="{5EC39EFA-0D7F-460F-B6F8-ED182D128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74676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426235"/>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E4202-791A-4DC4-A1D6-1E760E83B34B}"/>
              </a:ext>
            </a:extLst>
          </p:cNvPr>
          <p:cNvSpPr txBox="1">
            <a:spLocks noChangeArrowheads="1"/>
          </p:cNvSpPr>
          <p:nvPr/>
        </p:nvSpPr>
        <p:spPr bwMode="auto">
          <a:xfrm>
            <a:off x="685800" y="1600200"/>
            <a:ext cx="11049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000">
                <a:solidFill>
                  <a:srgbClr val="002060"/>
                </a:solidFill>
              </a:rPr>
              <a:t>    </a:t>
            </a:r>
            <a:r>
              <a:rPr lang="en-US" altLang="en-US" sz="4400">
                <a:solidFill>
                  <a:srgbClr val="002060"/>
                </a:solidFill>
                <a:latin typeface="Arial-SGK-TV" pitchFamily="2" charset="0"/>
                <a:cs typeface="Arial-SGK-TV" pitchFamily="2" charset="0"/>
              </a:rPr>
              <a:t>Nhà vịt ở gần một con kênh xinh xinh. Hôm nay trời đẹp, bố mẹ cho vịt con ra kênh tập bơi. Mới tập mà vịt con đã bơi rất nhanh. Vịt bố vịt mẹ vui quá, kêu cạp cạp. Gia đình vịt làm xôn xao cả mặt kênh.</a:t>
            </a:r>
          </a:p>
        </p:txBody>
      </p:sp>
      <p:pic>
        <p:nvPicPr>
          <p:cNvPr id="3" name="Picture 2">
            <a:extLst>
              <a:ext uri="{FF2B5EF4-FFF2-40B4-BE49-F238E27FC236}">
                <a16:creationId xmlns:a16="http://schemas.microsoft.com/office/drawing/2014/main" id="{E2010F92-522D-411F-B4A7-BF3748714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4143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DD4CC194-0EA8-4F82-AF07-826BFF50B3B4}"/>
              </a:ext>
            </a:extLst>
          </p:cNvPr>
          <p:cNvSpPr/>
          <p:nvPr/>
        </p:nvSpPr>
        <p:spPr>
          <a:xfrm>
            <a:off x="990600" y="1676400"/>
            <a:ext cx="293688" cy="381000"/>
          </a:xfrm>
          <a:prstGeom prst="ellipse">
            <a:avLst/>
          </a:prstGeom>
          <a:solidFill>
            <a:srgbClr val="92D050"/>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r>
              <a:rPr lang="en-US" kern="0" dirty="0">
                <a:solidFill>
                  <a:srgbClr val="FF0000"/>
                </a:solidFill>
                <a:latin typeface="Arial-SGK-TV" pitchFamily="2" charset="0"/>
                <a:cs typeface="Arial-SGK-TV" pitchFamily="2" charset="0"/>
              </a:rPr>
              <a:t>1</a:t>
            </a:r>
          </a:p>
        </p:txBody>
      </p:sp>
      <p:sp>
        <p:nvSpPr>
          <p:cNvPr id="5" name="Oval 4">
            <a:extLst>
              <a:ext uri="{FF2B5EF4-FFF2-40B4-BE49-F238E27FC236}">
                <a16:creationId xmlns:a16="http://schemas.microsoft.com/office/drawing/2014/main" id="{B82C1D86-C25A-4EDA-A536-40825F8DE9B3}"/>
              </a:ext>
            </a:extLst>
          </p:cNvPr>
          <p:cNvSpPr/>
          <p:nvPr/>
        </p:nvSpPr>
        <p:spPr>
          <a:xfrm>
            <a:off x="457200" y="2438400"/>
            <a:ext cx="293688" cy="381000"/>
          </a:xfrm>
          <a:prstGeom prst="ellipse">
            <a:avLst/>
          </a:prstGeom>
          <a:solidFill>
            <a:srgbClr val="92D050"/>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r>
              <a:rPr lang="en-US" kern="0" dirty="0">
                <a:solidFill>
                  <a:srgbClr val="FF0000"/>
                </a:solidFill>
                <a:latin typeface="Arial-SGK-TV" pitchFamily="2" charset="0"/>
                <a:cs typeface="Arial-SGK-TV" pitchFamily="2" charset="0"/>
              </a:rPr>
              <a:t>2</a:t>
            </a:r>
          </a:p>
        </p:txBody>
      </p:sp>
      <p:sp>
        <p:nvSpPr>
          <p:cNvPr id="6" name="Oval 5">
            <a:extLst>
              <a:ext uri="{FF2B5EF4-FFF2-40B4-BE49-F238E27FC236}">
                <a16:creationId xmlns:a16="http://schemas.microsoft.com/office/drawing/2014/main" id="{8BBE6C47-8137-4967-AA73-D2ED4A9BBC80}"/>
              </a:ext>
            </a:extLst>
          </p:cNvPr>
          <p:cNvSpPr/>
          <p:nvPr/>
        </p:nvSpPr>
        <p:spPr>
          <a:xfrm>
            <a:off x="3962400" y="3124200"/>
            <a:ext cx="293688" cy="381000"/>
          </a:xfrm>
          <a:prstGeom prst="ellipse">
            <a:avLst/>
          </a:prstGeom>
          <a:solidFill>
            <a:srgbClr val="92D050"/>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r>
              <a:rPr lang="en-US" kern="0" dirty="0">
                <a:solidFill>
                  <a:srgbClr val="FF0000"/>
                </a:solidFill>
                <a:latin typeface="Arial-SGK-TV" pitchFamily="2" charset="0"/>
                <a:cs typeface="Arial-SGK-TV" pitchFamily="2" charset="0"/>
              </a:rPr>
              <a:t>3</a:t>
            </a:r>
          </a:p>
        </p:txBody>
      </p:sp>
      <p:sp>
        <p:nvSpPr>
          <p:cNvPr id="7" name="Oval 6">
            <a:extLst>
              <a:ext uri="{FF2B5EF4-FFF2-40B4-BE49-F238E27FC236}">
                <a16:creationId xmlns:a16="http://schemas.microsoft.com/office/drawing/2014/main" id="{4A86BF83-8891-4D72-8A95-A80D12032396}"/>
              </a:ext>
            </a:extLst>
          </p:cNvPr>
          <p:cNvSpPr/>
          <p:nvPr/>
        </p:nvSpPr>
        <p:spPr>
          <a:xfrm>
            <a:off x="2362200" y="3657600"/>
            <a:ext cx="293688" cy="381000"/>
          </a:xfrm>
          <a:prstGeom prst="ellipse">
            <a:avLst/>
          </a:prstGeom>
          <a:solidFill>
            <a:srgbClr val="92D050"/>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r>
              <a:rPr lang="en-US" kern="0" dirty="0">
                <a:solidFill>
                  <a:srgbClr val="FF0000"/>
                </a:solidFill>
                <a:latin typeface="Arial-SGK-TV" pitchFamily="2" charset="0"/>
                <a:cs typeface="Arial-SGK-TV" pitchFamily="2" charset="0"/>
              </a:rPr>
              <a:t>4</a:t>
            </a:r>
          </a:p>
        </p:txBody>
      </p:sp>
      <p:sp>
        <p:nvSpPr>
          <p:cNvPr id="8" name="TextBox 7">
            <a:extLst>
              <a:ext uri="{FF2B5EF4-FFF2-40B4-BE49-F238E27FC236}">
                <a16:creationId xmlns:a16="http://schemas.microsoft.com/office/drawing/2014/main" id="{63A1F1AA-6B6B-4B95-8282-6B31EA2E6CBB}"/>
              </a:ext>
            </a:extLst>
          </p:cNvPr>
          <p:cNvSpPr txBox="1">
            <a:spLocks noChangeArrowheads="1"/>
          </p:cNvSpPr>
          <p:nvPr/>
        </p:nvSpPr>
        <p:spPr bwMode="auto">
          <a:xfrm>
            <a:off x="685800" y="1600200"/>
            <a:ext cx="11049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000">
                <a:solidFill>
                  <a:srgbClr val="002060"/>
                </a:solidFill>
              </a:rPr>
              <a:t>    </a:t>
            </a:r>
            <a:r>
              <a:rPr lang="en-US" altLang="en-US" sz="4400">
                <a:solidFill>
                  <a:srgbClr val="002060"/>
                </a:solidFill>
                <a:latin typeface="Arial-SGK-TV" pitchFamily="2" charset="0"/>
                <a:cs typeface="Arial-SGK-TV" pitchFamily="2" charset="0"/>
              </a:rPr>
              <a:t>Nhà vịt ở gần một con </a:t>
            </a:r>
            <a:r>
              <a:rPr lang="en-US" altLang="en-US" sz="4400">
                <a:solidFill>
                  <a:srgbClr val="FF0000"/>
                </a:solidFill>
                <a:latin typeface="Arial-SGK-TV" pitchFamily="2" charset="0"/>
                <a:cs typeface="Arial-SGK-TV" pitchFamily="2" charset="0"/>
              </a:rPr>
              <a:t>kênh xinh xinh</a:t>
            </a:r>
            <a:r>
              <a:rPr lang="en-US" altLang="en-US" sz="4400">
                <a:solidFill>
                  <a:srgbClr val="002060"/>
                </a:solidFill>
                <a:latin typeface="Arial-SGK-TV" pitchFamily="2" charset="0"/>
                <a:cs typeface="Arial-SGK-TV" pitchFamily="2" charset="0"/>
              </a:rPr>
              <a:t>. Hôm nay trời đẹp, bố mẹ cho vịt con ra </a:t>
            </a:r>
            <a:r>
              <a:rPr lang="en-US" altLang="en-US" sz="4400">
                <a:solidFill>
                  <a:srgbClr val="FF0000"/>
                </a:solidFill>
                <a:latin typeface="Arial-SGK-TV" pitchFamily="2" charset="0"/>
                <a:cs typeface="Arial-SGK-TV" pitchFamily="2" charset="0"/>
              </a:rPr>
              <a:t>kênh</a:t>
            </a:r>
            <a:r>
              <a:rPr lang="en-US" altLang="en-US" sz="4400">
                <a:solidFill>
                  <a:srgbClr val="002060"/>
                </a:solidFill>
                <a:latin typeface="Arial-SGK-TV" pitchFamily="2" charset="0"/>
                <a:cs typeface="Arial-SGK-TV" pitchFamily="2" charset="0"/>
              </a:rPr>
              <a:t> tập bơi. Mới tập mà vịt con đã bơi rất </a:t>
            </a:r>
            <a:r>
              <a:rPr lang="en-US" altLang="en-US" sz="4400">
                <a:solidFill>
                  <a:srgbClr val="FF0000"/>
                </a:solidFill>
                <a:latin typeface="Arial-SGK-TV" pitchFamily="2" charset="0"/>
                <a:cs typeface="Arial-SGK-TV" pitchFamily="2" charset="0"/>
              </a:rPr>
              <a:t>nhanh</a:t>
            </a:r>
            <a:r>
              <a:rPr lang="en-US" altLang="en-US" sz="4400">
                <a:solidFill>
                  <a:srgbClr val="002060"/>
                </a:solidFill>
                <a:latin typeface="Arial-SGK-TV" pitchFamily="2" charset="0"/>
                <a:cs typeface="Arial-SGK-TV" pitchFamily="2" charset="0"/>
              </a:rPr>
              <a:t>. Vịt bố vịt mẹ vui quá, kêu cạp cạp. Gia đình vịt làm xôn xao cả mặt </a:t>
            </a:r>
            <a:r>
              <a:rPr lang="en-US" altLang="en-US" sz="4400">
                <a:solidFill>
                  <a:srgbClr val="FF0000"/>
                </a:solidFill>
                <a:latin typeface="Arial-SGK-TV" pitchFamily="2" charset="0"/>
                <a:cs typeface="Arial-SGK-TV" pitchFamily="2" charset="0"/>
              </a:rPr>
              <a:t>kênh</a:t>
            </a:r>
            <a:r>
              <a:rPr lang="en-US" altLang="en-US" sz="4400">
                <a:solidFill>
                  <a:srgbClr val="002060"/>
                </a:solidFill>
                <a:latin typeface="Arial-SGK-TV" pitchFamily="2" charset="0"/>
                <a:cs typeface="Arial-SGK-TV" pitchFamily="2" charset="0"/>
              </a:rPr>
              <a:t>.</a:t>
            </a:r>
          </a:p>
        </p:txBody>
      </p:sp>
    </p:spTree>
    <p:extLst>
      <p:ext uri="{BB962C8B-B14F-4D97-AF65-F5344CB8AC3E}">
        <p14:creationId xmlns:p14="http://schemas.microsoft.com/office/powerpoint/2010/main" val="2852535104"/>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28D9B-8E5A-4EB5-92D9-91678A77D0F6}"/>
              </a:ext>
            </a:extLst>
          </p:cNvPr>
          <p:cNvSpPr txBox="1">
            <a:spLocks noChangeArrowheads="1"/>
          </p:cNvSpPr>
          <p:nvPr/>
        </p:nvSpPr>
        <p:spPr bwMode="auto">
          <a:xfrm>
            <a:off x="2601687" y="5657624"/>
            <a:ext cx="4876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a:solidFill>
                  <a:srgbClr val="FF0000"/>
                </a:solidFill>
              </a:rPr>
              <a:t>Giữ gìn sức khỏe</a:t>
            </a:r>
          </a:p>
        </p:txBody>
      </p:sp>
      <p:pic>
        <p:nvPicPr>
          <p:cNvPr id="3" name="Picture 2">
            <a:extLst>
              <a:ext uri="{FF2B5EF4-FFF2-40B4-BE49-F238E27FC236}">
                <a16:creationId xmlns:a16="http://schemas.microsoft.com/office/drawing/2014/main" id="{8B3113B2-E7EF-422C-AEF7-46DD26C12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58" y="71210"/>
            <a:ext cx="89916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813949"/>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8860"/>
            <a:ext cx="1663704" cy="1419539"/>
            <a:chOff x="90140" y="1194594"/>
            <a:chExt cx="5707063" cy="4468813"/>
          </a:xfrm>
          <a:solidFill>
            <a:srgbClr val="329061"/>
          </a:solidFill>
        </p:grpSpPr>
        <p:sp>
          <p:nvSpPr>
            <p:cNvPr id="7" name="任意多边形: 形状 16"/>
            <p:cNvSpPr>
              <a:spLocks/>
            </p:cNvSpPr>
            <p:nvPr/>
          </p:nvSpPr>
          <p:spPr bwMode="auto">
            <a:xfrm>
              <a:off x="1879253" y="4277519"/>
              <a:ext cx="277813" cy="422275"/>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8" name="任意多边形: 形状 17"/>
            <p:cNvSpPr>
              <a:spLocks/>
            </p:cNvSpPr>
            <p:nvPr/>
          </p:nvSpPr>
          <p:spPr bwMode="auto">
            <a:xfrm>
              <a:off x="1469678" y="4490244"/>
              <a:ext cx="279400" cy="422275"/>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9" name="任意多边形: 形状 18"/>
            <p:cNvSpPr>
              <a:spLocks/>
            </p:cNvSpPr>
            <p:nvPr/>
          </p:nvSpPr>
          <p:spPr bwMode="auto">
            <a:xfrm>
              <a:off x="783878" y="4561681"/>
              <a:ext cx="279400" cy="404813"/>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0" name="任意多边形: 形状 19"/>
            <p:cNvSpPr>
              <a:spLocks/>
            </p:cNvSpPr>
            <p:nvPr/>
          </p:nvSpPr>
          <p:spPr bwMode="auto">
            <a:xfrm>
              <a:off x="620365" y="4071144"/>
              <a:ext cx="406400" cy="280988"/>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1" name="任意多边形: 形状 20"/>
            <p:cNvSpPr>
              <a:spLocks/>
            </p:cNvSpPr>
            <p:nvPr/>
          </p:nvSpPr>
          <p:spPr bwMode="auto">
            <a:xfrm>
              <a:off x="90140" y="3694906"/>
              <a:ext cx="404813" cy="279400"/>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2" name="任意多边形: 形状 21"/>
            <p:cNvSpPr>
              <a:spLocks/>
            </p:cNvSpPr>
            <p:nvPr/>
          </p:nvSpPr>
          <p:spPr bwMode="auto">
            <a:xfrm>
              <a:off x="482253" y="3086894"/>
              <a:ext cx="277813" cy="422275"/>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3" name="任意多边形: 形状 22"/>
            <p:cNvSpPr>
              <a:spLocks/>
            </p:cNvSpPr>
            <p:nvPr/>
          </p:nvSpPr>
          <p:spPr bwMode="auto">
            <a:xfrm>
              <a:off x="977553" y="3031331"/>
              <a:ext cx="277813" cy="422275"/>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4" name="任意多边形: 形状 23"/>
            <p:cNvSpPr>
              <a:spLocks/>
            </p:cNvSpPr>
            <p:nvPr/>
          </p:nvSpPr>
          <p:spPr bwMode="auto">
            <a:xfrm>
              <a:off x="1525240" y="3032919"/>
              <a:ext cx="280988" cy="406400"/>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5" name="任意多边形: 形状 24"/>
            <p:cNvSpPr>
              <a:spLocks/>
            </p:cNvSpPr>
            <p:nvPr/>
          </p:nvSpPr>
          <p:spPr bwMode="auto">
            <a:xfrm>
              <a:off x="1703040" y="3596481"/>
              <a:ext cx="423863" cy="27781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6" name="任意多边形: 形状 25"/>
            <p:cNvSpPr>
              <a:spLocks/>
            </p:cNvSpPr>
            <p:nvPr/>
          </p:nvSpPr>
          <p:spPr bwMode="auto">
            <a:xfrm>
              <a:off x="1122015" y="2429669"/>
              <a:ext cx="422275" cy="27781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7" name="任意多边形: 形状 26"/>
            <p:cNvSpPr>
              <a:spLocks/>
            </p:cNvSpPr>
            <p:nvPr/>
          </p:nvSpPr>
          <p:spPr bwMode="auto">
            <a:xfrm>
              <a:off x="1171228" y="1870869"/>
              <a:ext cx="404813" cy="280988"/>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8" name="任意多边形: 形状 27"/>
            <p:cNvSpPr>
              <a:spLocks/>
            </p:cNvSpPr>
            <p:nvPr/>
          </p:nvSpPr>
          <p:spPr bwMode="auto">
            <a:xfrm>
              <a:off x="1645890" y="1396206"/>
              <a:ext cx="277813" cy="423863"/>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19" name="任意多边形: 形状 28"/>
            <p:cNvSpPr>
              <a:spLocks/>
            </p:cNvSpPr>
            <p:nvPr/>
          </p:nvSpPr>
          <p:spPr bwMode="auto">
            <a:xfrm>
              <a:off x="2157065" y="1499394"/>
              <a:ext cx="280988" cy="406400"/>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0" name="任意多边形: 形状 29"/>
            <p:cNvSpPr>
              <a:spLocks/>
            </p:cNvSpPr>
            <p:nvPr/>
          </p:nvSpPr>
          <p:spPr bwMode="auto">
            <a:xfrm>
              <a:off x="2596803" y="1775619"/>
              <a:ext cx="280988" cy="404813"/>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1" name="任意多边形: 形状 30"/>
            <p:cNvSpPr>
              <a:spLocks/>
            </p:cNvSpPr>
            <p:nvPr/>
          </p:nvSpPr>
          <p:spPr bwMode="auto">
            <a:xfrm>
              <a:off x="2987328" y="1288256"/>
              <a:ext cx="279400" cy="422275"/>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2" name="任意多边形: 形状 31"/>
            <p:cNvSpPr>
              <a:spLocks/>
            </p:cNvSpPr>
            <p:nvPr/>
          </p:nvSpPr>
          <p:spPr bwMode="auto">
            <a:xfrm>
              <a:off x="2904778" y="2055019"/>
              <a:ext cx="277813" cy="423863"/>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3" name="任意多边形: 形状 32"/>
            <p:cNvSpPr>
              <a:spLocks/>
            </p:cNvSpPr>
            <p:nvPr/>
          </p:nvSpPr>
          <p:spPr bwMode="auto">
            <a:xfrm>
              <a:off x="3512790" y="1194594"/>
              <a:ext cx="280988" cy="406400"/>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4" name="任意多边形: 形状 33"/>
            <p:cNvSpPr>
              <a:spLocks/>
            </p:cNvSpPr>
            <p:nvPr/>
          </p:nvSpPr>
          <p:spPr bwMode="auto">
            <a:xfrm>
              <a:off x="3541365" y="1831181"/>
              <a:ext cx="423863" cy="279400"/>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5" name="任意多边形: 形状 34"/>
            <p:cNvSpPr>
              <a:spLocks/>
            </p:cNvSpPr>
            <p:nvPr/>
          </p:nvSpPr>
          <p:spPr bwMode="auto">
            <a:xfrm>
              <a:off x="3631853" y="2258219"/>
              <a:ext cx="423863" cy="280988"/>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6" name="任意多边形: 形状 35"/>
            <p:cNvSpPr>
              <a:spLocks/>
            </p:cNvSpPr>
            <p:nvPr/>
          </p:nvSpPr>
          <p:spPr bwMode="auto">
            <a:xfrm>
              <a:off x="4027140" y="2499519"/>
              <a:ext cx="422275" cy="27781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7" name="任意多边形: 形状 36"/>
            <p:cNvSpPr>
              <a:spLocks/>
            </p:cNvSpPr>
            <p:nvPr/>
          </p:nvSpPr>
          <p:spPr bwMode="auto">
            <a:xfrm>
              <a:off x="4374803" y="1786731"/>
              <a:ext cx="280988" cy="422275"/>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8" name="任意多边形: 形状 37"/>
            <p:cNvSpPr>
              <a:spLocks/>
            </p:cNvSpPr>
            <p:nvPr/>
          </p:nvSpPr>
          <p:spPr bwMode="auto">
            <a:xfrm>
              <a:off x="4827240" y="1767681"/>
              <a:ext cx="280988" cy="406400"/>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29" name="任意多边形: 形状 38"/>
            <p:cNvSpPr>
              <a:spLocks/>
            </p:cNvSpPr>
            <p:nvPr/>
          </p:nvSpPr>
          <p:spPr bwMode="auto">
            <a:xfrm>
              <a:off x="5235228" y="2183606"/>
              <a:ext cx="423863" cy="280988"/>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0" name="任意多边形: 形状 39"/>
            <p:cNvSpPr>
              <a:spLocks/>
            </p:cNvSpPr>
            <p:nvPr/>
          </p:nvSpPr>
          <p:spPr bwMode="auto">
            <a:xfrm>
              <a:off x="5162203" y="2720181"/>
              <a:ext cx="422275" cy="27781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1" name="任意多边形: 形状 40"/>
            <p:cNvSpPr>
              <a:spLocks/>
            </p:cNvSpPr>
            <p:nvPr/>
          </p:nvSpPr>
          <p:spPr bwMode="auto">
            <a:xfrm>
              <a:off x="4836765" y="3088481"/>
              <a:ext cx="280988" cy="404813"/>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2" name="任意多边形: 形状 41"/>
            <p:cNvSpPr>
              <a:spLocks/>
            </p:cNvSpPr>
            <p:nvPr/>
          </p:nvSpPr>
          <p:spPr bwMode="auto">
            <a:xfrm>
              <a:off x="5373340" y="3369469"/>
              <a:ext cx="423863" cy="279400"/>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3" name="任意多边形: 形状 42"/>
            <p:cNvSpPr>
              <a:spLocks/>
            </p:cNvSpPr>
            <p:nvPr/>
          </p:nvSpPr>
          <p:spPr bwMode="auto">
            <a:xfrm>
              <a:off x="5046315" y="3877469"/>
              <a:ext cx="406400" cy="280988"/>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4" name="任意多边形: 形状 43"/>
            <p:cNvSpPr>
              <a:spLocks/>
            </p:cNvSpPr>
            <p:nvPr/>
          </p:nvSpPr>
          <p:spPr bwMode="auto">
            <a:xfrm>
              <a:off x="4930428" y="4277519"/>
              <a:ext cx="404813" cy="282575"/>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5" name="任意多边形: 形状 44"/>
            <p:cNvSpPr>
              <a:spLocks/>
            </p:cNvSpPr>
            <p:nvPr/>
          </p:nvSpPr>
          <p:spPr bwMode="auto">
            <a:xfrm>
              <a:off x="4392265" y="3734594"/>
              <a:ext cx="406400" cy="279400"/>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6" name="任意多边形: 形状 45"/>
            <p:cNvSpPr>
              <a:spLocks/>
            </p:cNvSpPr>
            <p:nvPr/>
          </p:nvSpPr>
          <p:spPr bwMode="auto">
            <a:xfrm>
              <a:off x="3800128" y="3780631"/>
              <a:ext cx="406400" cy="280988"/>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7" name="任意多边形: 形状 46"/>
            <p:cNvSpPr>
              <a:spLocks/>
            </p:cNvSpPr>
            <p:nvPr/>
          </p:nvSpPr>
          <p:spPr bwMode="auto">
            <a:xfrm>
              <a:off x="3441353" y="4302919"/>
              <a:ext cx="277813" cy="422275"/>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8" name="任意多边形: 形状 47"/>
            <p:cNvSpPr>
              <a:spLocks/>
            </p:cNvSpPr>
            <p:nvPr/>
          </p:nvSpPr>
          <p:spPr bwMode="auto">
            <a:xfrm>
              <a:off x="4566890" y="4553744"/>
              <a:ext cx="406400" cy="280988"/>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39" name="任意多边形: 形状 48"/>
            <p:cNvSpPr>
              <a:spLocks/>
            </p:cNvSpPr>
            <p:nvPr/>
          </p:nvSpPr>
          <p:spPr bwMode="auto">
            <a:xfrm>
              <a:off x="3925540" y="4442619"/>
              <a:ext cx="280988" cy="422275"/>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40" name="任意多边形: 形状 49"/>
            <p:cNvSpPr>
              <a:spLocks/>
            </p:cNvSpPr>
            <p:nvPr/>
          </p:nvSpPr>
          <p:spPr bwMode="auto">
            <a:xfrm>
              <a:off x="3334990" y="2942431"/>
              <a:ext cx="280988" cy="406400"/>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41" name="任意多边形: 形状 50"/>
            <p:cNvSpPr>
              <a:spLocks/>
            </p:cNvSpPr>
            <p:nvPr/>
          </p:nvSpPr>
          <p:spPr bwMode="auto">
            <a:xfrm>
              <a:off x="2347565" y="2512219"/>
              <a:ext cx="277813" cy="422275"/>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42" name="任意多边形: 形状 51"/>
            <p:cNvSpPr>
              <a:spLocks/>
            </p:cNvSpPr>
            <p:nvPr/>
          </p:nvSpPr>
          <p:spPr bwMode="auto">
            <a:xfrm>
              <a:off x="2658715" y="2934494"/>
              <a:ext cx="280988" cy="406400"/>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sp>
          <p:nvSpPr>
            <p:cNvPr id="43" name="任意多边形: 形状 52"/>
            <p:cNvSpPr>
              <a:spLocks/>
            </p:cNvSpPr>
            <p:nvPr/>
          </p:nvSpPr>
          <p:spPr bwMode="auto">
            <a:xfrm>
              <a:off x="582265" y="1702594"/>
              <a:ext cx="4622800" cy="3960813"/>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grpFill/>
            <a:ln w="0">
              <a:noFill/>
              <a:prstDash val="solid"/>
              <a:round/>
              <a:headEnd/>
              <a:tailEnd/>
            </a:ln>
          </p:spPr>
          <p:txBody>
            <a:bodyPr anchor="ctr"/>
            <a:lstStyle/>
            <a:p>
              <a:pPr algn="ctr"/>
              <a:endParaRPr sz="2400" dirty="0">
                <a:solidFill>
                  <a:schemeClr val="tx1">
                    <a:lumMod val="50000"/>
                    <a:lumOff val="50000"/>
                  </a:schemeClr>
                </a:solidFill>
                <a:latin typeface="腾祥铁山楷书繁" panose="01010104010101010101" pitchFamily="2" charset="-122"/>
                <a:ea typeface="腾祥铁山楷书繁" panose="01010104010101010101" pitchFamily="2" charset="-122"/>
              </a:endParaRPr>
            </a:p>
          </p:txBody>
        </p:sp>
      </p:grpSp>
      <p:sp>
        <p:nvSpPr>
          <p:cNvPr id="49" name="Cloud 48"/>
          <p:cNvSpPr/>
          <p:nvPr/>
        </p:nvSpPr>
        <p:spPr>
          <a:xfrm>
            <a:off x="4583923" y="128394"/>
            <a:ext cx="3043338" cy="773479"/>
          </a:xfrm>
          <a:prstGeom prst="cloud">
            <a:avLst/>
          </a:prstGeom>
          <a:solidFill>
            <a:srgbClr val="92D050"/>
          </a:solidFill>
          <a:ln>
            <a:solidFill>
              <a:schemeClr val="accent1">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Dặn dò</a:t>
            </a:r>
          </a:p>
        </p:txBody>
      </p:sp>
      <p:sp>
        <p:nvSpPr>
          <p:cNvPr id="2" name="Snip Diagonal Corner Rectangle 1"/>
          <p:cNvSpPr/>
          <p:nvPr/>
        </p:nvSpPr>
        <p:spPr>
          <a:xfrm>
            <a:off x="465205" y="1034435"/>
            <a:ext cx="3135461" cy="981199"/>
          </a:xfrm>
          <a:prstGeom prst="snip2DiagRect">
            <a:avLst/>
          </a:prstGeom>
          <a:solidFill>
            <a:srgbClr val="FFC000"/>
          </a:solidFill>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SGK-TV" pitchFamily="2" charset="0"/>
                <a:cs typeface="Arial-SGK-TV" pitchFamily="2" charset="0"/>
              </a:rPr>
              <a:t>Hoàn thành VBT Tiếng Việt bài 57, </a:t>
            </a:r>
          </a:p>
          <a:p>
            <a:pPr algn="ctr"/>
            <a:r>
              <a:rPr lang="en-US" sz="2000">
                <a:solidFill>
                  <a:schemeClr val="tx1"/>
                </a:solidFill>
                <a:latin typeface="Arial-SGK-TV" pitchFamily="2" charset="0"/>
                <a:cs typeface="Arial-SGK-TV" pitchFamily="2" charset="0"/>
              </a:rPr>
              <a:t>vở tập viết bài 57</a:t>
            </a:r>
          </a:p>
        </p:txBody>
      </p:sp>
      <p:sp>
        <p:nvSpPr>
          <p:cNvPr id="50" name="Snip Diagonal Corner Rectangle 49"/>
          <p:cNvSpPr/>
          <p:nvPr/>
        </p:nvSpPr>
        <p:spPr>
          <a:xfrm>
            <a:off x="4537861" y="1034434"/>
            <a:ext cx="3135461" cy="981199"/>
          </a:xfrm>
          <a:prstGeom prst="snip2DiagRect">
            <a:avLst/>
          </a:prstGeom>
          <a:solidFill>
            <a:srgbClr val="FFC000"/>
          </a:solidFill>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SGK-TV" pitchFamily="2" charset="0"/>
                <a:cs typeface="Arial-SGK-TV" pitchFamily="2" charset="0"/>
              </a:rPr>
              <a:t>Hoàn thành vở BT Toán bài 12 ( Tiết 1)</a:t>
            </a:r>
          </a:p>
        </p:txBody>
      </p:sp>
      <p:sp>
        <p:nvSpPr>
          <p:cNvPr id="51" name="Snip Diagonal Corner Rectangle 50"/>
          <p:cNvSpPr/>
          <p:nvPr/>
        </p:nvSpPr>
        <p:spPr>
          <a:xfrm>
            <a:off x="8436932" y="1034435"/>
            <a:ext cx="3135461" cy="981199"/>
          </a:xfrm>
          <a:prstGeom prst="snip2DiagRect">
            <a:avLst/>
          </a:prstGeom>
          <a:solidFill>
            <a:srgbClr val="FFC000"/>
          </a:solidFill>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SGK-TV" pitchFamily="2" charset="0"/>
                <a:cs typeface="Arial-SGK-TV" pitchFamily="2" charset="0"/>
              </a:rPr>
              <a:t>Đọc lại bài 57 và </a:t>
            </a:r>
          </a:p>
          <a:p>
            <a:pPr algn="ctr"/>
            <a:r>
              <a:rPr lang="en-US" sz="2000">
                <a:solidFill>
                  <a:schemeClr val="tx1"/>
                </a:solidFill>
                <a:latin typeface="Arial-SGK-TV" pitchFamily="2" charset="0"/>
                <a:cs typeface="Arial-SGK-TV" pitchFamily="2" charset="0"/>
              </a:rPr>
              <a:t>chuẩn bị bài 58.</a:t>
            </a:r>
          </a:p>
        </p:txBody>
      </p:sp>
      <p:pic>
        <p:nvPicPr>
          <p:cNvPr id="4" name="Picture 3">
            <a:extLst>
              <a:ext uri="{FF2B5EF4-FFF2-40B4-BE49-F238E27FC236}">
                <a16:creationId xmlns:a16="http://schemas.microsoft.com/office/drawing/2014/main" id="{58B92CFE-2334-40EC-AF9C-AD1E64BACB67}"/>
              </a:ext>
            </a:extLst>
          </p:cNvPr>
          <p:cNvPicPr>
            <a:picLocks noChangeAspect="1"/>
          </p:cNvPicPr>
          <p:nvPr/>
        </p:nvPicPr>
        <p:blipFill rotWithShape="1">
          <a:blip r:embed="rId3"/>
          <a:srcRect l="29982" t="31324" r="28214" b="7936"/>
          <a:stretch/>
        </p:blipFill>
        <p:spPr>
          <a:xfrm>
            <a:off x="945928" y="2509125"/>
            <a:ext cx="10382065" cy="4165520"/>
          </a:xfrm>
          <a:prstGeom prst="rect">
            <a:avLst/>
          </a:prstGeom>
        </p:spPr>
      </p:pic>
    </p:spTree>
    <p:extLst>
      <p:ext uri="{BB962C8B-B14F-4D97-AF65-F5344CB8AC3E}">
        <p14:creationId xmlns:p14="http://schemas.microsoft.com/office/powerpoint/2010/main" val="187013778"/>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1AB39A60-09BB-4ECB-B745-E73980959CB9}"/>
              </a:ext>
            </a:extLst>
          </p:cNvPr>
          <p:cNvSpPr txBox="1">
            <a:spLocks noChangeArrowheads="1"/>
          </p:cNvSpPr>
          <p:nvPr/>
        </p:nvSpPr>
        <p:spPr>
          <a:xfrm>
            <a:off x="319668" y="906418"/>
            <a:ext cx="10972800" cy="5045164"/>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Tx/>
              <a:buNone/>
            </a:pPr>
            <a:r>
              <a:rPr lang="en-US" altLang="en-US" sz="4400">
                <a:latin typeface="Arial-SGK-TV" pitchFamily="2" charset="0"/>
                <a:cs typeface="Arial-SGK-TV" pitchFamily="2" charset="0"/>
              </a:rPr>
              <a:t>     Dịp nghỉ lễ, nhà Hà có chú T</a:t>
            </a:r>
            <a:r>
              <a:rPr lang="vi-VN" altLang="en-US" sz="4400">
                <a:latin typeface="Arial-SGK-TV" pitchFamily="2" charset="0"/>
                <a:cs typeface="Arial-SGK-TV" pitchFamily="2" charset="0"/>
              </a:rPr>
              <a:t>ư</a:t>
            </a:r>
            <a:r>
              <a:rPr lang="en-US" altLang="en-US" sz="4400">
                <a:latin typeface="Arial-SGK-TV" pitchFamily="2" charset="0"/>
                <a:cs typeface="Arial-SGK-TV" pitchFamily="2" charset="0"/>
              </a:rPr>
              <a:t> và cô Lan đến ch</a:t>
            </a:r>
            <a:r>
              <a:rPr lang="vi-VN" altLang="en-US" sz="4400">
                <a:latin typeface="Arial-SGK-TV" pitchFamily="2" charset="0"/>
                <a:cs typeface="Arial-SGK-TV" pitchFamily="2" charset="0"/>
              </a:rPr>
              <a:t>ơ</a:t>
            </a:r>
            <a:r>
              <a:rPr lang="en-US" altLang="en-US" sz="4400">
                <a:latin typeface="Arial-SGK-TV" pitchFamily="2" charset="0"/>
                <a:cs typeface="Arial-SGK-TV" pitchFamily="2" charset="0"/>
              </a:rPr>
              <a:t>i. Mẹ nấu súp gà, c</a:t>
            </a:r>
            <a:r>
              <a:rPr lang="vi-VN" altLang="en-US" sz="4400">
                <a:latin typeface="Arial-SGK-TV" pitchFamily="2" charset="0"/>
                <a:cs typeface="Arial-SGK-TV" pitchFamily="2" charset="0"/>
              </a:rPr>
              <a:t>ơ</a:t>
            </a:r>
            <a:r>
              <a:rPr lang="en-US" altLang="en-US" sz="4400">
                <a:latin typeface="Arial-SGK-TV" pitchFamily="2" charset="0"/>
                <a:cs typeface="Arial-SGK-TV" pitchFamily="2" charset="0"/>
              </a:rPr>
              <a:t>m nếp và rán cá chép. Hà giúp mẹ rửa rau quả và sắp xếp bát đĩa. Bố thì dọn dẹp nhà cửa. Nhà Hà hôm nay thật là vui.</a:t>
            </a:r>
          </a:p>
        </p:txBody>
      </p:sp>
    </p:spTree>
    <p:extLst>
      <p:ext uri="{BB962C8B-B14F-4D97-AF65-F5344CB8AC3E}">
        <p14:creationId xmlns:p14="http://schemas.microsoft.com/office/powerpoint/2010/main" val="2547587294"/>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62030"/>
          <a:stretch/>
        </p:blipFill>
        <p:spPr>
          <a:xfrm>
            <a:off x="99144" y="119743"/>
            <a:ext cx="12189658" cy="6858000"/>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t="39127" b="16381"/>
          <a:stretch/>
        </p:blipFill>
        <p:spPr>
          <a:xfrm flipH="1">
            <a:off x="19239" y="4797468"/>
            <a:ext cx="3474280" cy="2060532"/>
          </a:xfrm>
          <a:prstGeom prst="rect">
            <a:avLst/>
          </a:prstGeom>
        </p:spPr>
      </p:pic>
      <p:sp>
        <p:nvSpPr>
          <p:cNvPr id="59" name="圆角矩形 25">
            <a:extLst>
              <a:ext uri="{FF2B5EF4-FFF2-40B4-BE49-F238E27FC236}">
                <a16:creationId xmlns:a16="http://schemas.microsoft.com/office/drawing/2014/main" id="{7E0E336F-5514-4768-85A0-B5369C9DB560}"/>
              </a:ext>
            </a:extLst>
          </p:cNvPr>
          <p:cNvSpPr/>
          <p:nvPr/>
        </p:nvSpPr>
        <p:spPr>
          <a:xfrm rot="743606">
            <a:off x="3646695" y="1521951"/>
            <a:ext cx="802104" cy="802481"/>
          </a:xfrm>
          <a:prstGeom prst="roundRect">
            <a:avLst/>
          </a:prstGeom>
          <a:solidFill>
            <a:srgbClr val="A7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9872" y="1578426"/>
            <a:ext cx="1032050" cy="861763"/>
          </a:xfrm>
          <a:prstGeom prst="rect">
            <a:avLst/>
          </a:prstGeom>
        </p:spPr>
      </p:pic>
      <p:pic>
        <p:nvPicPr>
          <p:cNvPr id="48" name="图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239" y="258576"/>
            <a:ext cx="2611227" cy="2180374"/>
          </a:xfrm>
          <a:prstGeom prst="rect">
            <a:avLst/>
          </a:prstGeom>
        </p:spPr>
      </p:pic>
      <p:sp>
        <p:nvSpPr>
          <p:cNvPr id="2" name="TextBox 1"/>
          <p:cNvSpPr txBox="1"/>
          <p:nvPr/>
        </p:nvSpPr>
        <p:spPr>
          <a:xfrm>
            <a:off x="5209059" y="1323938"/>
            <a:ext cx="3828292" cy="1077218"/>
          </a:xfrm>
          <a:prstGeom prst="rect">
            <a:avLst/>
          </a:prstGeom>
          <a:noFill/>
        </p:spPr>
        <p:txBody>
          <a:bodyPr wrap="none" rtlCol="0">
            <a:spAutoFit/>
          </a:bodyPr>
          <a:lstStyle/>
          <a:p>
            <a:pPr algn="ctr"/>
            <a:r>
              <a:rPr lang="en-US" sz="3200">
                <a:solidFill>
                  <a:srgbClr val="FF0000"/>
                </a:solidFill>
                <a:latin typeface="Arial-SGK-TV" pitchFamily="2" charset="0"/>
                <a:cs typeface="Arial-SGK-TV" pitchFamily="2" charset="0"/>
              </a:rPr>
              <a:t>Tiếng Việt </a:t>
            </a:r>
          </a:p>
          <a:p>
            <a:pPr algn="ctr"/>
            <a:r>
              <a:rPr lang="en-US" sz="3200">
                <a:solidFill>
                  <a:srgbClr val="FF0000"/>
                </a:solidFill>
                <a:latin typeface="Arial-SGK-TV" pitchFamily="2" charset="0"/>
                <a:cs typeface="Arial-SGK-TV" pitchFamily="2" charset="0"/>
              </a:rPr>
              <a:t>Bài 57: anh ênh  inh</a:t>
            </a:r>
          </a:p>
        </p:txBody>
      </p:sp>
      <p:sp>
        <p:nvSpPr>
          <p:cNvPr id="3" name="TextBox 2"/>
          <p:cNvSpPr txBox="1"/>
          <p:nvPr/>
        </p:nvSpPr>
        <p:spPr>
          <a:xfrm>
            <a:off x="4599304" y="3301771"/>
            <a:ext cx="5524410" cy="1569660"/>
          </a:xfrm>
          <a:prstGeom prst="rect">
            <a:avLst/>
          </a:prstGeom>
          <a:noFill/>
        </p:spPr>
        <p:txBody>
          <a:bodyPr wrap="square" rtlCol="0">
            <a:spAutoFit/>
          </a:bodyPr>
          <a:lstStyle/>
          <a:p>
            <a:pPr algn="ctr"/>
            <a:r>
              <a:rPr lang="en-US" sz="3200">
                <a:solidFill>
                  <a:srgbClr val="FF0000"/>
                </a:solidFill>
                <a:latin typeface="Arial-SGK-TV" pitchFamily="2" charset="0"/>
                <a:cs typeface="Arial-SGK-TV" pitchFamily="2" charset="0"/>
              </a:rPr>
              <a:t>Toán</a:t>
            </a:r>
          </a:p>
          <a:p>
            <a:pPr algn="ctr"/>
            <a:r>
              <a:rPr lang="en-US" sz="3200">
                <a:solidFill>
                  <a:srgbClr val="FF0000"/>
                </a:solidFill>
                <a:effectLst/>
                <a:latin typeface="Arial-SGK-TV" pitchFamily="2" charset="0"/>
                <a:ea typeface="Calibri" panose="020F0502020204030204" pitchFamily="34" charset="0"/>
                <a:cs typeface="Arial-SGK-TV" pitchFamily="2" charset="0"/>
              </a:rPr>
              <a:t>Bài 12: Bảng cộng, bảng trừ</a:t>
            </a:r>
          </a:p>
          <a:p>
            <a:pPr algn="ctr"/>
            <a:r>
              <a:rPr lang="en-US" sz="3200">
                <a:solidFill>
                  <a:srgbClr val="FF0000"/>
                </a:solidFill>
                <a:effectLst/>
                <a:latin typeface="Arial-SGK-TV" pitchFamily="2" charset="0"/>
                <a:ea typeface="Calibri" panose="020F0502020204030204" pitchFamily="34" charset="0"/>
                <a:cs typeface="Arial-SGK-TV" pitchFamily="2" charset="0"/>
              </a:rPr>
              <a:t> trong phạm vi 10  - Tiết 1</a:t>
            </a:r>
            <a:endParaRPr lang="en-US" sz="3200">
              <a:solidFill>
                <a:srgbClr val="FF0000"/>
              </a:solidFill>
              <a:latin typeface="Arial-SGK-TV" pitchFamily="2" charset="0"/>
              <a:cs typeface="Arial-SGK-TV" pitchFamily="2" charset="0"/>
            </a:endParaRPr>
          </a:p>
        </p:txBody>
      </p:sp>
      <p:pic>
        <p:nvPicPr>
          <p:cNvPr id="35"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666" y="3935705"/>
            <a:ext cx="3468334" cy="2922294"/>
          </a:xfrm>
          <a:prstGeom prst="rect">
            <a:avLst/>
          </a:prstGeom>
        </p:spPr>
      </p:pic>
      <p:sp>
        <p:nvSpPr>
          <p:cNvPr id="49" name="圆角矩形 25">
            <a:extLst>
              <a:ext uri="{FF2B5EF4-FFF2-40B4-BE49-F238E27FC236}">
                <a16:creationId xmlns:a16="http://schemas.microsoft.com/office/drawing/2014/main" id="{7E0E336F-5514-4768-85A0-B5369C9DB560}"/>
              </a:ext>
            </a:extLst>
          </p:cNvPr>
          <p:cNvSpPr/>
          <p:nvPr/>
        </p:nvSpPr>
        <p:spPr>
          <a:xfrm rot="743606">
            <a:off x="3630151" y="3992246"/>
            <a:ext cx="735937" cy="734809"/>
          </a:xfrm>
          <a:prstGeom prst="roundRect">
            <a:avLst/>
          </a:prstGeom>
          <a:solidFill>
            <a:srgbClr val="A7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3519" y="3935705"/>
            <a:ext cx="1032050" cy="861763"/>
          </a:xfrm>
          <a:prstGeom prst="rect">
            <a:avLst/>
          </a:prstGeom>
        </p:spPr>
      </p:pic>
    </p:spTree>
    <p:extLst>
      <p:ext uri="{BB962C8B-B14F-4D97-AF65-F5344CB8AC3E}">
        <p14:creationId xmlns:p14="http://schemas.microsoft.com/office/powerpoint/2010/main" val="1364688158"/>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59"/>
                                        </p:tgtEl>
                                        <p:attrNameLst>
                                          <p:attrName>style.visibility</p:attrName>
                                        </p:attrNameLst>
                                      </p:cBhvr>
                                      <p:to>
                                        <p:strVal val="visible"/>
                                      </p:to>
                                    </p:set>
                                    <p:anim calcmode="lin" valueType="num">
                                      <p:cBhvr>
                                        <p:cTn id="7" dur="750" fill="hold"/>
                                        <p:tgtEl>
                                          <p:spTgt spid="59"/>
                                        </p:tgtEl>
                                        <p:attrNameLst>
                                          <p:attrName>ppt_w</p:attrName>
                                        </p:attrNameLst>
                                      </p:cBhvr>
                                      <p:tavLst>
                                        <p:tav tm="0">
                                          <p:val>
                                            <p:fltVal val="0"/>
                                          </p:val>
                                        </p:tav>
                                        <p:tav tm="100000">
                                          <p:val>
                                            <p:strVal val="#ppt_w"/>
                                          </p:val>
                                        </p:tav>
                                      </p:tavLst>
                                    </p:anim>
                                    <p:anim calcmode="lin" valueType="num">
                                      <p:cBhvr>
                                        <p:cTn id="8" dur="750" fill="hold"/>
                                        <p:tgtEl>
                                          <p:spTgt spid="59"/>
                                        </p:tgtEl>
                                        <p:attrNameLst>
                                          <p:attrName>ppt_h</p:attrName>
                                        </p:attrNameLst>
                                      </p:cBhvr>
                                      <p:tavLst>
                                        <p:tav tm="0">
                                          <p:val>
                                            <p:fltVal val="0"/>
                                          </p:val>
                                        </p:tav>
                                        <p:tav tm="100000">
                                          <p:val>
                                            <p:strVal val="#ppt_h"/>
                                          </p:val>
                                        </p:tav>
                                      </p:tavLst>
                                    </p:anim>
                                    <p:anim calcmode="lin" valueType="num">
                                      <p:cBhvr>
                                        <p:cTn id="9" dur="750" fill="hold"/>
                                        <p:tgtEl>
                                          <p:spTgt spid="59"/>
                                        </p:tgtEl>
                                        <p:attrNameLst>
                                          <p:attrName>style.rotation</p:attrName>
                                        </p:attrNameLst>
                                      </p:cBhvr>
                                      <p:tavLst>
                                        <p:tav tm="0">
                                          <p:val>
                                            <p:fltVal val="90"/>
                                          </p:val>
                                        </p:tav>
                                        <p:tav tm="100000">
                                          <p:val>
                                            <p:fltVal val="0"/>
                                          </p:val>
                                        </p:tav>
                                      </p:tavLst>
                                    </p:anim>
                                    <p:animEffect transition="in" filter="fade">
                                      <p:cBhvr>
                                        <p:cTn id="10" dur="750"/>
                                        <p:tgtEl>
                                          <p:spTgt spid="59"/>
                                        </p:tgtEl>
                                      </p:cBhvr>
                                    </p:animEffect>
                                  </p:childTnLst>
                                </p:cTn>
                              </p:par>
                            </p:childTnLst>
                          </p:cTn>
                        </p:par>
                        <p:par>
                          <p:cTn id="11" fill="hold">
                            <p:stCondLst>
                              <p:cond delay="1250"/>
                            </p:stCondLst>
                            <p:childTnLst>
                              <p:par>
                                <p:cTn id="12" presetID="22" presetClass="entr" presetSubtype="4"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childTnLst>
                          </p:cTn>
                        </p:par>
                        <p:par>
                          <p:cTn id="15" fill="hold">
                            <p:stCondLst>
                              <p:cond delay="1750"/>
                            </p:stCondLst>
                            <p:childTnLst>
                              <p:par>
                                <p:cTn id="16" presetID="22" presetClass="entr" presetSubtype="4"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par>
                                <p:cTn id="23" presetID="31" presetClass="entr" presetSubtype="0" fill="hold" grpId="0" nodeType="withEffect">
                                  <p:stCondLst>
                                    <p:cond delay="500"/>
                                  </p:stCondLst>
                                  <p:childTnLst>
                                    <p:set>
                                      <p:cBhvr>
                                        <p:cTn id="24" dur="1" fill="hold">
                                          <p:stCondLst>
                                            <p:cond delay="0"/>
                                          </p:stCondLst>
                                        </p:cTn>
                                        <p:tgtEl>
                                          <p:spTgt spid="49"/>
                                        </p:tgtEl>
                                        <p:attrNameLst>
                                          <p:attrName>style.visibility</p:attrName>
                                        </p:attrNameLst>
                                      </p:cBhvr>
                                      <p:to>
                                        <p:strVal val="visible"/>
                                      </p:to>
                                    </p:set>
                                    <p:anim calcmode="lin" valueType="num">
                                      <p:cBhvr>
                                        <p:cTn id="25" dur="750" fill="hold"/>
                                        <p:tgtEl>
                                          <p:spTgt spid="49"/>
                                        </p:tgtEl>
                                        <p:attrNameLst>
                                          <p:attrName>ppt_w</p:attrName>
                                        </p:attrNameLst>
                                      </p:cBhvr>
                                      <p:tavLst>
                                        <p:tav tm="0">
                                          <p:val>
                                            <p:fltVal val="0"/>
                                          </p:val>
                                        </p:tav>
                                        <p:tav tm="100000">
                                          <p:val>
                                            <p:strVal val="#ppt_w"/>
                                          </p:val>
                                        </p:tav>
                                      </p:tavLst>
                                    </p:anim>
                                    <p:anim calcmode="lin" valueType="num">
                                      <p:cBhvr>
                                        <p:cTn id="26" dur="750" fill="hold"/>
                                        <p:tgtEl>
                                          <p:spTgt spid="49"/>
                                        </p:tgtEl>
                                        <p:attrNameLst>
                                          <p:attrName>ppt_h</p:attrName>
                                        </p:attrNameLst>
                                      </p:cBhvr>
                                      <p:tavLst>
                                        <p:tav tm="0">
                                          <p:val>
                                            <p:fltVal val="0"/>
                                          </p:val>
                                        </p:tav>
                                        <p:tav tm="100000">
                                          <p:val>
                                            <p:strVal val="#ppt_h"/>
                                          </p:val>
                                        </p:tav>
                                      </p:tavLst>
                                    </p:anim>
                                    <p:anim calcmode="lin" valueType="num">
                                      <p:cBhvr>
                                        <p:cTn id="27" dur="750" fill="hold"/>
                                        <p:tgtEl>
                                          <p:spTgt spid="49"/>
                                        </p:tgtEl>
                                        <p:attrNameLst>
                                          <p:attrName>style.rotation</p:attrName>
                                        </p:attrNameLst>
                                      </p:cBhvr>
                                      <p:tavLst>
                                        <p:tav tm="0">
                                          <p:val>
                                            <p:fltVal val="90"/>
                                          </p:val>
                                        </p:tav>
                                        <p:tav tm="100000">
                                          <p:val>
                                            <p:fltVal val="0"/>
                                          </p:val>
                                        </p:tav>
                                      </p:tavLst>
                                    </p:anim>
                                    <p:animEffect transition="in" filter="fade">
                                      <p:cBhvr>
                                        <p:cTn id="28" dur="750"/>
                                        <p:tgtEl>
                                          <p:spTgt spid="49"/>
                                        </p:tgtEl>
                                      </p:cBhvr>
                                    </p:animEffect>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down)">
                                      <p:cBhvr>
                                        <p:cTn id="3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16265" y="4026479"/>
            <a:ext cx="537327" cy="369332"/>
          </a:xfrm>
          <a:prstGeom prst="rect">
            <a:avLst/>
          </a:prstGeom>
          <a:noFill/>
        </p:spPr>
        <p:txBody>
          <a:bodyPr wrap="none" rtlCol="0">
            <a:spAutoFit/>
          </a:bodyPr>
          <a:lstStyle/>
          <a:p>
            <a:r>
              <a:rPr lang="en-US">
                <a:solidFill>
                  <a:schemeClr val="bg1"/>
                </a:solidFill>
              </a:rPr>
              <a:t>Abc</a:t>
            </a:r>
          </a:p>
        </p:txBody>
      </p:sp>
      <p:sp>
        <p:nvSpPr>
          <p:cNvPr id="6" name="TextBox 5"/>
          <p:cNvSpPr txBox="1"/>
          <p:nvPr/>
        </p:nvSpPr>
        <p:spPr>
          <a:xfrm>
            <a:off x="5596712" y="2869863"/>
            <a:ext cx="537327" cy="369332"/>
          </a:xfrm>
          <a:prstGeom prst="rect">
            <a:avLst/>
          </a:prstGeom>
          <a:noFill/>
        </p:spPr>
        <p:txBody>
          <a:bodyPr wrap="none" rtlCol="0">
            <a:spAutoFit/>
          </a:bodyPr>
          <a:lstStyle/>
          <a:p>
            <a:r>
              <a:rPr lang="en-US">
                <a:solidFill>
                  <a:schemeClr val="bg1"/>
                </a:solidFill>
              </a:rPr>
              <a:t>Abc</a:t>
            </a:r>
          </a:p>
        </p:txBody>
      </p:sp>
      <p:sp>
        <p:nvSpPr>
          <p:cNvPr id="7" name="TextBox 6"/>
          <p:cNvSpPr txBox="1"/>
          <p:nvPr/>
        </p:nvSpPr>
        <p:spPr>
          <a:xfrm>
            <a:off x="7369468" y="4051885"/>
            <a:ext cx="537327" cy="369332"/>
          </a:xfrm>
          <a:prstGeom prst="rect">
            <a:avLst/>
          </a:prstGeom>
          <a:noFill/>
        </p:spPr>
        <p:txBody>
          <a:bodyPr wrap="none" rtlCol="0">
            <a:spAutoFit/>
          </a:bodyPr>
          <a:lstStyle/>
          <a:p>
            <a:r>
              <a:rPr lang="en-US">
                <a:solidFill>
                  <a:schemeClr val="bg1"/>
                </a:solidFill>
              </a:rPr>
              <a:t>Abc</a:t>
            </a:r>
          </a:p>
        </p:txBody>
      </p:sp>
      <p:sp>
        <p:nvSpPr>
          <p:cNvPr id="20" name="TextBox 19"/>
          <p:cNvSpPr txBox="1"/>
          <p:nvPr/>
        </p:nvSpPr>
        <p:spPr>
          <a:xfrm>
            <a:off x="9132951" y="2869863"/>
            <a:ext cx="537327" cy="369332"/>
          </a:xfrm>
          <a:prstGeom prst="rect">
            <a:avLst/>
          </a:prstGeom>
          <a:noFill/>
        </p:spPr>
        <p:txBody>
          <a:bodyPr wrap="none" rtlCol="0">
            <a:spAutoFit/>
          </a:bodyPr>
          <a:lstStyle/>
          <a:p>
            <a:r>
              <a:rPr lang="en-US">
                <a:solidFill>
                  <a:schemeClr val="bg1"/>
                </a:solidFill>
              </a:rPr>
              <a:t>Abc</a:t>
            </a:r>
          </a:p>
        </p:txBody>
      </p:sp>
      <p:pic>
        <p:nvPicPr>
          <p:cNvPr id="23" name="Picture 3">
            <a:extLst>
              <a:ext uri="{FF2B5EF4-FFF2-40B4-BE49-F238E27FC236}">
                <a16:creationId xmlns:a16="http://schemas.microsoft.com/office/drawing/2014/main" id="{B0DB6ADA-DC24-46E9-9603-F171B3902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35"/>
            <a:ext cx="109728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
            <a:extLst>
              <a:ext uri="{FF2B5EF4-FFF2-40B4-BE49-F238E27FC236}">
                <a16:creationId xmlns:a16="http://schemas.microsoft.com/office/drawing/2014/main" id="{1CE55467-E658-453C-8B5C-C60C3995DFF4}"/>
              </a:ext>
            </a:extLst>
          </p:cNvPr>
          <p:cNvSpPr txBox="1">
            <a:spLocks noChangeArrowheads="1"/>
          </p:cNvSpPr>
          <p:nvPr/>
        </p:nvSpPr>
        <p:spPr bwMode="auto">
          <a:xfrm>
            <a:off x="334666" y="4660155"/>
            <a:ext cx="113239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rgbClr val="002060"/>
                </a:solidFill>
                <a:latin typeface="Arial-SGK-TV" pitchFamily="2" charset="0"/>
                <a:cs typeface="Arial-SGK-TV" pitchFamily="2" charset="0"/>
              </a:rPr>
              <a:t>Con kênh</a:t>
            </a:r>
            <a:r>
              <a:rPr lang="en-US" altLang="en-US" sz="4800">
                <a:solidFill>
                  <a:srgbClr val="FF0000"/>
                </a:solidFill>
                <a:latin typeface="Arial-SGK-TV" pitchFamily="2" charset="0"/>
                <a:cs typeface="Arial-SGK-TV" pitchFamily="2" charset="0"/>
              </a:rPr>
              <a:t>/</a:t>
            </a:r>
            <a:r>
              <a:rPr lang="en-US" altLang="en-US" sz="4800">
                <a:solidFill>
                  <a:srgbClr val="002060"/>
                </a:solidFill>
                <a:latin typeface="Arial-SGK-TV" pitchFamily="2" charset="0"/>
                <a:cs typeface="Arial-SGK-TV" pitchFamily="2" charset="0"/>
              </a:rPr>
              <a:t>xinh xinh</a:t>
            </a:r>
            <a:r>
              <a:rPr lang="en-US" altLang="en-US" sz="4800">
                <a:solidFill>
                  <a:srgbClr val="FF0000"/>
                </a:solidFill>
                <a:latin typeface="Arial-SGK-TV" pitchFamily="2" charset="0"/>
                <a:cs typeface="Arial-SGK-TV" pitchFamily="2" charset="0"/>
              </a:rPr>
              <a:t>/</a:t>
            </a:r>
            <a:r>
              <a:rPr lang="en-US" altLang="en-US" sz="4800">
                <a:solidFill>
                  <a:srgbClr val="002060"/>
                </a:solidFill>
                <a:latin typeface="Arial-SGK-TV" pitchFamily="2" charset="0"/>
                <a:cs typeface="Arial-SGK-TV" pitchFamily="2" charset="0"/>
              </a:rPr>
              <a:t>chảy qua</a:t>
            </a:r>
            <a:r>
              <a:rPr lang="en-US" altLang="en-US" sz="4800">
                <a:solidFill>
                  <a:srgbClr val="FF0000"/>
                </a:solidFill>
                <a:latin typeface="Arial-SGK-TV" pitchFamily="2" charset="0"/>
                <a:cs typeface="Arial-SGK-TV" pitchFamily="2" charset="0"/>
              </a:rPr>
              <a:t>/</a:t>
            </a:r>
            <a:r>
              <a:rPr lang="en-US" altLang="en-US" sz="4800">
                <a:solidFill>
                  <a:srgbClr val="002060"/>
                </a:solidFill>
                <a:latin typeface="Arial-SGK-TV" pitchFamily="2" charset="0"/>
                <a:cs typeface="Arial-SGK-TV" pitchFamily="2" charset="0"/>
              </a:rPr>
              <a:t>cánh đồng</a:t>
            </a:r>
            <a:r>
              <a:rPr lang="en-US" altLang="en-US" sz="4800">
                <a:latin typeface="Arial-SGK-TV" pitchFamily="2" charset="0"/>
                <a:cs typeface="Arial-SGK-TV" pitchFamily="2" charset="0"/>
              </a:rPr>
              <a:t>.</a:t>
            </a:r>
          </a:p>
        </p:txBody>
      </p:sp>
      <p:sp>
        <p:nvSpPr>
          <p:cNvPr id="25" name="TextBox 4">
            <a:extLst>
              <a:ext uri="{FF2B5EF4-FFF2-40B4-BE49-F238E27FC236}">
                <a16:creationId xmlns:a16="http://schemas.microsoft.com/office/drawing/2014/main" id="{10453E5A-7C4D-4E4B-B1CC-6136D896E472}"/>
              </a:ext>
            </a:extLst>
          </p:cNvPr>
          <p:cNvSpPr txBox="1">
            <a:spLocks noChangeArrowheads="1"/>
          </p:cNvSpPr>
          <p:nvPr/>
        </p:nvSpPr>
        <p:spPr bwMode="auto">
          <a:xfrm>
            <a:off x="334666" y="4673440"/>
            <a:ext cx="113239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a:solidFill>
                  <a:srgbClr val="002060"/>
                </a:solidFill>
                <a:latin typeface="Arial-SGK-TV" pitchFamily="2" charset="0"/>
                <a:cs typeface="Arial-SGK-TV" pitchFamily="2" charset="0"/>
              </a:rPr>
              <a:t>Con k</a:t>
            </a:r>
            <a:r>
              <a:rPr lang="en-US" altLang="en-US" sz="4800">
                <a:solidFill>
                  <a:srgbClr val="FF0000"/>
                </a:solidFill>
                <a:latin typeface="Arial-SGK-TV" pitchFamily="2" charset="0"/>
                <a:cs typeface="Arial-SGK-TV" pitchFamily="2" charset="0"/>
              </a:rPr>
              <a:t>ênh</a:t>
            </a:r>
            <a:r>
              <a:rPr lang="en-US" altLang="en-US" sz="4800">
                <a:solidFill>
                  <a:srgbClr val="002060"/>
                </a:solidFill>
                <a:latin typeface="Arial-SGK-TV" pitchFamily="2" charset="0"/>
                <a:cs typeface="Arial-SGK-TV" pitchFamily="2" charset="0"/>
              </a:rPr>
              <a:t> x</a:t>
            </a:r>
            <a:r>
              <a:rPr lang="en-US" altLang="en-US" sz="4800">
                <a:solidFill>
                  <a:srgbClr val="FF0000"/>
                </a:solidFill>
                <a:latin typeface="Arial-SGK-TV" pitchFamily="2" charset="0"/>
                <a:cs typeface="Arial-SGK-TV" pitchFamily="2" charset="0"/>
              </a:rPr>
              <a:t>inh</a:t>
            </a:r>
            <a:r>
              <a:rPr lang="en-US" altLang="en-US" sz="4800">
                <a:solidFill>
                  <a:srgbClr val="002060"/>
                </a:solidFill>
                <a:latin typeface="Arial-SGK-TV" pitchFamily="2" charset="0"/>
                <a:cs typeface="Arial-SGK-TV" pitchFamily="2" charset="0"/>
              </a:rPr>
              <a:t> x</a:t>
            </a:r>
            <a:r>
              <a:rPr lang="en-US" altLang="en-US" sz="4800">
                <a:solidFill>
                  <a:srgbClr val="FF0000"/>
                </a:solidFill>
                <a:latin typeface="Arial-SGK-TV" pitchFamily="2" charset="0"/>
                <a:cs typeface="Arial-SGK-TV" pitchFamily="2" charset="0"/>
              </a:rPr>
              <a:t>inh</a:t>
            </a:r>
            <a:r>
              <a:rPr lang="en-US" altLang="en-US" sz="4800">
                <a:solidFill>
                  <a:srgbClr val="002060"/>
                </a:solidFill>
                <a:latin typeface="Arial-SGK-TV" pitchFamily="2" charset="0"/>
                <a:cs typeface="Arial-SGK-TV" pitchFamily="2" charset="0"/>
              </a:rPr>
              <a:t> chảy qua c</a:t>
            </a:r>
            <a:r>
              <a:rPr lang="en-US" altLang="en-US" sz="4800">
                <a:solidFill>
                  <a:srgbClr val="FF0000"/>
                </a:solidFill>
                <a:latin typeface="Arial-SGK-TV" pitchFamily="2" charset="0"/>
                <a:cs typeface="Arial-SGK-TV" pitchFamily="2" charset="0"/>
              </a:rPr>
              <a:t>anh</a:t>
            </a:r>
            <a:r>
              <a:rPr lang="en-US" altLang="en-US" sz="4800">
                <a:solidFill>
                  <a:srgbClr val="002060"/>
                </a:solidFill>
                <a:latin typeface="Arial-SGK-TV" pitchFamily="2" charset="0"/>
                <a:cs typeface="Arial-SGK-TV" pitchFamily="2" charset="0"/>
              </a:rPr>
              <a:t> đồng</a:t>
            </a:r>
            <a:r>
              <a:rPr lang="en-US" altLang="en-US" sz="4800"/>
              <a:t>.</a:t>
            </a:r>
          </a:p>
        </p:txBody>
      </p:sp>
    </p:spTree>
    <p:extLst>
      <p:ext uri="{BB962C8B-B14F-4D97-AF65-F5344CB8AC3E}">
        <p14:creationId xmlns:p14="http://schemas.microsoft.com/office/powerpoint/2010/main" val="1370640010"/>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6BE5E-F11C-4EA8-89D1-68C9C4373E2D}"/>
              </a:ext>
            </a:extLst>
          </p:cNvPr>
          <p:cNvSpPr txBox="1">
            <a:spLocks noChangeArrowheads="1"/>
          </p:cNvSpPr>
          <p:nvPr/>
        </p:nvSpPr>
        <p:spPr bwMode="auto">
          <a:xfrm>
            <a:off x="816429" y="689976"/>
            <a:ext cx="10558463" cy="9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a:solidFill>
                  <a:srgbClr val="002060"/>
                </a:solidFill>
                <a:latin typeface="Arial-SGK-TV" pitchFamily="2" charset="0"/>
                <a:cs typeface="Arial-SGK-TV" pitchFamily="2" charset="0"/>
              </a:rPr>
              <a:t>anh         ênh         inh       </a:t>
            </a:r>
          </a:p>
        </p:txBody>
      </p:sp>
      <p:sp>
        <p:nvSpPr>
          <p:cNvPr id="3" name="Rectangle 2">
            <a:extLst>
              <a:ext uri="{FF2B5EF4-FFF2-40B4-BE49-F238E27FC236}">
                <a16:creationId xmlns:a16="http://schemas.microsoft.com/office/drawing/2014/main" id="{47DAF90E-C63C-487F-BADE-1DEB03FDC4C9}"/>
              </a:ext>
            </a:extLst>
          </p:cNvPr>
          <p:cNvSpPr/>
          <p:nvPr/>
        </p:nvSpPr>
        <p:spPr>
          <a:xfrm>
            <a:off x="3824980" y="1915476"/>
            <a:ext cx="1717374" cy="910263"/>
          </a:xfrm>
          <a:prstGeom prst="rect">
            <a:avLst/>
          </a:prstGeom>
          <a:solidFill>
            <a:schemeClr val="bg2"/>
          </a:solidFill>
          <a:ln>
            <a:solidFill>
              <a:srgbClr val="B10E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4" name="Rectangle 3">
            <a:extLst>
              <a:ext uri="{FF2B5EF4-FFF2-40B4-BE49-F238E27FC236}">
                <a16:creationId xmlns:a16="http://schemas.microsoft.com/office/drawing/2014/main" id="{65661A61-3539-4862-A1A8-D69BCFDF7E31}"/>
              </a:ext>
            </a:extLst>
          </p:cNvPr>
          <p:cNvSpPr/>
          <p:nvPr/>
        </p:nvSpPr>
        <p:spPr>
          <a:xfrm>
            <a:off x="3843520" y="2839169"/>
            <a:ext cx="3286945" cy="910263"/>
          </a:xfrm>
          <a:prstGeom prst="rect">
            <a:avLst/>
          </a:prstGeom>
          <a:solidFill>
            <a:schemeClr val="bg2"/>
          </a:solidFill>
          <a:ln>
            <a:solidFill>
              <a:srgbClr val="B10E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6" name="TextBox 5">
            <a:extLst>
              <a:ext uri="{FF2B5EF4-FFF2-40B4-BE49-F238E27FC236}">
                <a16:creationId xmlns:a16="http://schemas.microsoft.com/office/drawing/2014/main" id="{3D40285D-D102-424B-AF88-A909EE558C33}"/>
              </a:ext>
            </a:extLst>
          </p:cNvPr>
          <p:cNvSpPr txBox="1">
            <a:spLocks noChangeArrowheads="1"/>
          </p:cNvSpPr>
          <p:nvPr/>
        </p:nvSpPr>
        <p:spPr bwMode="auto">
          <a:xfrm>
            <a:off x="8607726" y="689976"/>
            <a:ext cx="1131758" cy="9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FF0000"/>
                </a:solidFill>
              </a:rPr>
              <a:t>nh</a:t>
            </a:r>
          </a:p>
        </p:txBody>
      </p:sp>
      <p:sp>
        <p:nvSpPr>
          <p:cNvPr id="7" name="TextBox 6">
            <a:extLst>
              <a:ext uri="{FF2B5EF4-FFF2-40B4-BE49-F238E27FC236}">
                <a16:creationId xmlns:a16="http://schemas.microsoft.com/office/drawing/2014/main" id="{13ACA2FE-2A7E-4F4B-9872-44A29E69DE84}"/>
              </a:ext>
            </a:extLst>
          </p:cNvPr>
          <p:cNvSpPr txBox="1">
            <a:spLocks noChangeArrowheads="1"/>
          </p:cNvSpPr>
          <p:nvPr/>
        </p:nvSpPr>
        <p:spPr bwMode="auto">
          <a:xfrm>
            <a:off x="5542354" y="1915476"/>
            <a:ext cx="1588112" cy="919153"/>
          </a:xfrm>
          <a:prstGeom prst="rect">
            <a:avLst/>
          </a:prstGeom>
          <a:solidFill>
            <a:schemeClr val="bg2"/>
          </a:solidFill>
          <a:ln>
            <a:solidFill>
              <a:srgbClr val="7030A0"/>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FF0000"/>
                </a:solidFill>
                <a:latin typeface="Arial-SGK-TV" pitchFamily="2" charset="0"/>
                <a:cs typeface="Arial-SGK-TV" pitchFamily="2" charset="0"/>
              </a:rPr>
              <a:t>anh</a:t>
            </a:r>
          </a:p>
        </p:txBody>
      </p:sp>
      <p:sp>
        <p:nvSpPr>
          <p:cNvPr id="8" name="TextBox 7">
            <a:extLst>
              <a:ext uri="{FF2B5EF4-FFF2-40B4-BE49-F238E27FC236}">
                <a16:creationId xmlns:a16="http://schemas.microsoft.com/office/drawing/2014/main" id="{CAB7BE51-E40F-49F2-A5B3-A82E653D0793}"/>
              </a:ext>
            </a:extLst>
          </p:cNvPr>
          <p:cNvSpPr txBox="1">
            <a:spLocks noChangeArrowheads="1"/>
          </p:cNvSpPr>
          <p:nvPr/>
        </p:nvSpPr>
        <p:spPr bwMode="auto">
          <a:xfrm>
            <a:off x="4245428" y="1832976"/>
            <a:ext cx="416163" cy="9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latin typeface="Arial-SGK-TV" pitchFamily="2" charset="0"/>
                <a:cs typeface="Arial-SGK-TV" pitchFamily="2" charset="0"/>
              </a:rPr>
              <a:t>c</a:t>
            </a:r>
          </a:p>
        </p:txBody>
      </p:sp>
      <p:sp>
        <p:nvSpPr>
          <p:cNvPr id="9" name="TextBox 8">
            <a:extLst>
              <a:ext uri="{FF2B5EF4-FFF2-40B4-BE49-F238E27FC236}">
                <a16:creationId xmlns:a16="http://schemas.microsoft.com/office/drawing/2014/main" id="{7EF81C7E-0F25-490F-8366-95251AFBFCA1}"/>
              </a:ext>
            </a:extLst>
          </p:cNvPr>
          <p:cNvSpPr txBox="1">
            <a:spLocks noChangeArrowheads="1"/>
          </p:cNvSpPr>
          <p:nvPr/>
        </p:nvSpPr>
        <p:spPr bwMode="auto">
          <a:xfrm>
            <a:off x="4706964" y="2814934"/>
            <a:ext cx="18077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latin typeface="Arial-SGK-TV" pitchFamily="2" charset="0"/>
                <a:cs typeface="Arial-SGK-TV" pitchFamily="2" charset="0"/>
              </a:rPr>
              <a:t>c</a:t>
            </a:r>
            <a:r>
              <a:rPr lang="en-US" altLang="en-US" sz="5400">
                <a:solidFill>
                  <a:srgbClr val="FF0000"/>
                </a:solidFill>
                <a:latin typeface="Arial-SGK-TV" pitchFamily="2" charset="0"/>
                <a:cs typeface="Arial-SGK-TV" pitchFamily="2" charset="0"/>
              </a:rPr>
              <a:t>ánh</a:t>
            </a:r>
          </a:p>
        </p:txBody>
      </p:sp>
      <p:sp>
        <p:nvSpPr>
          <p:cNvPr id="10" name="TextBox 9">
            <a:extLst>
              <a:ext uri="{FF2B5EF4-FFF2-40B4-BE49-F238E27FC236}">
                <a16:creationId xmlns:a16="http://schemas.microsoft.com/office/drawing/2014/main" id="{895AFC64-CC6D-4213-862F-BBDDB850F32C}"/>
              </a:ext>
            </a:extLst>
          </p:cNvPr>
          <p:cNvSpPr txBox="1">
            <a:spLocks noChangeArrowheads="1"/>
          </p:cNvSpPr>
          <p:nvPr/>
        </p:nvSpPr>
        <p:spPr bwMode="auto">
          <a:xfrm>
            <a:off x="1654628" y="4013990"/>
            <a:ext cx="80445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rPr>
              <a:t> </a:t>
            </a:r>
            <a:r>
              <a:rPr lang="en-US" altLang="en-US" sz="5400">
                <a:solidFill>
                  <a:srgbClr val="002060"/>
                </a:solidFill>
                <a:latin typeface="Arial-SGK-TV" pitchFamily="2" charset="0"/>
                <a:cs typeface="Arial-SGK-TV" pitchFamily="2" charset="0"/>
              </a:rPr>
              <a:t>chanh      mảnh      cạnh      </a:t>
            </a:r>
          </a:p>
        </p:txBody>
      </p:sp>
      <p:sp>
        <p:nvSpPr>
          <p:cNvPr id="11" name="TextBox 10">
            <a:extLst>
              <a:ext uri="{FF2B5EF4-FFF2-40B4-BE49-F238E27FC236}">
                <a16:creationId xmlns:a16="http://schemas.microsoft.com/office/drawing/2014/main" id="{B7A8DF0A-B8C7-4BDB-9E57-481D9388C483}"/>
              </a:ext>
            </a:extLst>
          </p:cNvPr>
          <p:cNvSpPr txBox="1">
            <a:spLocks noChangeArrowheads="1"/>
          </p:cNvSpPr>
          <p:nvPr/>
        </p:nvSpPr>
        <p:spPr bwMode="auto">
          <a:xfrm>
            <a:off x="5917791" y="692813"/>
            <a:ext cx="10545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FF0000"/>
                </a:solidFill>
              </a:rPr>
              <a:t>nh</a:t>
            </a:r>
          </a:p>
        </p:txBody>
      </p:sp>
      <p:sp>
        <p:nvSpPr>
          <p:cNvPr id="12" name="TextBox 11">
            <a:extLst>
              <a:ext uri="{FF2B5EF4-FFF2-40B4-BE49-F238E27FC236}">
                <a16:creationId xmlns:a16="http://schemas.microsoft.com/office/drawing/2014/main" id="{7B568DE1-2D12-4F62-A93A-B392B93D2A9D}"/>
              </a:ext>
            </a:extLst>
          </p:cNvPr>
          <p:cNvSpPr txBox="1">
            <a:spLocks noChangeArrowheads="1"/>
          </p:cNvSpPr>
          <p:nvPr/>
        </p:nvSpPr>
        <p:spPr bwMode="auto">
          <a:xfrm>
            <a:off x="3064863" y="674297"/>
            <a:ext cx="1131758" cy="9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FF0000"/>
                </a:solidFill>
              </a:rPr>
              <a:t>nh</a:t>
            </a:r>
          </a:p>
        </p:txBody>
      </p:sp>
      <p:sp>
        <p:nvSpPr>
          <p:cNvPr id="13" name="TextBox 12">
            <a:extLst>
              <a:ext uri="{FF2B5EF4-FFF2-40B4-BE49-F238E27FC236}">
                <a16:creationId xmlns:a16="http://schemas.microsoft.com/office/drawing/2014/main" id="{2AAB9FDB-BD57-40E5-8A76-50BF8264AF88}"/>
              </a:ext>
            </a:extLst>
          </p:cNvPr>
          <p:cNvSpPr txBox="1">
            <a:spLocks noChangeArrowheads="1"/>
          </p:cNvSpPr>
          <p:nvPr/>
        </p:nvSpPr>
        <p:spPr bwMode="auto">
          <a:xfrm>
            <a:off x="1730828" y="4880174"/>
            <a:ext cx="80445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B050"/>
                </a:solidFill>
              </a:rPr>
              <a:t> </a:t>
            </a:r>
            <a:r>
              <a:rPr lang="en-US" altLang="en-US" sz="5400">
                <a:solidFill>
                  <a:srgbClr val="00B050"/>
                </a:solidFill>
                <a:latin typeface="Arial-SGK-TV" pitchFamily="2" charset="0"/>
                <a:cs typeface="Arial-SGK-TV" pitchFamily="2" charset="0"/>
              </a:rPr>
              <a:t>kênh        ghềnh     lệnh</a:t>
            </a:r>
          </a:p>
        </p:txBody>
      </p:sp>
      <p:sp>
        <p:nvSpPr>
          <p:cNvPr id="14" name="TextBox 13">
            <a:extLst>
              <a:ext uri="{FF2B5EF4-FFF2-40B4-BE49-F238E27FC236}">
                <a16:creationId xmlns:a16="http://schemas.microsoft.com/office/drawing/2014/main" id="{A6D62685-C401-4C79-90A8-B4785C6AF7FC}"/>
              </a:ext>
            </a:extLst>
          </p:cNvPr>
          <p:cNvSpPr txBox="1">
            <a:spLocks noChangeArrowheads="1"/>
          </p:cNvSpPr>
          <p:nvPr/>
        </p:nvSpPr>
        <p:spPr bwMode="auto">
          <a:xfrm>
            <a:off x="1895519" y="5722038"/>
            <a:ext cx="80445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C10000"/>
                </a:solidFill>
                <a:latin typeface="Arial-SGK-TV" pitchFamily="2" charset="0"/>
                <a:cs typeface="Arial-SGK-TV" pitchFamily="2" charset="0"/>
              </a:rPr>
              <a:t>kính         chỉnh      thịnh</a:t>
            </a:r>
          </a:p>
        </p:txBody>
      </p:sp>
    </p:spTree>
    <p:extLst>
      <p:ext uri="{BB962C8B-B14F-4D97-AF65-F5344CB8AC3E}">
        <p14:creationId xmlns:p14="http://schemas.microsoft.com/office/powerpoint/2010/main" val="3342493097"/>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6"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p:bldP spid="7" grpId="0" animBg="1"/>
      <p:bldP spid="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9785B-81E3-486C-8C79-8EC8EE4F7199}"/>
              </a:ext>
            </a:extLst>
          </p:cNvPr>
          <p:cNvSpPr txBox="1">
            <a:spLocks noChangeArrowheads="1"/>
          </p:cNvSpPr>
          <p:nvPr/>
        </p:nvSpPr>
        <p:spPr bwMode="auto">
          <a:xfrm flipH="1">
            <a:off x="925285" y="3233058"/>
            <a:ext cx="44332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latin typeface="Arial-SGK-TV" pitchFamily="2" charset="0"/>
                <a:cs typeface="Arial-SGK-TV" pitchFamily="2" charset="0"/>
              </a:rPr>
              <a:t>quả chanh</a:t>
            </a:r>
          </a:p>
        </p:txBody>
      </p:sp>
      <p:sp>
        <p:nvSpPr>
          <p:cNvPr id="3" name="TextBox 2">
            <a:extLst>
              <a:ext uri="{FF2B5EF4-FFF2-40B4-BE49-F238E27FC236}">
                <a16:creationId xmlns:a16="http://schemas.microsoft.com/office/drawing/2014/main" id="{23DA6D67-D2CB-4C23-9991-042AD107C504}"/>
              </a:ext>
            </a:extLst>
          </p:cNvPr>
          <p:cNvSpPr txBox="1">
            <a:spLocks noChangeArrowheads="1"/>
          </p:cNvSpPr>
          <p:nvPr/>
        </p:nvSpPr>
        <p:spPr bwMode="auto">
          <a:xfrm>
            <a:off x="4659086" y="3233058"/>
            <a:ext cx="38790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latin typeface="Arial-SGK-TV" pitchFamily="2" charset="0"/>
                <a:cs typeface="Arial-SGK-TV" pitchFamily="2" charset="0"/>
              </a:rPr>
              <a:t>bờ kênh</a:t>
            </a:r>
          </a:p>
        </p:txBody>
      </p:sp>
      <p:sp>
        <p:nvSpPr>
          <p:cNvPr id="4" name="TextBox 3">
            <a:extLst>
              <a:ext uri="{FF2B5EF4-FFF2-40B4-BE49-F238E27FC236}">
                <a16:creationId xmlns:a16="http://schemas.microsoft.com/office/drawing/2014/main" id="{67BE0351-E948-4F94-BD8C-57BF879BDD6E}"/>
              </a:ext>
            </a:extLst>
          </p:cNvPr>
          <p:cNvSpPr txBox="1">
            <a:spLocks noChangeArrowheads="1"/>
          </p:cNvSpPr>
          <p:nvPr/>
        </p:nvSpPr>
        <p:spPr bwMode="auto">
          <a:xfrm>
            <a:off x="7783286" y="3233058"/>
            <a:ext cx="36574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latin typeface="Arial-SGK-TV" pitchFamily="2" charset="0"/>
                <a:cs typeface="Arial-SGK-TV" pitchFamily="2" charset="0"/>
              </a:rPr>
              <a:t>kính râm</a:t>
            </a:r>
          </a:p>
        </p:txBody>
      </p:sp>
      <p:sp>
        <p:nvSpPr>
          <p:cNvPr id="5" name="TextBox 1">
            <a:extLst>
              <a:ext uri="{FF2B5EF4-FFF2-40B4-BE49-F238E27FC236}">
                <a16:creationId xmlns:a16="http://schemas.microsoft.com/office/drawing/2014/main" id="{A9602192-4175-430B-BE8C-A7CD6B68365C}"/>
              </a:ext>
            </a:extLst>
          </p:cNvPr>
          <p:cNvSpPr txBox="1">
            <a:spLocks noChangeArrowheads="1"/>
          </p:cNvSpPr>
          <p:nvPr/>
        </p:nvSpPr>
        <p:spPr bwMode="auto">
          <a:xfrm flipH="1">
            <a:off x="2082190" y="3233058"/>
            <a:ext cx="29924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latin typeface="Arial-SGK-TV" pitchFamily="2" charset="0"/>
                <a:cs typeface="Arial-SGK-TV" pitchFamily="2" charset="0"/>
              </a:rPr>
              <a:t> </a:t>
            </a:r>
            <a:r>
              <a:rPr lang="en-US" altLang="en-US" sz="5400">
                <a:solidFill>
                  <a:srgbClr val="FF0000"/>
                </a:solidFill>
                <a:latin typeface="Arial-SGK-TV" pitchFamily="2" charset="0"/>
                <a:cs typeface="Arial-SGK-TV" pitchFamily="2" charset="0"/>
              </a:rPr>
              <a:t>chanh</a:t>
            </a:r>
          </a:p>
        </p:txBody>
      </p:sp>
      <p:sp>
        <p:nvSpPr>
          <p:cNvPr id="6" name="TextBox 2">
            <a:extLst>
              <a:ext uri="{FF2B5EF4-FFF2-40B4-BE49-F238E27FC236}">
                <a16:creationId xmlns:a16="http://schemas.microsoft.com/office/drawing/2014/main" id="{D2B0550D-1169-4823-B624-1E90231E0274}"/>
              </a:ext>
            </a:extLst>
          </p:cNvPr>
          <p:cNvSpPr txBox="1">
            <a:spLocks noChangeArrowheads="1"/>
          </p:cNvSpPr>
          <p:nvPr/>
        </p:nvSpPr>
        <p:spPr bwMode="auto">
          <a:xfrm>
            <a:off x="5394040" y="3233058"/>
            <a:ext cx="24382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latin typeface="Arial-SGK-TV" pitchFamily="2" charset="0"/>
                <a:cs typeface="Arial-SGK-TV" pitchFamily="2" charset="0"/>
              </a:rPr>
              <a:t> </a:t>
            </a:r>
            <a:r>
              <a:rPr lang="en-US" altLang="en-US" sz="5400">
                <a:solidFill>
                  <a:srgbClr val="FF0000"/>
                </a:solidFill>
                <a:latin typeface="Arial-SGK-TV" pitchFamily="2" charset="0"/>
                <a:cs typeface="Arial-SGK-TV" pitchFamily="2" charset="0"/>
              </a:rPr>
              <a:t>kênh</a:t>
            </a:r>
          </a:p>
        </p:txBody>
      </p:sp>
      <p:sp>
        <p:nvSpPr>
          <p:cNvPr id="7" name="TextBox 3">
            <a:extLst>
              <a:ext uri="{FF2B5EF4-FFF2-40B4-BE49-F238E27FC236}">
                <a16:creationId xmlns:a16="http://schemas.microsoft.com/office/drawing/2014/main" id="{E0F69D82-1ADB-45B9-BD51-D86D46173099}"/>
              </a:ext>
            </a:extLst>
          </p:cNvPr>
          <p:cNvSpPr txBox="1">
            <a:spLocks noChangeArrowheads="1"/>
          </p:cNvSpPr>
          <p:nvPr/>
        </p:nvSpPr>
        <p:spPr bwMode="auto">
          <a:xfrm>
            <a:off x="7783286" y="3233058"/>
            <a:ext cx="19949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FF0000"/>
                </a:solidFill>
                <a:latin typeface="Arial-SGK-TV" pitchFamily="2" charset="0"/>
                <a:cs typeface="Arial-SGK-TV" pitchFamily="2" charset="0"/>
              </a:rPr>
              <a:t>kính</a:t>
            </a:r>
          </a:p>
        </p:txBody>
      </p:sp>
      <p:pic>
        <p:nvPicPr>
          <p:cNvPr id="8" name="Picture 7">
            <a:extLst>
              <a:ext uri="{FF2B5EF4-FFF2-40B4-BE49-F238E27FC236}">
                <a16:creationId xmlns:a16="http://schemas.microsoft.com/office/drawing/2014/main" id="{E2E40800-8037-432D-8A6A-F14DF77D1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323" y="947058"/>
            <a:ext cx="36083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C8F5DE8-C2F3-45A9-86F9-0992764C7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686" y="1099458"/>
            <a:ext cx="2686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58C5861-AC46-4E6B-A358-6A7646C39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86" y="1099458"/>
            <a:ext cx="29924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054729"/>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3">
            <a:extLst>
              <a:ext uri="{FF2B5EF4-FFF2-40B4-BE49-F238E27FC236}">
                <a16:creationId xmlns:a16="http://schemas.microsoft.com/office/drawing/2014/main" id="{1C0CA739-55AB-4F70-A7B7-55C9226CC449}"/>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62030"/>
          <a:stretch/>
        </p:blipFill>
        <p:spPr>
          <a:xfrm>
            <a:off x="56531" y="18853"/>
            <a:ext cx="12189658" cy="6858000"/>
          </a:xfrm>
          <a:prstGeom prst="rect">
            <a:avLst/>
          </a:prstGeom>
        </p:spPr>
      </p:pic>
      <p:sp>
        <p:nvSpPr>
          <p:cNvPr id="2" name="TextBox 1">
            <a:extLst>
              <a:ext uri="{FF2B5EF4-FFF2-40B4-BE49-F238E27FC236}">
                <a16:creationId xmlns:a16="http://schemas.microsoft.com/office/drawing/2014/main" id="{0E26BE5E-F11C-4EA8-89D1-68C9C4373E2D}"/>
              </a:ext>
            </a:extLst>
          </p:cNvPr>
          <p:cNvSpPr txBox="1">
            <a:spLocks noChangeArrowheads="1"/>
          </p:cNvSpPr>
          <p:nvPr/>
        </p:nvSpPr>
        <p:spPr bwMode="auto">
          <a:xfrm>
            <a:off x="1063962" y="120266"/>
            <a:ext cx="10558463" cy="9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a:solidFill>
                  <a:srgbClr val="FF0000"/>
                </a:solidFill>
                <a:latin typeface="Arial-SGK-TV" pitchFamily="2" charset="0"/>
                <a:cs typeface="Arial-SGK-TV" pitchFamily="2" charset="0"/>
              </a:rPr>
              <a:t>anh     ênh      inh       </a:t>
            </a:r>
          </a:p>
        </p:txBody>
      </p:sp>
      <p:sp>
        <p:nvSpPr>
          <p:cNvPr id="3" name="Rectangle 2">
            <a:extLst>
              <a:ext uri="{FF2B5EF4-FFF2-40B4-BE49-F238E27FC236}">
                <a16:creationId xmlns:a16="http://schemas.microsoft.com/office/drawing/2014/main" id="{47DAF90E-C63C-487F-BADE-1DEB03FDC4C9}"/>
              </a:ext>
            </a:extLst>
          </p:cNvPr>
          <p:cNvSpPr/>
          <p:nvPr/>
        </p:nvSpPr>
        <p:spPr>
          <a:xfrm>
            <a:off x="4433986" y="1078807"/>
            <a:ext cx="1717374" cy="910263"/>
          </a:xfrm>
          <a:prstGeom prst="rect">
            <a:avLst/>
          </a:prstGeom>
          <a:solidFill>
            <a:schemeClr val="bg2"/>
          </a:solidFill>
          <a:ln>
            <a:solidFill>
              <a:srgbClr val="B10E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4" name="Rectangle 3">
            <a:extLst>
              <a:ext uri="{FF2B5EF4-FFF2-40B4-BE49-F238E27FC236}">
                <a16:creationId xmlns:a16="http://schemas.microsoft.com/office/drawing/2014/main" id="{65661A61-3539-4862-A1A8-D69BCFDF7E31}"/>
              </a:ext>
            </a:extLst>
          </p:cNvPr>
          <p:cNvSpPr/>
          <p:nvPr/>
        </p:nvSpPr>
        <p:spPr>
          <a:xfrm>
            <a:off x="4452527" y="2002500"/>
            <a:ext cx="3286945" cy="910263"/>
          </a:xfrm>
          <a:prstGeom prst="rect">
            <a:avLst/>
          </a:prstGeom>
          <a:solidFill>
            <a:schemeClr val="bg2"/>
          </a:solidFill>
          <a:ln>
            <a:solidFill>
              <a:srgbClr val="B10E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7" name="TextBox 6">
            <a:extLst>
              <a:ext uri="{FF2B5EF4-FFF2-40B4-BE49-F238E27FC236}">
                <a16:creationId xmlns:a16="http://schemas.microsoft.com/office/drawing/2014/main" id="{13ACA2FE-2A7E-4F4B-9872-44A29E69DE84}"/>
              </a:ext>
            </a:extLst>
          </p:cNvPr>
          <p:cNvSpPr txBox="1">
            <a:spLocks noChangeArrowheads="1"/>
          </p:cNvSpPr>
          <p:nvPr/>
        </p:nvSpPr>
        <p:spPr bwMode="auto">
          <a:xfrm>
            <a:off x="6151360" y="1078807"/>
            <a:ext cx="1588112" cy="919153"/>
          </a:xfrm>
          <a:prstGeom prst="rect">
            <a:avLst/>
          </a:prstGeom>
          <a:solidFill>
            <a:schemeClr val="bg2"/>
          </a:solidFill>
          <a:ln>
            <a:solidFill>
              <a:srgbClr val="7030A0"/>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FF0000"/>
                </a:solidFill>
                <a:latin typeface="Arial-SGK-TV" pitchFamily="2" charset="0"/>
                <a:cs typeface="Arial-SGK-TV" pitchFamily="2" charset="0"/>
              </a:rPr>
              <a:t>anh</a:t>
            </a:r>
          </a:p>
        </p:txBody>
      </p:sp>
      <p:sp>
        <p:nvSpPr>
          <p:cNvPr id="8" name="TextBox 7">
            <a:extLst>
              <a:ext uri="{FF2B5EF4-FFF2-40B4-BE49-F238E27FC236}">
                <a16:creationId xmlns:a16="http://schemas.microsoft.com/office/drawing/2014/main" id="{CAB7BE51-E40F-49F2-A5B3-A82E653D0793}"/>
              </a:ext>
            </a:extLst>
          </p:cNvPr>
          <p:cNvSpPr txBox="1">
            <a:spLocks noChangeArrowheads="1"/>
          </p:cNvSpPr>
          <p:nvPr/>
        </p:nvSpPr>
        <p:spPr bwMode="auto">
          <a:xfrm>
            <a:off x="5023400" y="1022073"/>
            <a:ext cx="416163" cy="9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latin typeface="Arial-SGK-TV" pitchFamily="2" charset="0"/>
                <a:cs typeface="Arial-SGK-TV" pitchFamily="2" charset="0"/>
              </a:rPr>
              <a:t>c</a:t>
            </a:r>
          </a:p>
        </p:txBody>
      </p:sp>
      <p:sp>
        <p:nvSpPr>
          <p:cNvPr id="9" name="TextBox 8">
            <a:extLst>
              <a:ext uri="{FF2B5EF4-FFF2-40B4-BE49-F238E27FC236}">
                <a16:creationId xmlns:a16="http://schemas.microsoft.com/office/drawing/2014/main" id="{7EF81C7E-0F25-490F-8366-95251AFBFCA1}"/>
              </a:ext>
            </a:extLst>
          </p:cNvPr>
          <p:cNvSpPr txBox="1">
            <a:spLocks noChangeArrowheads="1"/>
          </p:cNvSpPr>
          <p:nvPr/>
        </p:nvSpPr>
        <p:spPr bwMode="auto">
          <a:xfrm>
            <a:off x="5315970" y="1978265"/>
            <a:ext cx="18077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latin typeface="Arial-SGK-TV" pitchFamily="2" charset="0"/>
                <a:cs typeface="Arial-SGK-TV" pitchFamily="2" charset="0"/>
              </a:rPr>
              <a:t>c</a:t>
            </a:r>
            <a:r>
              <a:rPr lang="en-US" altLang="en-US" sz="5400">
                <a:solidFill>
                  <a:srgbClr val="FF0000"/>
                </a:solidFill>
                <a:latin typeface="Arial-SGK-TV" pitchFamily="2" charset="0"/>
                <a:cs typeface="Arial-SGK-TV" pitchFamily="2" charset="0"/>
              </a:rPr>
              <a:t>ánh</a:t>
            </a:r>
          </a:p>
        </p:txBody>
      </p:sp>
      <p:sp>
        <p:nvSpPr>
          <p:cNvPr id="10" name="TextBox 9">
            <a:extLst>
              <a:ext uri="{FF2B5EF4-FFF2-40B4-BE49-F238E27FC236}">
                <a16:creationId xmlns:a16="http://schemas.microsoft.com/office/drawing/2014/main" id="{895AFC64-CC6D-4213-862F-BBDDB850F32C}"/>
              </a:ext>
            </a:extLst>
          </p:cNvPr>
          <p:cNvSpPr txBox="1">
            <a:spLocks noChangeArrowheads="1"/>
          </p:cNvSpPr>
          <p:nvPr/>
        </p:nvSpPr>
        <p:spPr bwMode="auto">
          <a:xfrm>
            <a:off x="1890197" y="2888528"/>
            <a:ext cx="80445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rPr>
              <a:t> </a:t>
            </a:r>
            <a:r>
              <a:rPr lang="en-US" altLang="en-US" sz="5400">
                <a:solidFill>
                  <a:srgbClr val="002060"/>
                </a:solidFill>
                <a:latin typeface="Arial-SGK-TV" pitchFamily="2" charset="0"/>
                <a:cs typeface="Arial-SGK-TV" pitchFamily="2" charset="0"/>
              </a:rPr>
              <a:t>chanh      mảnh      cạnh      </a:t>
            </a:r>
          </a:p>
        </p:txBody>
      </p:sp>
      <p:sp>
        <p:nvSpPr>
          <p:cNvPr id="13" name="TextBox 12">
            <a:extLst>
              <a:ext uri="{FF2B5EF4-FFF2-40B4-BE49-F238E27FC236}">
                <a16:creationId xmlns:a16="http://schemas.microsoft.com/office/drawing/2014/main" id="{2AAB9FDB-BD57-40E5-8A76-50BF8264AF88}"/>
              </a:ext>
            </a:extLst>
          </p:cNvPr>
          <p:cNvSpPr txBox="1">
            <a:spLocks noChangeArrowheads="1"/>
          </p:cNvSpPr>
          <p:nvPr/>
        </p:nvSpPr>
        <p:spPr bwMode="auto">
          <a:xfrm>
            <a:off x="1890197" y="3732081"/>
            <a:ext cx="80445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B050"/>
                </a:solidFill>
              </a:rPr>
              <a:t> </a:t>
            </a:r>
            <a:r>
              <a:rPr lang="en-US" altLang="en-US" sz="5400">
                <a:solidFill>
                  <a:srgbClr val="00B050"/>
                </a:solidFill>
                <a:latin typeface="Arial-SGK-TV" pitchFamily="2" charset="0"/>
                <a:cs typeface="Arial-SGK-TV" pitchFamily="2" charset="0"/>
              </a:rPr>
              <a:t>kênh        ghềnh     lệnh</a:t>
            </a:r>
          </a:p>
        </p:txBody>
      </p:sp>
      <p:sp>
        <p:nvSpPr>
          <p:cNvPr id="14" name="TextBox 13">
            <a:extLst>
              <a:ext uri="{FF2B5EF4-FFF2-40B4-BE49-F238E27FC236}">
                <a16:creationId xmlns:a16="http://schemas.microsoft.com/office/drawing/2014/main" id="{A6D62685-C401-4C79-90A8-B4785C6AF7FC}"/>
              </a:ext>
            </a:extLst>
          </p:cNvPr>
          <p:cNvSpPr txBox="1">
            <a:spLocks noChangeArrowheads="1"/>
          </p:cNvSpPr>
          <p:nvPr/>
        </p:nvSpPr>
        <p:spPr bwMode="auto">
          <a:xfrm>
            <a:off x="2054888" y="4468949"/>
            <a:ext cx="80445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C10000"/>
                </a:solidFill>
                <a:latin typeface="Arial-SGK-TV" pitchFamily="2" charset="0"/>
                <a:cs typeface="Arial-SGK-TV" pitchFamily="2" charset="0"/>
              </a:rPr>
              <a:t>kính         chỉnh      thịnh</a:t>
            </a:r>
          </a:p>
        </p:txBody>
      </p:sp>
      <p:sp>
        <p:nvSpPr>
          <p:cNvPr id="15" name="TextBox 14">
            <a:extLst>
              <a:ext uri="{FF2B5EF4-FFF2-40B4-BE49-F238E27FC236}">
                <a16:creationId xmlns:a16="http://schemas.microsoft.com/office/drawing/2014/main" id="{0F1DCDED-690F-4827-ACEA-A9BCCD956124}"/>
              </a:ext>
            </a:extLst>
          </p:cNvPr>
          <p:cNvSpPr txBox="1">
            <a:spLocks noChangeArrowheads="1"/>
          </p:cNvSpPr>
          <p:nvPr/>
        </p:nvSpPr>
        <p:spPr bwMode="auto">
          <a:xfrm flipH="1">
            <a:off x="718726" y="5494128"/>
            <a:ext cx="44332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latin typeface="Arial-SGK-TV" pitchFamily="2" charset="0"/>
                <a:cs typeface="Arial-SGK-TV" pitchFamily="2" charset="0"/>
              </a:rPr>
              <a:t>quả chanh</a:t>
            </a:r>
          </a:p>
        </p:txBody>
      </p:sp>
      <p:sp>
        <p:nvSpPr>
          <p:cNvPr id="16" name="TextBox 15">
            <a:extLst>
              <a:ext uri="{FF2B5EF4-FFF2-40B4-BE49-F238E27FC236}">
                <a16:creationId xmlns:a16="http://schemas.microsoft.com/office/drawing/2014/main" id="{25E91660-2220-4749-A61D-3E779AABBA94}"/>
              </a:ext>
            </a:extLst>
          </p:cNvPr>
          <p:cNvSpPr txBox="1">
            <a:spLocks noChangeArrowheads="1"/>
          </p:cNvSpPr>
          <p:nvPr/>
        </p:nvSpPr>
        <p:spPr bwMode="auto">
          <a:xfrm>
            <a:off x="4771800" y="5511552"/>
            <a:ext cx="38790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latin typeface="Arial-SGK-TV" pitchFamily="2" charset="0"/>
                <a:cs typeface="Arial-SGK-TV" pitchFamily="2" charset="0"/>
              </a:rPr>
              <a:t>bờ kênh</a:t>
            </a:r>
          </a:p>
        </p:txBody>
      </p:sp>
      <p:sp>
        <p:nvSpPr>
          <p:cNvPr id="17" name="TextBox 16">
            <a:extLst>
              <a:ext uri="{FF2B5EF4-FFF2-40B4-BE49-F238E27FC236}">
                <a16:creationId xmlns:a16="http://schemas.microsoft.com/office/drawing/2014/main" id="{000D19D5-F20B-47C7-9888-910C2976E0FC}"/>
              </a:ext>
            </a:extLst>
          </p:cNvPr>
          <p:cNvSpPr txBox="1">
            <a:spLocks noChangeArrowheads="1"/>
          </p:cNvSpPr>
          <p:nvPr/>
        </p:nvSpPr>
        <p:spPr bwMode="auto">
          <a:xfrm>
            <a:off x="8270719" y="5469616"/>
            <a:ext cx="36574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5400">
                <a:solidFill>
                  <a:srgbClr val="002060"/>
                </a:solidFill>
                <a:latin typeface="Arial-SGK-TV" pitchFamily="2" charset="0"/>
                <a:cs typeface="Arial-SGK-TV" pitchFamily="2" charset="0"/>
              </a:rPr>
              <a:t>kính râm</a:t>
            </a:r>
          </a:p>
        </p:txBody>
      </p:sp>
    </p:spTree>
    <p:extLst>
      <p:ext uri="{BB962C8B-B14F-4D97-AF65-F5344CB8AC3E}">
        <p14:creationId xmlns:p14="http://schemas.microsoft.com/office/powerpoint/2010/main" val="2234322762"/>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amond(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8CB2654-B4C2-44B8-A542-D350A60CD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2" y="1447800"/>
            <a:ext cx="114331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225155"/>
      </p:ext>
    </p:extLst>
  </p:cSld>
  <p:clrMapOvr>
    <a:masterClrMapping/>
  </p:clrMapOvr>
  <mc:AlternateContent xmlns:mc="http://schemas.openxmlformats.org/markup-compatibility/2006" xmlns:p14="http://schemas.microsoft.com/office/powerpoint/2010/main">
    <mc:Choice Requires="p14">
      <p:transition spd="slow" p14:dur="1250" advClick="0" advTm="0">
        <p:blinds dir="vert"/>
      </p:transition>
    </mc:Choice>
    <mc:Fallback xmlns="">
      <p:transition spd="slow" advClick="0" advTm="0">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b3a6b62f98c98d0de87fd83f5128be02870a6cf"/>
</p:tagLst>
</file>

<file path=ppt/theme/theme1.xml><?xml version="1.0" encoding="utf-8"?>
<a:theme xmlns:a="http://schemas.openxmlformats.org/drawingml/2006/main" name="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578</TotalTime>
  <Words>410</Words>
  <Application>Microsoft Office PowerPoint</Application>
  <PresentationFormat>Widescreen</PresentationFormat>
  <Paragraphs>66</Paragraphs>
  <Slides>23</Slides>
  <Notes>4</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微软雅黑</vt:lpstr>
      <vt:lpstr>宋体</vt:lpstr>
      <vt:lpstr>Arial</vt:lpstr>
      <vt:lpstr>Arial-SGK-TV</vt:lpstr>
      <vt:lpstr>Auther Typeface</vt:lpstr>
      <vt:lpstr>Calibri</vt:lpstr>
      <vt:lpstr>Calibri Light</vt:lpstr>
      <vt:lpstr>等线</vt:lpstr>
      <vt:lpstr>腾祥铁山楷书繁</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Windows User</cp:lastModifiedBy>
  <cp:revision>136</cp:revision>
  <dcterms:created xsi:type="dcterms:W3CDTF">2017-08-18T03:02:00Z</dcterms:created>
  <dcterms:modified xsi:type="dcterms:W3CDTF">2021-12-20T04:39:48Z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