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</p:sldMasterIdLst>
  <p:notesMasterIdLst>
    <p:notesMasterId r:id="rId30"/>
  </p:notesMasterIdLst>
  <p:sldIdLst>
    <p:sldId id="268" r:id="rId4"/>
    <p:sldId id="256" r:id="rId5"/>
    <p:sldId id="310" r:id="rId6"/>
    <p:sldId id="293" r:id="rId7"/>
    <p:sldId id="312" r:id="rId8"/>
    <p:sldId id="267" r:id="rId9"/>
    <p:sldId id="313" r:id="rId10"/>
    <p:sldId id="315" r:id="rId11"/>
    <p:sldId id="316" r:id="rId12"/>
    <p:sldId id="317" r:id="rId13"/>
    <p:sldId id="411" r:id="rId14"/>
    <p:sldId id="414" r:id="rId15"/>
    <p:sldId id="410" r:id="rId16"/>
    <p:sldId id="415" r:id="rId17"/>
    <p:sldId id="418" r:id="rId18"/>
    <p:sldId id="409" r:id="rId19"/>
    <p:sldId id="417" r:id="rId20"/>
    <p:sldId id="412" r:id="rId21"/>
    <p:sldId id="318" r:id="rId22"/>
    <p:sldId id="321" r:id="rId23"/>
    <p:sldId id="324" r:id="rId24"/>
    <p:sldId id="323" r:id="rId25"/>
    <p:sldId id="320" r:id="rId26"/>
    <p:sldId id="325" r:id="rId27"/>
    <p:sldId id="32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CEC"/>
    <a:srgbClr val="CDE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0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59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4" y="155585"/>
            <a:ext cx="5609391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28575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1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2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92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4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52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18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4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68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00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6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58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16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1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4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A1D1-6B41-46B8-A566-656D62AD15A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8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ó thể là tranh biếm họa về văn bản cho biết 'A B C'">
            <a:extLst>
              <a:ext uri="{FF2B5EF4-FFF2-40B4-BE49-F238E27FC236}">
                <a16:creationId xmlns:a16="http://schemas.microsoft.com/office/drawing/2014/main" id="{AEFAC926-FFB2-4179-ABA5-42C9F870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68"/>
            <a:ext cx="12191999" cy="68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3C09E2-B28E-46EB-8A51-09A9936E4BCA}"/>
              </a:ext>
            </a:extLst>
          </p:cNvPr>
          <p:cNvSpPr/>
          <p:nvPr/>
        </p:nvSpPr>
        <p:spPr>
          <a:xfrm>
            <a:off x="5266063" y="1586429"/>
            <a:ext cx="6599103" cy="2677099"/>
          </a:xfrm>
          <a:prstGeom prst="rect">
            <a:avLst/>
          </a:prstGeom>
          <a:solidFill>
            <a:srgbClr val="CD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WordArt 6">
            <a:extLst>
              <a:ext uri="{FF2B5EF4-FFF2-40B4-BE49-F238E27FC236}">
                <a16:creationId xmlns:a16="http://schemas.microsoft.com/office/drawing/2014/main" id="{341182F0-E5D1-4905-900D-379CEA6751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5647" y="1276020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HỌC SINH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6F15E5-4D9E-4D25-851C-0D109987C3EE}"/>
              </a:ext>
            </a:extLst>
          </p:cNvPr>
          <p:cNvGrpSpPr/>
          <p:nvPr/>
        </p:nvGrpSpPr>
        <p:grpSpPr>
          <a:xfrm>
            <a:off x="5001911" y="2143697"/>
            <a:ext cx="1908244" cy="1619478"/>
            <a:chOff x="5198275" y="2915589"/>
            <a:chExt cx="2281998" cy="1521220"/>
          </a:xfrm>
        </p:grpSpPr>
        <p:sp>
          <p:nvSpPr>
            <p:cNvPr id="6" name="Heart 5">
              <a:extLst>
                <a:ext uri="{FF2B5EF4-FFF2-40B4-BE49-F238E27FC236}">
                  <a16:creationId xmlns:a16="http://schemas.microsoft.com/office/drawing/2014/main" id="{F9490128-CB79-413C-882C-D4DCAA45469E}"/>
                </a:ext>
              </a:extLst>
            </p:cNvPr>
            <p:cNvSpPr/>
            <p:nvPr/>
          </p:nvSpPr>
          <p:spPr>
            <a:xfrm>
              <a:off x="5198275" y="2915589"/>
              <a:ext cx="2281998" cy="1521220"/>
            </a:xfrm>
            <a:prstGeom prst="hear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502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7" name="Heart 6">
              <a:extLst>
                <a:ext uri="{FF2B5EF4-FFF2-40B4-BE49-F238E27FC236}">
                  <a16:creationId xmlns:a16="http://schemas.microsoft.com/office/drawing/2014/main" id="{93B317F0-5A80-4CB8-848B-DFD8BAEB6BC0}"/>
                </a:ext>
              </a:extLst>
            </p:cNvPr>
            <p:cNvSpPr/>
            <p:nvPr/>
          </p:nvSpPr>
          <p:spPr>
            <a:xfrm>
              <a:off x="5331499" y="3030041"/>
              <a:ext cx="2015550" cy="1292318"/>
            </a:xfrm>
            <a:prstGeom prst="hear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502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8" name="Heart 7">
              <a:extLst>
                <a:ext uri="{FF2B5EF4-FFF2-40B4-BE49-F238E27FC236}">
                  <a16:creationId xmlns:a16="http://schemas.microsoft.com/office/drawing/2014/main" id="{54B951B2-8EDD-468E-81C9-6643CA3B85D0}"/>
                </a:ext>
              </a:extLst>
            </p:cNvPr>
            <p:cNvSpPr/>
            <p:nvPr/>
          </p:nvSpPr>
          <p:spPr>
            <a:xfrm>
              <a:off x="5360043" y="3145720"/>
              <a:ext cx="1958461" cy="1060957"/>
            </a:xfrm>
            <a:prstGeom prst="heart">
              <a:avLst/>
            </a:prstGeom>
            <a:solidFill>
              <a:srgbClr val="FFFFC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accent1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1A2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2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ó thể là tranh biếm họa">
            <a:extLst>
              <a:ext uri="{FF2B5EF4-FFF2-40B4-BE49-F238E27FC236}">
                <a16:creationId xmlns:a16="http://schemas.microsoft.com/office/drawing/2014/main" id="{6A12D58C-C7AB-4372-AE1D-FF16AFF4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>
            <a:extLst>
              <a:ext uri="{FF2B5EF4-FFF2-40B4-BE49-F238E27FC236}">
                <a16:creationId xmlns:a16="http://schemas.microsoft.com/office/drawing/2014/main" id="{632D9517-EABD-4CA6-BBA8-1ADE6F93C70C}"/>
              </a:ext>
            </a:extLst>
          </p:cNvPr>
          <p:cNvSpPr txBox="1"/>
          <p:nvPr/>
        </p:nvSpPr>
        <p:spPr>
          <a:xfrm>
            <a:off x="461804" y="2473349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10658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2" name="Bài 56_ ep, êp, ip, up - TV 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8931174-DAAA-4E26-9B04-F11C4B9F47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7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5245" y="2060455"/>
            <a:ext cx="7512969" cy="42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4" name="Bài 56_ ep, êp, ip, up - TV 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4C5DA0B-2865-478E-AD98-570A23CCEF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298" end="564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5245" y="2060455"/>
            <a:ext cx="7512969" cy="42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D99884-0952-4912-9B49-E8BA78A00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54400" y="1008563"/>
            <a:ext cx="4561882" cy="66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5" name="ip">
            <a:hlinkClick r:id="" action="ppaction://media"/>
            <a:extLst>
              <a:ext uri="{FF2B5EF4-FFF2-40B4-BE49-F238E27FC236}">
                <a16:creationId xmlns:a16="http://schemas.microsoft.com/office/drawing/2014/main" id="{31A5D9F1-E660-4B7F-A183-8CAA79365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6161" y="2057399"/>
            <a:ext cx="7551138" cy="4247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4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4" name="Bài 56_ ep, êp, ip, up - TV 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C89D8D5-9A16-4585-82CB-1984C6B3CF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613" end="25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5245" y="2060455"/>
            <a:ext cx="7512969" cy="42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6762A1-51F4-4013-A4D2-A420F59A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77385" y="931548"/>
            <a:ext cx="4610743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8" name="up">
            <a:hlinkClick r:id="" action="ppaction://media"/>
            <a:extLst>
              <a:ext uri="{FF2B5EF4-FFF2-40B4-BE49-F238E27FC236}">
                <a16:creationId xmlns:a16="http://schemas.microsoft.com/office/drawing/2014/main" id="{E3563333-D8DA-4B20-BAC9-FC43B921D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2031" y="2045969"/>
            <a:ext cx="7347938" cy="4251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5" name="Bài 56_ ep, êp, ip, up - TV 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7F80494-EB41-420A-BC52-9CFC901817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85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5245" y="2060455"/>
            <a:ext cx="7512969" cy="42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F2960-2ACC-46FC-A3CD-880EBA58E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11728" r="11500" b="8434"/>
          <a:stretch/>
        </p:blipFill>
        <p:spPr>
          <a:xfrm>
            <a:off x="2883619" y="0"/>
            <a:ext cx="6676222" cy="7089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03C475-3A43-4AAC-8DF6-BF99085AC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95391" y="890121"/>
            <a:ext cx="4601217" cy="66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5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minh họa">
            <a:extLst>
              <a:ext uri="{FF2B5EF4-FFF2-40B4-BE49-F238E27FC236}">
                <a16:creationId xmlns:a16="http://schemas.microsoft.com/office/drawing/2014/main" id="{B4309F10-803A-4B86-B535-7A63E7A3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50"/>
            <a:ext cx="12192000" cy="68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>
            <a:extLst>
              <a:ext uri="{FF2B5EF4-FFF2-40B4-BE49-F238E27FC236}">
                <a16:creationId xmlns:a16="http://schemas.microsoft.com/office/drawing/2014/main" id="{13A53358-9937-4170-AB1A-4F6B4604E402}"/>
              </a:ext>
            </a:extLst>
          </p:cNvPr>
          <p:cNvSpPr txBox="1"/>
          <p:nvPr/>
        </p:nvSpPr>
        <p:spPr>
          <a:xfrm>
            <a:off x="2835092" y="2338854"/>
            <a:ext cx="652181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56: ep, êp, ip, up</a:t>
            </a:r>
          </a:p>
        </p:txBody>
      </p:sp>
      <p:sp>
        <p:nvSpPr>
          <p:cNvPr id="4" name="Google Shape;461;p28">
            <a:extLst>
              <a:ext uri="{FF2B5EF4-FFF2-40B4-BE49-F238E27FC236}">
                <a16:creationId xmlns:a16="http://schemas.microsoft.com/office/drawing/2014/main" id="{FF2C4FF8-E91A-4711-A6CF-0295F81CC6AE}"/>
              </a:ext>
            </a:extLst>
          </p:cNvPr>
          <p:cNvSpPr txBox="1"/>
          <p:nvPr/>
        </p:nvSpPr>
        <p:spPr>
          <a:xfrm>
            <a:off x="2930657" y="1499736"/>
            <a:ext cx="652181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5166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7D779D-12C4-45FA-8F44-36674324BF8D}"/>
              </a:ext>
            </a:extLst>
          </p:cNvPr>
          <p:cNvGrpSpPr/>
          <p:nvPr/>
        </p:nvGrpSpPr>
        <p:grpSpPr>
          <a:xfrm>
            <a:off x="2816107" y="243996"/>
            <a:ext cx="6239746" cy="6370008"/>
            <a:chOff x="2187457" y="243996"/>
            <a:chExt cx="6239746" cy="63700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BE569F-87E0-496C-AD6E-13CC09A3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7457" y="243996"/>
              <a:ext cx="6239746" cy="49727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9EBDB7-0713-4FCC-B815-96BB9B189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430" r="1701"/>
            <a:stretch/>
          </p:blipFill>
          <p:spPr>
            <a:xfrm>
              <a:off x="2187457" y="5414714"/>
              <a:ext cx="6239746" cy="11992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05543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ó thể là tranh biếm họa">
            <a:extLst>
              <a:ext uri="{FF2B5EF4-FFF2-40B4-BE49-F238E27FC236}">
                <a16:creationId xmlns:a16="http://schemas.microsoft.com/office/drawing/2014/main" id="{6A12D58C-C7AB-4372-AE1D-FF16AFF4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>
            <a:extLst>
              <a:ext uri="{FF2B5EF4-FFF2-40B4-BE49-F238E27FC236}">
                <a16:creationId xmlns:a16="http://schemas.microsoft.com/office/drawing/2014/main" id="{632D9517-EABD-4CA6-BBA8-1ADE6F93C70C}"/>
              </a:ext>
            </a:extLst>
          </p:cNvPr>
          <p:cNvSpPr txBox="1"/>
          <p:nvPr/>
        </p:nvSpPr>
        <p:spPr>
          <a:xfrm>
            <a:off x="461804" y="2473349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ĐỌC ĐOẠN</a:t>
            </a:r>
          </a:p>
        </p:txBody>
      </p:sp>
    </p:spTree>
    <p:extLst>
      <p:ext uri="{BB962C8B-B14F-4D97-AF65-F5344CB8AC3E}">
        <p14:creationId xmlns:p14="http://schemas.microsoft.com/office/powerpoint/2010/main" val="34748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0CE253D-C931-471A-86A6-B94443AA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0"/>
            <a:ext cx="861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9CCFC9-FE81-489E-916D-32F97A3A2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3581400"/>
            <a:ext cx="11430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Dịp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lễ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</a:t>
            </a:r>
            <a:r>
              <a:rPr lang="vi-VN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Lan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vi-VN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nấu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súp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</a:t>
            </a:r>
            <a:r>
              <a:rPr lang="vi-VN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nếp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rán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chép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sắp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xếp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dẹp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92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AFA2D88-48F2-4E45-9303-BDD6F6D3B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8878"/>
            <a:ext cx="1143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Dịp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lễ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</a:t>
            </a:r>
            <a:r>
              <a:rPr lang="vi-VN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Lan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vi-VN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nấu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súp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</a:t>
            </a:r>
            <a:r>
              <a:rPr lang="vi-VN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rán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chép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xếp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dẹp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F58F2F4-5E4C-4BAC-8E92-75DC74F4A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59548"/>
            <a:ext cx="1143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Dịp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lễ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</a:t>
            </a:r>
            <a:r>
              <a:rPr lang="vi-VN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Lan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vi-VN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nấu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súp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</a:t>
            </a:r>
            <a:r>
              <a:rPr lang="vi-VN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 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nếp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rán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chép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xếp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dẹp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0705BF-34CF-449C-9C9A-917A6E1A7DC2}"/>
              </a:ext>
            </a:extLst>
          </p:cNvPr>
          <p:cNvSpPr/>
          <p:nvPr/>
        </p:nvSpPr>
        <p:spPr>
          <a:xfrm>
            <a:off x="533400" y="2111948"/>
            <a:ext cx="293688" cy="3810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5C5F95-D4E9-4C53-8BD7-C4D9B7733C2B}"/>
              </a:ext>
            </a:extLst>
          </p:cNvPr>
          <p:cNvSpPr/>
          <p:nvPr/>
        </p:nvSpPr>
        <p:spPr>
          <a:xfrm>
            <a:off x="1524000" y="2645348"/>
            <a:ext cx="293688" cy="3810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FBBE56-ACB3-4042-9EAF-B41847AAD3AE}"/>
              </a:ext>
            </a:extLst>
          </p:cNvPr>
          <p:cNvSpPr/>
          <p:nvPr/>
        </p:nvSpPr>
        <p:spPr>
          <a:xfrm>
            <a:off x="10818541" y="2600104"/>
            <a:ext cx="241649" cy="36613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CD7E89-942C-4C0A-8FDB-588D60A662B5}"/>
              </a:ext>
            </a:extLst>
          </p:cNvPr>
          <p:cNvSpPr/>
          <p:nvPr/>
        </p:nvSpPr>
        <p:spPr>
          <a:xfrm>
            <a:off x="9362280" y="3214389"/>
            <a:ext cx="293688" cy="3810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BBC2F9-62A5-404D-A931-5892E290970D}"/>
              </a:ext>
            </a:extLst>
          </p:cNvPr>
          <p:cNvSpPr/>
          <p:nvPr/>
        </p:nvSpPr>
        <p:spPr>
          <a:xfrm>
            <a:off x="4289386" y="3834657"/>
            <a:ext cx="293688" cy="3810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780E1-CB94-4D08-9377-0517C43E0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959548"/>
            <a:ext cx="32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1278DB-7D6C-40EE-B61C-4A85BC687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855" y="2612223"/>
            <a:ext cx="32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492F3E-B081-4BE0-894E-1DC4F9181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388" y="3275858"/>
            <a:ext cx="32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606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ó thể là tranh biếm họa">
            <a:extLst>
              <a:ext uri="{FF2B5EF4-FFF2-40B4-BE49-F238E27FC236}">
                <a16:creationId xmlns:a16="http://schemas.microsoft.com/office/drawing/2014/main" id="{6A12D58C-C7AB-4372-AE1D-FF16AFF4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>
            <a:extLst>
              <a:ext uri="{FF2B5EF4-FFF2-40B4-BE49-F238E27FC236}">
                <a16:creationId xmlns:a16="http://schemas.microsoft.com/office/drawing/2014/main" id="{632D9517-EABD-4CA6-BBA8-1ADE6F93C70C}"/>
              </a:ext>
            </a:extLst>
          </p:cNvPr>
          <p:cNvSpPr txBox="1"/>
          <p:nvPr/>
        </p:nvSpPr>
        <p:spPr>
          <a:xfrm>
            <a:off x="461804" y="2473349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</p:spTree>
    <p:extLst>
      <p:ext uri="{BB962C8B-B14F-4D97-AF65-F5344CB8AC3E}">
        <p14:creationId xmlns:p14="http://schemas.microsoft.com/office/powerpoint/2010/main" val="24447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C2AB5-67C6-4BD8-B887-47AE8E22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234596"/>
            <a:ext cx="760095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7033F-5D1A-41D6-83F1-E389318EE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5" y="243996"/>
            <a:ext cx="58134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</a:rPr>
              <a:t>Khi nhà có khách</a:t>
            </a:r>
          </a:p>
        </p:txBody>
      </p:sp>
    </p:spTree>
    <p:extLst>
      <p:ext uri="{BB962C8B-B14F-4D97-AF65-F5344CB8AC3E}">
        <p14:creationId xmlns:p14="http://schemas.microsoft.com/office/powerpoint/2010/main" val="33313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ó thể là hình minh họa">
            <a:extLst>
              <a:ext uri="{FF2B5EF4-FFF2-40B4-BE49-F238E27FC236}">
                <a16:creationId xmlns:a16="http://schemas.microsoft.com/office/drawing/2014/main" id="{225B3497-ED74-4CF7-8FE7-C7513F6C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>
            <a:extLst>
              <a:ext uri="{FF2B5EF4-FFF2-40B4-BE49-F238E27FC236}">
                <a16:creationId xmlns:a16="http://schemas.microsoft.com/office/drawing/2014/main" id="{2A5E28FD-749F-48A4-AFB9-0B83905E5683}"/>
              </a:ext>
            </a:extLst>
          </p:cNvPr>
          <p:cNvSpPr txBox="1"/>
          <p:nvPr/>
        </p:nvSpPr>
        <p:spPr>
          <a:xfrm>
            <a:off x="650233" y="1665053"/>
            <a:ext cx="7166772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TẠM BIỆT VÀ HẸN GẶP LẠI CÁC CON…</a:t>
            </a:r>
          </a:p>
        </p:txBody>
      </p:sp>
    </p:spTree>
    <p:extLst>
      <p:ext uri="{BB962C8B-B14F-4D97-AF65-F5344CB8AC3E}">
        <p14:creationId xmlns:p14="http://schemas.microsoft.com/office/powerpoint/2010/main" val="22278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ó thể là tranh biếm họa">
            <a:extLst>
              <a:ext uri="{FF2B5EF4-FFF2-40B4-BE49-F238E27FC236}">
                <a16:creationId xmlns:a16="http://schemas.microsoft.com/office/drawing/2014/main" id="{6A12D58C-C7AB-4372-AE1D-FF16AFF4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>
            <a:extLst>
              <a:ext uri="{FF2B5EF4-FFF2-40B4-BE49-F238E27FC236}">
                <a16:creationId xmlns:a16="http://schemas.microsoft.com/office/drawing/2014/main" id="{632D9517-EABD-4CA6-BBA8-1ADE6F93C70C}"/>
              </a:ext>
            </a:extLst>
          </p:cNvPr>
          <p:cNvSpPr txBox="1"/>
          <p:nvPr/>
        </p:nvSpPr>
        <p:spPr>
          <a:xfrm>
            <a:off x="551014" y="2707525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</a:p>
        </p:txBody>
      </p:sp>
    </p:spTree>
    <p:extLst>
      <p:ext uri="{BB962C8B-B14F-4D97-AF65-F5344CB8AC3E}">
        <p14:creationId xmlns:p14="http://schemas.microsoft.com/office/powerpoint/2010/main" val="10455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18227981_1015941198824766_423076956874735084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963" y="675250"/>
            <a:ext cx="11197883" cy="5261316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95D3365-74A8-4DBC-930A-922BBD020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66621"/>
            <a:ext cx="11234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 bếp, lũ cún con múp míp nép vào bên mẹ</a:t>
            </a:r>
            <a:r>
              <a:rPr lang="en-US" altLang="en-US" sz="400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50D25B-68D5-4079-836E-3348852D0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66621"/>
            <a:ext cx="11453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 bếp,</a:t>
            </a:r>
            <a:r>
              <a:rPr lang="en-US" altLang="en-US" sz="4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lũ cún con</a:t>
            </a:r>
            <a:r>
              <a:rPr lang="en-US" altLang="en-US" sz="4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múp míp</a:t>
            </a:r>
            <a:r>
              <a:rPr lang="en-US" altLang="en-US" sz="4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nép vào bên mẹ</a:t>
            </a:r>
            <a:r>
              <a:rPr lang="en-US" altLang="en-US" sz="400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EC79EDD-CDCC-4D05-A5AE-F20168A59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6066620"/>
            <a:ext cx="11490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lũ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alt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</a:t>
            </a:r>
            <a:r>
              <a:rPr lang="en-US" alt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ep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alt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ó thể là tranh biếm họa">
            <a:extLst>
              <a:ext uri="{FF2B5EF4-FFF2-40B4-BE49-F238E27FC236}">
                <a16:creationId xmlns:a16="http://schemas.microsoft.com/office/drawing/2014/main" id="{6A12D58C-C7AB-4372-AE1D-FF16AFF4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>
            <a:extLst>
              <a:ext uri="{FF2B5EF4-FFF2-40B4-BE49-F238E27FC236}">
                <a16:creationId xmlns:a16="http://schemas.microsoft.com/office/drawing/2014/main" id="{632D9517-EABD-4CA6-BBA8-1ADE6F93C70C}"/>
              </a:ext>
            </a:extLst>
          </p:cNvPr>
          <p:cNvSpPr txBox="1"/>
          <p:nvPr/>
        </p:nvSpPr>
        <p:spPr>
          <a:xfrm>
            <a:off x="461804" y="2473349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172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0B83465-AF87-42C1-970A-2C68B2D8E7A7}"/>
              </a:ext>
            </a:extLst>
          </p:cNvPr>
          <p:cNvSpPr/>
          <p:nvPr/>
        </p:nvSpPr>
        <p:spPr>
          <a:xfrm>
            <a:off x="1770946" y="18684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08A3B5-F080-4BBE-A2F0-AAF2E85EC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790" y="83165"/>
            <a:ext cx="89011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ep    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8DCC13-2281-406A-ABFF-88A883ECF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031" y="92457"/>
            <a:ext cx="569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00665B-B99D-4780-AB92-C9FE30D95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531" y="74235"/>
            <a:ext cx="498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0A028F-9DD4-4756-8ECB-0B370BAEB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8110" y="83165"/>
            <a:ext cx="498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0D59BE-EBEA-4304-9725-702083530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6572" y="92457"/>
            <a:ext cx="498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B9D51-D105-4CCC-BB69-8B32229927E6}"/>
              </a:ext>
            </a:extLst>
          </p:cNvPr>
          <p:cNvSpPr/>
          <p:nvPr/>
        </p:nvSpPr>
        <p:spPr>
          <a:xfrm>
            <a:off x="4540250" y="1393507"/>
            <a:ext cx="1447800" cy="914400"/>
          </a:xfrm>
          <a:prstGeom prst="rect">
            <a:avLst/>
          </a:prstGeom>
          <a:ln>
            <a:solidFill>
              <a:srgbClr val="B1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445566-802D-412E-8092-2D79CB47D18D}"/>
              </a:ext>
            </a:extLst>
          </p:cNvPr>
          <p:cNvSpPr/>
          <p:nvPr/>
        </p:nvSpPr>
        <p:spPr>
          <a:xfrm>
            <a:off x="4540250" y="2307907"/>
            <a:ext cx="2895600" cy="914400"/>
          </a:xfrm>
          <a:prstGeom prst="rect">
            <a:avLst/>
          </a:prstGeom>
          <a:ln>
            <a:solidFill>
              <a:srgbClr val="B1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D1FF91-AA5E-4283-B1E5-29A8D2DB687A}"/>
              </a:ext>
            </a:extLst>
          </p:cNvPr>
          <p:cNvSpPr/>
          <p:nvPr/>
        </p:nvSpPr>
        <p:spPr>
          <a:xfrm>
            <a:off x="5988050" y="1393507"/>
            <a:ext cx="1447800" cy="914400"/>
          </a:xfrm>
          <a:prstGeom prst="rect">
            <a:avLst/>
          </a:prstGeom>
          <a:ln>
            <a:solidFill>
              <a:srgbClr val="B1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DD1689-5972-475E-8BE5-0B697A796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488" y="2285953"/>
            <a:ext cx="152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nép</a:t>
            </a:r>
            <a:endParaRPr lang="en-US" alt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EFA83D-DED1-470E-9B33-D2283B9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269" y="3429000"/>
            <a:ext cx="37830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kẹp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nẹp</a:t>
            </a:r>
            <a:endParaRPr lang="en-US" alt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8D9BCB-72B7-45D7-B8A0-2A40F6602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269" y="4578350"/>
            <a:ext cx="3889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kịp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nhịp</a:t>
            </a:r>
            <a:endParaRPr lang="en-US" alt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2452C8-ABCD-4CD7-AF23-A898F0E42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208" y="3430587"/>
            <a:ext cx="40973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xếp</a:t>
            </a:r>
            <a:endParaRPr lang="en-US" alt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5FAFCC-EE3B-4B49-AEEB-32592FE65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946" y="3429000"/>
            <a:ext cx="38306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altLang="en-US" sz="54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ẹp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altLang="en-US" sz="54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ẹp</a:t>
            </a:r>
            <a:endParaRPr lang="en-US" altLang="en-US" sz="54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7BCCBE-3DE3-42DC-BA10-914B41B5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745" y="3429000"/>
            <a:ext cx="43601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altLang="en-US" sz="5400" dirty="0" err="1">
                <a:solidFill>
                  <a:srgbClr val="B10EBE"/>
                </a:solidFill>
                <a:latin typeface="Arial-SGK-TV" pitchFamily="2" charset="0"/>
                <a:cs typeface="Arial-SGK-TV" pitchFamily="2" charset="0"/>
              </a:rPr>
              <a:t>ếp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altLang="en-US" sz="5400" dirty="0" err="1">
                <a:solidFill>
                  <a:srgbClr val="B10EBE"/>
                </a:solidFill>
                <a:latin typeface="Arial-SGK-TV" pitchFamily="2" charset="0"/>
                <a:cs typeface="Arial-SGK-TV" pitchFamily="2" charset="0"/>
              </a:rPr>
              <a:t>ếp</a:t>
            </a:r>
            <a:endParaRPr lang="en-US" altLang="en-US" sz="5400" dirty="0">
              <a:solidFill>
                <a:srgbClr val="B10EB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D1B929-D07C-4D0C-A541-2E97C90AF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196" y="4578350"/>
            <a:ext cx="38139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giúp</a:t>
            </a:r>
            <a:endParaRPr lang="en-US" alt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158771-69D5-4E7F-A674-3B51C94A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268" y="4559023"/>
            <a:ext cx="3911677" cy="9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alt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ịp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alt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ịp</a:t>
            </a:r>
            <a:endParaRPr lang="en-US" alt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47A10A-267C-4A72-A328-F59350DC8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421" y="4572000"/>
            <a:ext cx="38139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úp</a:t>
            </a:r>
            <a:r>
              <a:rPr lang="en-US" alt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alt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altLang="en-US" sz="5400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úp</a:t>
            </a:r>
            <a:endParaRPr lang="en-US" altLang="en-US" sz="5400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8" grpId="0"/>
      <p:bldP spid="29" grpId="0"/>
      <p:bldP spid="21" grpId="0" animBg="1"/>
      <p:bldP spid="22" grpId="0" animBg="1"/>
      <p:bldP spid="23" grpId="0" animBg="1"/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8BEDED-FAE6-4824-9446-D16A8C94CB44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10157-4056-48B6-96A6-3C25E4E7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2216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248B5-A801-4A72-B4AE-32F862CEF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524000"/>
            <a:ext cx="2100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76040D-BDA7-411D-B18B-8865CAC1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1898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6B13A-B9CD-46F0-ACE5-06FA56FD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0891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93C5A0-E60F-4BDD-BFD5-842F49AD4A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5800" y="3124200"/>
            <a:ext cx="2362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đôi dép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EBEAF-879C-4113-8101-08E94CE2F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22272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đầu bếp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EC141-A123-48A3-A415-B46209B8A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200400"/>
            <a:ext cx="2133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bìm bịp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3BEA1-510C-4549-A278-1A721EAB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124200"/>
            <a:ext cx="21955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búp sen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BA90F2-2876-487C-8487-48FD30C1B092}"/>
              </a:ext>
            </a:extLst>
          </p:cNvPr>
          <p:cNvCxnSpPr/>
          <p:nvPr/>
        </p:nvCxnSpPr>
        <p:spPr>
          <a:xfrm>
            <a:off x="1676400" y="3894138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F0F5F5-583E-4123-AC54-735BBBC209A3}"/>
              </a:ext>
            </a:extLst>
          </p:cNvPr>
          <p:cNvCxnSpPr/>
          <p:nvPr/>
        </p:nvCxnSpPr>
        <p:spPr>
          <a:xfrm>
            <a:off x="4806950" y="3894138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9B8849-7DBE-4A96-B01E-6EBA4DE01DE6}"/>
              </a:ext>
            </a:extLst>
          </p:cNvPr>
          <p:cNvCxnSpPr>
            <a:cxnSpLocks/>
          </p:cNvCxnSpPr>
          <p:nvPr/>
        </p:nvCxnSpPr>
        <p:spPr>
          <a:xfrm>
            <a:off x="7620000" y="3922713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BEE286-14E6-4D2A-A5D1-00CDF41026E4}"/>
              </a:ext>
            </a:extLst>
          </p:cNvPr>
          <p:cNvCxnSpPr>
            <a:cxnSpLocks/>
          </p:cNvCxnSpPr>
          <p:nvPr/>
        </p:nvCxnSpPr>
        <p:spPr>
          <a:xfrm>
            <a:off x="9448800" y="3894138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7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6FFB80-A31A-44EF-9BCE-2DA8E3E372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5800" y="3124200"/>
            <a:ext cx="2362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đôi dép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6E6F2-A82E-4253-B4C4-105BAD83A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124200"/>
            <a:ext cx="22272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đầu bếp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31858-01E0-4DA0-8F78-4981EB1A3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124200"/>
            <a:ext cx="2133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bìm bịp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90375-DD93-4C0B-9D02-802C0F454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124200"/>
            <a:ext cx="21955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búp sen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0FD838-1D6F-4066-88F5-7937BD5E2BAD}"/>
              </a:ext>
            </a:extLst>
          </p:cNvPr>
          <p:cNvSpPr/>
          <p:nvPr/>
        </p:nvSpPr>
        <p:spPr>
          <a:xfrm>
            <a:off x="1770946" y="243996"/>
            <a:ext cx="8932684" cy="727553"/>
          </a:xfrm>
          <a:prstGeom prst="rect">
            <a:avLst/>
          </a:prstGeom>
          <a:solidFill>
            <a:srgbClr val="FCFCE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74264E7-57BD-45BB-A5E5-B6AEC5341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254" y="243996"/>
            <a:ext cx="89011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0000"/>
                </a:solidFill>
              </a:rPr>
              <a:t>ep         êp         ip      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E0EB0A-2342-4952-A09A-05A4D41CDD0A}"/>
              </a:ext>
            </a:extLst>
          </p:cNvPr>
          <p:cNvSpPr/>
          <p:nvPr/>
        </p:nvSpPr>
        <p:spPr>
          <a:xfrm>
            <a:off x="4629854" y="1310796"/>
            <a:ext cx="1447800" cy="914400"/>
          </a:xfrm>
          <a:prstGeom prst="rect">
            <a:avLst/>
          </a:prstGeom>
          <a:ln>
            <a:solidFill>
              <a:srgbClr val="B1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D9"/>
                </a:solidFill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ABBBEF-A0D6-4883-ABD1-296E06BA9544}"/>
              </a:ext>
            </a:extLst>
          </p:cNvPr>
          <p:cNvSpPr/>
          <p:nvPr/>
        </p:nvSpPr>
        <p:spPr>
          <a:xfrm>
            <a:off x="4629854" y="2225196"/>
            <a:ext cx="2895600" cy="914400"/>
          </a:xfrm>
          <a:prstGeom prst="rect">
            <a:avLst/>
          </a:prstGeom>
          <a:ln>
            <a:solidFill>
              <a:srgbClr val="B1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D9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0A5618-5EF3-4D68-92A4-25B070E2CA45}"/>
              </a:ext>
            </a:extLst>
          </p:cNvPr>
          <p:cNvSpPr/>
          <p:nvPr/>
        </p:nvSpPr>
        <p:spPr>
          <a:xfrm>
            <a:off x="6077654" y="1310796"/>
            <a:ext cx="1447800" cy="914400"/>
          </a:xfrm>
          <a:prstGeom prst="rect">
            <a:avLst/>
          </a:prstGeom>
          <a:ln>
            <a:solidFill>
              <a:srgbClr val="B10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D9"/>
                </a:solidFill>
              </a:rPr>
              <a:t>e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202A2B9D-EB20-4F03-ABA9-92F7A07E3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654" y="1310796"/>
            <a:ext cx="812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</a:rPr>
              <a:t>ep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39074EDD-BBD9-4434-A573-CC7E0D60C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254" y="1386996"/>
            <a:ext cx="350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225CECA7-C6D8-4755-8116-7202840C2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054" y="2301396"/>
            <a:ext cx="152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0000"/>
                </a:solidFill>
              </a:rPr>
              <a:t>nép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F374FC8F-59C6-4492-BB15-2D9B9DFD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254" y="3291996"/>
            <a:ext cx="792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kẹp     nẹp      nếp      xếp</a:t>
            </a:r>
          </a:p>
          <a:p>
            <a:r>
              <a:rPr lang="en-US" altLang="en-US" sz="4400">
                <a:solidFill>
                  <a:srgbClr val="002060"/>
                </a:solidFill>
              </a:rPr>
              <a:t>kịp      nhịp     búp      giúp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4171868-36E4-4963-8E9C-82318A0410E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67454" y="4892196"/>
            <a:ext cx="2362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đôi dép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D1546C37-420C-4A98-B2D3-E0D558444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9254" y="4892196"/>
            <a:ext cx="22272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đầu bếp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C05401CC-5066-43E8-A35E-860F8432C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454" y="4892196"/>
            <a:ext cx="2133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bìm bịp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33695FB4-3A0D-48D8-BDC5-C2A4D892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8054" y="4892196"/>
            <a:ext cx="21955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002060"/>
                </a:solidFill>
              </a:rPr>
              <a:t>búp sen</a:t>
            </a:r>
          </a:p>
        </p:txBody>
      </p:sp>
    </p:spTree>
    <p:extLst>
      <p:ext uri="{BB962C8B-B14F-4D97-AF65-F5344CB8AC3E}">
        <p14:creationId xmlns:p14="http://schemas.microsoft.com/office/powerpoint/2010/main" val="35025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332</Words>
  <Application>Microsoft Office PowerPoint</Application>
  <PresentationFormat>Widescreen</PresentationFormat>
  <Paragraphs>61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微软雅黑</vt:lpstr>
      <vt:lpstr>#9Slide03 AllRoundGothic</vt:lpstr>
      <vt:lpstr>Arial</vt:lpstr>
      <vt:lpstr>Arial-SGK-TV</vt:lpstr>
      <vt:lpstr>Calibri</vt:lpstr>
      <vt:lpstr>Calibri Light</vt:lpstr>
      <vt:lpstr>Chivo Light</vt:lpstr>
      <vt:lpstr>Times New Roman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Windows User</cp:lastModifiedBy>
  <cp:revision>40</cp:revision>
  <dcterms:created xsi:type="dcterms:W3CDTF">2020-08-13T09:32:00Z</dcterms:created>
  <dcterms:modified xsi:type="dcterms:W3CDTF">2021-12-20T04:34:21Z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