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75" r:id="rId3"/>
    <p:sldId id="277" r:id="rId4"/>
    <p:sldId id="276" r:id="rId5"/>
    <p:sldId id="27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2A378-557E-4A01-8A0C-D928ABA8A700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AA132-F170-46EA-8826-955E9B9A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8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2144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97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72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203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776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8226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270081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987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31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2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48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07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8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8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279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782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237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36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3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8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9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6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1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516CD-1F35-4E93-AE0E-65C40D2BEE1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79E89-3E48-4F01-BBF6-D0E03CD4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6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28" y="2250831"/>
            <a:ext cx="6232240" cy="18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30461" y="2448244"/>
            <a:ext cx="9437348" cy="18937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 hồ có ngọn tháp cao vút</a:t>
            </a:r>
            <a:r>
              <a:rPr lang="vi-VN" sz="4800" dirty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solidFill>
                <a:srgbClr val="FF0000"/>
              </a:solidFill>
              <a:latin typeface="HP001 4 ha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1" y="846822"/>
            <a:ext cx="2036721" cy="5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0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26" y="2378306"/>
            <a:ext cx="5715164" cy="16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4" y="895513"/>
            <a:ext cx="1853873" cy="541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8301" y="561794"/>
            <a:ext cx="4342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Mật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con.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534" t="9363" r="48590" b="2030"/>
          <a:stretch/>
        </p:blipFill>
        <p:spPr>
          <a:xfrm>
            <a:off x="3202415" y="1334582"/>
            <a:ext cx="2651384" cy="255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4177" t="3352" b="2119"/>
          <a:stretch/>
        </p:blipFill>
        <p:spPr>
          <a:xfrm>
            <a:off x="6341813" y="1146569"/>
            <a:ext cx="2651384" cy="2746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681" t="1629" r="54495" b="2904"/>
          <a:stretch/>
        </p:blipFill>
        <p:spPr>
          <a:xfrm>
            <a:off x="3202415" y="4081494"/>
            <a:ext cx="2651384" cy="2558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7754" t="1613" r="2623" b="2467"/>
          <a:stretch/>
        </p:blipFill>
        <p:spPr>
          <a:xfrm>
            <a:off x="6341814" y="4081493"/>
            <a:ext cx="2993669" cy="2558900"/>
          </a:xfrm>
          <a:prstGeom prst="rect">
            <a:avLst/>
          </a:prstGeom>
        </p:spPr>
      </p:pic>
      <p:pic>
        <p:nvPicPr>
          <p:cNvPr id="5" name="Mật ong của gấu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149" y="58275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820" y="6126589"/>
            <a:ext cx="8583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Gấu mẹ đã chuẩn bị gì cho gấu con đi chơi</a:t>
            </a:r>
            <a:r>
              <a:rPr lang="vi-VN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3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4" y="895513"/>
            <a:ext cx="1853873" cy="541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534" t="9363" r="48590" b="2030"/>
          <a:stretch/>
        </p:blipFill>
        <p:spPr>
          <a:xfrm>
            <a:off x="3316817" y="746760"/>
            <a:ext cx="5558364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0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4642" y="6140616"/>
            <a:ext cx="6606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Vì sao gấu con giấu lọ mật ong đi</a:t>
            </a:r>
            <a:r>
              <a:rPr lang="vi-VN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4" y="895513"/>
            <a:ext cx="1853873" cy="541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177" t="3352" b="2119"/>
          <a:stretch/>
        </p:blipFill>
        <p:spPr>
          <a:xfrm>
            <a:off x="3507039" y="746760"/>
            <a:ext cx="5177923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4" y="895513"/>
            <a:ext cx="1853873" cy="541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2657" y="6131919"/>
            <a:ext cx="473078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Đồ ăn bị mất, các bạn làm gì</a:t>
            </a:r>
            <a:r>
              <a:rPr lang="vi-VN" sz="2667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2667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81" t="1629" r="54495" b="2904"/>
          <a:stretch/>
        </p:blipFill>
        <p:spPr>
          <a:xfrm>
            <a:off x="3316818" y="746760"/>
            <a:ext cx="5558364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2675" y="6136458"/>
            <a:ext cx="8348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Chia mật ong cho các bạn, gấu con nghĩ gì</a:t>
            </a:r>
            <a:r>
              <a:rPr lang="vi-VN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3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4" y="895513"/>
            <a:ext cx="1853873" cy="541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7754" t="1613" r="2623" b="2467"/>
          <a:stretch/>
        </p:blipFill>
        <p:spPr>
          <a:xfrm>
            <a:off x="3205769" y="771977"/>
            <a:ext cx="6275931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4" y="895513"/>
            <a:ext cx="1853873" cy="541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2924" y="531017"/>
            <a:ext cx="4342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Mật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con.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534" t="9363" r="48590" b="2030"/>
          <a:stretch/>
        </p:blipFill>
        <p:spPr>
          <a:xfrm>
            <a:off x="3202415" y="1334582"/>
            <a:ext cx="2651384" cy="255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6341813" y="1146569"/>
            <a:ext cx="2651384" cy="2746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681" t="1629" r="54495" b="2904"/>
          <a:stretch/>
        </p:blipFill>
        <p:spPr>
          <a:xfrm>
            <a:off x="3202415" y="4081494"/>
            <a:ext cx="2651384" cy="2558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7754" t="1613" r="2623" b="2467"/>
          <a:stretch/>
        </p:blipFill>
        <p:spPr>
          <a:xfrm>
            <a:off x="6341814" y="4081493"/>
            <a:ext cx="2993669" cy="25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E5A1AE63-8099-4596-8331-E80453D21965}"/>
              </a:ext>
            </a:extLst>
          </p:cNvPr>
          <p:cNvSpPr/>
          <p:nvPr/>
        </p:nvSpPr>
        <p:spPr>
          <a:xfrm>
            <a:off x="1233617" y="3304012"/>
            <a:ext cx="4838434" cy="990600"/>
          </a:xfrm>
          <a:prstGeom prst="snip2DiagRect">
            <a:avLst/>
          </a:prstGeom>
          <a:solidFill>
            <a:srgbClr val="F87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viêt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5.</a:t>
            </a:r>
            <a:endParaRPr lang="en-GB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E719F0-9539-419F-8E24-BDFCE1E12320}"/>
              </a:ext>
            </a:extLst>
          </p:cNvPr>
          <p:cNvSpPr/>
          <p:nvPr/>
        </p:nvSpPr>
        <p:spPr>
          <a:xfrm>
            <a:off x="4355527" y="1655024"/>
            <a:ext cx="3962400" cy="1219200"/>
          </a:xfrm>
          <a:prstGeom prst="roundRect">
            <a:avLst/>
          </a:prstGeom>
          <a:solidFill>
            <a:srgbClr val="FFE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782B62D6-C3C1-49B2-9798-7A46B864919B}"/>
              </a:ext>
            </a:extLst>
          </p:cNvPr>
          <p:cNvSpPr/>
          <p:nvPr/>
        </p:nvSpPr>
        <p:spPr>
          <a:xfrm>
            <a:off x="6914605" y="3304012"/>
            <a:ext cx="3847834" cy="990600"/>
          </a:xfrm>
          <a:prstGeom prst="snip2DiagRect">
            <a:avLst/>
          </a:prstGeom>
          <a:solidFill>
            <a:srgbClr val="F2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5,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6.</a:t>
            </a:r>
            <a:endParaRPr lang="en-GB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217238" y="1603218"/>
            <a:ext cx="423897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Dặn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dò</a:t>
            </a:r>
            <a:endParaRPr lang="en-GB" sz="8000" b="1" kern="0" spc="13" dirty="0">
              <a:solidFill>
                <a:srgbClr val="00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8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15" y="858"/>
            <a:ext cx="9142857" cy="68571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D00BFAF8-D241-460E-AB38-E55476290C87}"/>
              </a:ext>
            </a:extLst>
          </p:cNvPr>
          <p:cNvSpPr/>
          <p:nvPr/>
        </p:nvSpPr>
        <p:spPr bwMode="auto">
          <a:xfrm>
            <a:off x="3505200" y="1295400"/>
            <a:ext cx="5181600" cy="1447800"/>
          </a:xfrm>
          <a:prstGeom prst="cloud">
            <a:avLst/>
          </a:prstGeom>
          <a:solidFill>
            <a:srgbClr val="DFDF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AAFB5-0FA7-405B-8121-8C86E0AC4FF2}"/>
              </a:ext>
            </a:extLst>
          </p:cNvPr>
          <p:cNvSpPr/>
          <p:nvPr/>
        </p:nvSpPr>
        <p:spPr>
          <a:xfrm>
            <a:off x="4121042" y="1437355"/>
            <a:ext cx="37978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bài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cũ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 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ôp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ơp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ap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ăp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âp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ut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ưt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et 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êt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it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ot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ôt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ơt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at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ăt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ât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oc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ôc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uc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ưc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ac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ăc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âc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iu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ưu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au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êu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eo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ui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ưi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oi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ôi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ay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ây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um om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ơm</a:t>
            </a:r>
            <a:r>
              <a:rPr lang="en-US" sz="5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4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3581401"/>
            <a:ext cx="886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 SGK TV bold"/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1924551"/>
            <a:ext cx="86400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0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rào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lộp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độp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nhái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tụ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họp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ran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ran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ca ì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ọp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ì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ọp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cờ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lóp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ngóp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ngoi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đớp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1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443047" y="1"/>
            <a:ext cx="5277540" cy="19818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8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8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  <a:endParaRPr sz="8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9097" y="1143308"/>
            <a:ext cx="8451485" cy="17090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dk1"/>
              </a:buClr>
              <a:buSzPts val="5200"/>
            </a:pPr>
            <a:r>
              <a:rPr lang="en-GB" sz="4800" dirty="0">
                <a:solidFill>
                  <a:schemeClr val="dk1"/>
                </a:solidFill>
                <a:latin typeface="Century" panose="020406040505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và kể chuyện:</a:t>
            </a:r>
          </a:p>
          <a:p>
            <a:pPr>
              <a:buClr>
                <a:schemeClr val="dk1"/>
              </a:buClr>
              <a:buSzPts val="5200"/>
            </a:pPr>
            <a:r>
              <a:rPr lang="en-GB" sz="4800" dirty="0">
                <a:solidFill>
                  <a:schemeClr val="dk1"/>
                </a:solidFill>
                <a:latin typeface="Century" panose="020406040505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Mật ong của gấu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37014"/>
            <a:ext cx="3232297" cy="3020985"/>
          </a:xfrm>
          <a:prstGeom prst="rect">
            <a:avLst/>
          </a:prstGeom>
        </p:spPr>
      </p:pic>
      <p:pic>
        <p:nvPicPr>
          <p:cNvPr id="6" name="Picture 2" descr="C:\Users\Techsi.vn\Desktop\2021-08-12_16333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t="13254" r="3486"/>
          <a:stretch/>
        </p:blipFill>
        <p:spPr bwMode="auto">
          <a:xfrm>
            <a:off x="1" y="-102242"/>
            <a:ext cx="12161838" cy="70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54;p13"/>
          <p:cNvSpPr txBox="1">
            <a:spLocks/>
          </p:cNvSpPr>
          <p:nvPr/>
        </p:nvSpPr>
        <p:spPr>
          <a:xfrm>
            <a:off x="2384385" y="1"/>
            <a:ext cx="7176304" cy="13542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6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55</a:t>
            </a:r>
            <a:endParaRPr lang="en-GB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/>
          <p:cNvSpPr txBox="1">
            <a:spLocks/>
          </p:cNvSpPr>
          <p:nvPr/>
        </p:nvSpPr>
        <p:spPr>
          <a:xfrm>
            <a:off x="5595447" y="152401"/>
            <a:ext cx="5277540" cy="19818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8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GB" sz="8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4385" y="1354238"/>
            <a:ext cx="86406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5200"/>
            </a:pPr>
            <a:r>
              <a:rPr lang="en-GB" sz="6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</a:t>
            </a:r>
            <a:r>
              <a:rPr lang="en-GB" sz="6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GB" sz="6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GB" sz="6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kể</a:t>
            </a:r>
            <a:r>
              <a:rPr lang="en-GB" sz="6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chuyện</a:t>
            </a:r>
            <a:endParaRPr lang="en-GB" sz="6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uiExpand="1" build="p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80" y="2017750"/>
            <a:ext cx="5181273" cy="26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1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1"/>
            <a:ext cx="92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3" y="822249"/>
            <a:ext cx="1431701" cy="609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642" t="15860" r="2008" b="13648"/>
          <a:stretch/>
        </p:blipFill>
        <p:spPr>
          <a:xfrm>
            <a:off x="1043154" y="2305050"/>
            <a:ext cx="10135981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3" y="822249"/>
            <a:ext cx="1431701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04" y="774025"/>
            <a:ext cx="8667883" cy="5389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7811" y="1847811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nét chữ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5547" y="2740525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tấp nập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3223" y="3880640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gom góp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6460" y="4825238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chút ít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12230" y="1943942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nết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na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3200" y="3515050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hồi hộp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606301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mứt sen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11166" y="4673250"/>
            <a:ext cx="166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tia chớp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0271" y="2773583"/>
            <a:ext cx="1452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gặp gỡ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16711" y="2120889"/>
            <a:ext cx="146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xe đạp</a:t>
            </a:r>
          </a:p>
        </p:txBody>
      </p:sp>
    </p:spTree>
    <p:extLst>
      <p:ext uri="{BB962C8B-B14F-4D97-AF65-F5344CB8AC3E}">
        <p14:creationId xmlns:p14="http://schemas.microsoft.com/office/powerpoint/2010/main" val="18250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22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5" y="768371"/>
            <a:ext cx="1477064" cy="769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7325" r="3433" b="2848"/>
          <a:stretch/>
        </p:blipFill>
        <p:spPr>
          <a:xfrm>
            <a:off x="712295" y="1896810"/>
            <a:ext cx="10677099" cy="27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251</Words>
  <Application>Microsoft Office PowerPoint</Application>
  <PresentationFormat>Widescreen</PresentationFormat>
  <Paragraphs>45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SimSun</vt:lpstr>
      <vt:lpstr>.VnTime</vt:lpstr>
      <vt:lpstr>Arial</vt:lpstr>
      <vt:lpstr>Arial SGK TV bold</vt:lpstr>
      <vt:lpstr>Arial-Rounded</vt:lpstr>
      <vt:lpstr>Arial-SGK-TV</vt:lpstr>
      <vt:lpstr>Calibri</vt:lpstr>
      <vt:lpstr>Calibri Light</vt:lpstr>
      <vt:lpstr>Century</vt:lpstr>
      <vt:lpstr>等线</vt:lpstr>
      <vt:lpstr>HP001 4 hang 1 ô ly</vt:lpstr>
      <vt:lpstr>Quicksand Medium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BÀI 55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12</cp:revision>
  <dcterms:created xsi:type="dcterms:W3CDTF">2021-12-02T03:33:14Z</dcterms:created>
  <dcterms:modified xsi:type="dcterms:W3CDTF">2021-12-03T11:36:51Z</dcterms:modified>
</cp:coreProperties>
</file>