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3" r:id="rId2"/>
    <p:sldId id="268" r:id="rId3"/>
    <p:sldId id="258" r:id="rId4"/>
    <p:sldId id="295" r:id="rId5"/>
    <p:sldId id="259" r:id="rId6"/>
    <p:sldId id="260" r:id="rId7"/>
    <p:sldId id="296" r:id="rId8"/>
    <p:sldId id="257" r:id="rId9"/>
    <p:sldId id="297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71" r:id="rId19"/>
    <p:sldId id="272" r:id="rId20"/>
    <p:sldId id="290" r:id="rId21"/>
    <p:sldId id="291" r:id="rId22"/>
    <p:sldId id="299" r:id="rId23"/>
    <p:sldId id="276" r:id="rId24"/>
    <p:sldId id="278" r:id="rId25"/>
    <p:sldId id="279" r:id="rId26"/>
    <p:sldId id="280" r:id="rId27"/>
    <p:sldId id="292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A759F-DD29-48A6-9C83-9DD7531B8BBA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D5225-9404-4B62-AB68-4DD0412B0A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790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5A564-CED8-4BB6-B63F-9114D29FB0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54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5A564-CED8-4BB6-B63F-9114D29FB0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4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7B10-677A-423B-A8E9-3B7F412F6818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7F3F-8E53-4CBC-BD1E-CB41C6B403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915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7B10-677A-423B-A8E9-3B7F412F6818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7F3F-8E53-4CBC-BD1E-CB41C6B403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750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7B10-677A-423B-A8E9-3B7F412F6818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7F3F-8E53-4CBC-BD1E-CB41C6B403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6459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883A4A-C391-44D6-BC3D-54C5EE4B99D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67D664-ADC1-4D4B-97A2-345161ED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A4B0F-B385-4416-96DB-1914A365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FCD6A-BEE7-4533-B514-B7F238AA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0C6A6F2-D0EE-4641-AC5C-D9109CED9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38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7B10-677A-423B-A8E9-3B7F412F6818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7F3F-8E53-4CBC-BD1E-CB41C6B403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0690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7B10-677A-423B-A8E9-3B7F412F6818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7F3F-8E53-4CBC-BD1E-CB41C6B403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8409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7B10-677A-423B-A8E9-3B7F412F6818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7F3F-8E53-4CBC-BD1E-CB41C6B403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2023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7B10-677A-423B-A8E9-3B7F412F6818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7F3F-8E53-4CBC-BD1E-CB41C6B403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3922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7B10-677A-423B-A8E9-3B7F412F6818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7F3F-8E53-4CBC-BD1E-CB41C6B403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372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7B10-677A-423B-A8E9-3B7F412F6818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7F3F-8E53-4CBC-BD1E-CB41C6B403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941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7B10-677A-423B-A8E9-3B7F412F6818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7F3F-8E53-4CBC-BD1E-CB41C6B403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7872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17B10-677A-423B-A8E9-3B7F412F6818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7F3F-8E53-4CBC-BD1E-CB41C6B403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451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17B10-677A-423B-A8E9-3B7F412F6818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77F3F-8E53-4CBC-BD1E-CB41C6B403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792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0B075CFA-AC5F-4E1D-A4DC-8898DF80F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D8DBC3FA-8B2F-4BD9-AB6C-81EE99710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480" y="2742294"/>
            <a:ext cx="9505975" cy="2565973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BC943504-445C-439D-9AC6-F1D9AF685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676" y="1625084"/>
            <a:ext cx="2144952" cy="1313228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4E735596-F5E0-404A-B307-65A1A384A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824" y="1262605"/>
            <a:ext cx="1555956" cy="1675707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AC4E923E-F5CF-4FBB-968B-FE4A56216297}"/>
              </a:ext>
            </a:extLst>
          </p:cNvPr>
          <p:cNvSpPr txBox="1"/>
          <p:nvPr/>
        </p:nvSpPr>
        <p:spPr>
          <a:xfrm>
            <a:off x="1631098" y="2938312"/>
            <a:ext cx="8929804" cy="1446550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</a:rPr>
              <a:t>Chào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mừng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các</a:t>
            </a:r>
            <a:r>
              <a:rPr lang="en-US" sz="4400" dirty="0">
                <a:solidFill>
                  <a:schemeClr val="bg1"/>
                </a:solidFill>
              </a:rPr>
              <a:t> con </a:t>
            </a:r>
          </a:p>
          <a:p>
            <a:pPr algn="ctr"/>
            <a:r>
              <a:rPr lang="en-US" sz="4400" dirty="0" err="1">
                <a:solidFill>
                  <a:schemeClr val="bg1"/>
                </a:solidFill>
              </a:rPr>
              <a:t>đến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với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tiết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học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hôm</a:t>
            </a:r>
            <a:r>
              <a:rPr lang="en-US" sz="4400" dirty="0">
                <a:solidFill>
                  <a:schemeClr val="bg1"/>
                </a:solidFill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362615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E18CBC2E-17B3-4687-9444-7E34F06D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93" y="-76200"/>
            <a:ext cx="12644844" cy="716308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2" y="4724401"/>
            <a:ext cx="8686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latin typeface="Arial SGK TV bold"/>
              </a:rPr>
              <a:t>	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rào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lộp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độp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ếch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nhái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tụ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họp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cờ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há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miệng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đớp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971800" y="3733800"/>
            <a:ext cx="4114800" cy="9808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27612" y="381000"/>
            <a:ext cx="10110652" cy="4038600"/>
            <a:chOff x="268139" y="381000"/>
            <a:chExt cx="8571061" cy="312434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39" y="381000"/>
              <a:ext cx="8571061" cy="312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ounded Rectangle 5"/>
            <p:cNvSpPr/>
            <p:nvPr/>
          </p:nvSpPr>
          <p:spPr bwMode="auto">
            <a:xfrm>
              <a:off x="1214849" y="2667000"/>
              <a:ext cx="5414551" cy="7620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bg1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668366" y="4722477"/>
            <a:ext cx="869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lộp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75062" y="4712092"/>
            <a:ext cx="1040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độp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37409" y="4717008"/>
            <a:ext cx="1040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họp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19319" y="5345172"/>
            <a:ext cx="10919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đớp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07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5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E18CBC2E-17B3-4687-9444-7E34F06D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94" y="-76200"/>
            <a:ext cx="12653553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0\Desktop\A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1762126" cy="70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838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op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2663" y="841449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ôp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8182" y="829303"/>
            <a:ext cx="87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61256" y="822067"/>
            <a:ext cx="87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54171" y="832663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88210" y="836808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852652" y="1828801"/>
            <a:ext cx="1462548" cy="91440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op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481052" y="1828801"/>
            <a:ext cx="13716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484894" y="2743202"/>
            <a:ext cx="2830307" cy="92054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ọp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2702" y="3728727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cọp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48217" y="4576811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hộp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8047" y="4578148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tốp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29200" y="3733801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góp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25731" y="3740333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họp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86252" y="466903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xốp</a:t>
            </a:r>
            <a:endParaRPr lang="en-US" sz="48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51811" y="832663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ơp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9888" y="823361"/>
            <a:ext cx="87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51811" y="84268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12887" y="5407808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hợp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61092" y="5492549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lớp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97425" y="5500027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lợp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Đường nối Thẳng 8"/>
          <p:cNvCxnSpPr/>
          <p:nvPr/>
        </p:nvCxnSpPr>
        <p:spPr>
          <a:xfrm>
            <a:off x="2769326" y="4559724"/>
            <a:ext cx="539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/>
          <p:cNvCxnSpPr/>
          <p:nvPr/>
        </p:nvCxnSpPr>
        <p:spPr>
          <a:xfrm>
            <a:off x="5499955" y="4563408"/>
            <a:ext cx="539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Đường nối Thẳng 34"/>
          <p:cNvCxnSpPr/>
          <p:nvPr/>
        </p:nvCxnSpPr>
        <p:spPr>
          <a:xfrm>
            <a:off x="8479922" y="4571330"/>
            <a:ext cx="539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nối Thẳng 35"/>
          <p:cNvCxnSpPr/>
          <p:nvPr/>
        </p:nvCxnSpPr>
        <p:spPr>
          <a:xfrm>
            <a:off x="2711906" y="5404124"/>
            <a:ext cx="539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nối Thẳng 36"/>
          <p:cNvCxnSpPr/>
          <p:nvPr/>
        </p:nvCxnSpPr>
        <p:spPr>
          <a:xfrm>
            <a:off x="5442535" y="5407808"/>
            <a:ext cx="539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nối Thẳng 37"/>
          <p:cNvCxnSpPr/>
          <p:nvPr/>
        </p:nvCxnSpPr>
        <p:spPr>
          <a:xfrm>
            <a:off x="8422502" y="5415730"/>
            <a:ext cx="539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/>
          <p:cNvCxnSpPr/>
          <p:nvPr/>
        </p:nvCxnSpPr>
        <p:spPr>
          <a:xfrm>
            <a:off x="2711906" y="6311374"/>
            <a:ext cx="539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nối Thẳng 39"/>
          <p:cNvCxnSpPr/>
          <p:nvPr/>
        </p:nvCxnSpPr>
        <p:spPr>
          <a:xfrm>
            <a:off x="5442535" y="6315058"/>
            <a:ext cx="539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0"/>
          <p:cNvCxnSpPr/>
          <p:nvPr/>
        </p:nvCxnSpPr>
        <p:spPr>
          <a:xfrm>
            <a:off x="8422502" y="6322980"/>
            <a:ext cx="5399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33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7" grpId="0"/>
      <p:bldP spid="19" grpId="0"/>
      <p:bldP spid="20" grpId="0"/>
      <p:bldP spid="5" grpId="0" animBg="1"/>
      <p:bldP spid="6" grpId="0" animBg="1"/>
      <p:bldP spid="7" grpId="0" animBg="1"/>
      <p:bldP spid="8" grpId="0"/>
      <p:bldP spid="25" grpId="0"/>
      <p:bldP spid="27" grpId="0"/>
      <p:bldP spid="28" grpId="0"/>
      <p:bldP spid="29" grpId="0"/>
      <p:bldP spid="30" grpId="0"/>
      <p:bldP spid="21" grpId="0"/>
      <p:bldP spid="22" grpId="0"/>
      <p:bldP spid="26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471701A7-BD4B-43C7-B02A-CE677840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59" y="-76200"/>
            <a:ext cx="10793506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62200" y="181987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cọp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18288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lốp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xe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36576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tia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chớp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3639800" y="4119265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5638800" y="4554916"/>
            <a:ext cx="1143000" cy="446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8686800" y="4576465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3581400" y="2738736"/>
            <a:ext cx="1143000" cy="446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7010400" y="2699407"/>
            <a:ext cx="1143000" cy="446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4007858" y="1804630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op</a:t>
            </a:r>
          </a:p>
        </p:txBody>
      </p:sp>
      <p:sp>
        <p:nvSpPr>
          <p:cNvPr id="3" name="Rectangle 2"/>
          <p:cNvSpPr/>
          <p:nvPr/>
        </p:nvSpPr>
        <p:spPr>
          <a:xfrm>
            <a:off x="6632275" y="1823947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82693" y="3672840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55792" y="3672840"/>
            <a:ext cx="9621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ơp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9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95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3860" y="56388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cọp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 descr="Chiêm bao thấy con hổ là điềm báo lành hay dữ - | Hổ bengal, Co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0" y="381000"/>
            <a:ext cx="8534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8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95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ốp xe máy Honda Dream II loại dùng ruột hãng Dunlop | Tiki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239" y="457201"/>
            <a:ext cx="5840361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54102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lốp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xe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28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95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54102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tia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chớp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098" name="Picture 2" descr="Những kỷ lục về tia chớp khiến bạn ngạc nh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80" y="533400"/>
            <a:ext cx="825812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0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EEE4DB45-62FE-420A-A068-3CDE0445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95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00013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5026" r="6924" b="5026"/>
          <a:stretch>
            <a:fillRect/>
          </a:stretch>
        </p:blipFill>
        <p:spPr bwMode="auto">
          <a:xfrm>
            <a:off x="1676400" y="266700"/>
            <a:ext cx="8763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5"/>
          <p:cNvSpPr>
            <a:spLocks noChangeArrowheads="1" noChangeShapeType="1" noTextEdit="1"/>
          </p:cNvSpPr>
          <p:nvPr/>
        </p:nvSpPr>
        <p:spPr bwMode="auto">
          <a:xfrm>
            <a:off x="3810000" y="2573020"/>
            <a:ext cx="4724400" cy="16357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Giải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lao</a:t>
            </a:r>
            <a:endParaRPr lang="en-US" sz="36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059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3A021D00-FCEE-4727-B5C7-653DB2778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95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13" y="762000"/>
            <a:ext cx="885248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2" y="2686050"/>
            <a:ext cx="46862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6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54_ op,ôp,ơp  -  TV1 - KNTTVCS 00_00_00-00_01_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0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58FC1689-450C-4F25-9403-A0ED251C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0" y="165558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8218" b="7162"/>
          <a:stretch/>
        </p:blipFill>
        <p:spPr>
          <a:xfrm rot="16200000">
            <a:off x="2425991" y="-518919"/>
            <a:ext cx="5986350" cy="847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ad Shoulders Knees And Toes (2019) - Noodle &amp; Pals - Super Simple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1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04864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ài 54_ op,ôp,ơp  -  TV1 - KNTTVCS 00_01_50- 00_00_06-00_00_42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350" y="274638"/>
            <a:ext cx="10402888" cy="5851525"/>
          </a:xfrm>
        </p:spPr>
      </p:pic>
    </p:spTree>
    <p:extLst>
      <p:ext uri="{BB962C8B-B14F-4D97-AF65-F5344CB8AC3E}">
        <p14:creationId xmlns:p14="http://schemas.microsoft.com/office/powerpoint/2010/main" val="200404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" name="Bài 54_ op,ôp,ơp  -  TV1 - KNTTVCS 00_02_30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3433" y="612648"/>
            <a:ext cx="9989878" cy="5619179"/>
          </a:xfrm>
        </p:spPr>
      </p:pic>
    </p:spTree>
    <p:extLst>
      <p:ext uri="{BB962C8B-B14F-4D97-AF65-F5344CB8AC3E}">
        <p14:creationId xmlns:p14="http://schemas.microsoft.com/office/powerpoint/2010/main" val="190721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14" b="7457"/>
          <a:stretch/>
        </p:blipFill>
        <p:spPr>
          <a:xfrm rot="16200000">
            <a:off x="2979550" y="-2157229"/>
            <a:ext cx="6264278" cy="1106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35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89C5D7E2-99B5-4CA5-ADC4-B747DA79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95" y="-152545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7423"/>
            <a:ext cx="8534400" cy="624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83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89C5D7E2-99B5-4CA5-ADC4-B747DA79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95" y="-152545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3581401"/>
            <a:ext cx="886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Arial SGK TV bold"/>
              </a:rPr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3104" y="3883979"/>
            <a:ext cx="8640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im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lìm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đen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sẫm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	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rào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lộp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độp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Họ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tụ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họp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ran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ran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ca ì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ọp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ì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ọp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cờ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lóp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ngóp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lâu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lâu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ngoi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đớp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52" y="304801"/>
            <a:ext cx="871629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24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916128FA-FB78-46A0-BEF1-59C44610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69" y="-178192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2767030" y="838200"/>
            <a:ext cx="247339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90031" y="810060"/>
            <a:ext cx="247339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409192" y="2166783"/>
            <a:ext cx="247339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4409955" y="2799768"/>
            <a:ext cx="247339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6575408" y="1353131"/>
            <a:ext cx="19050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5863168" y="3373855"/>
            <a:ext cx="301575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2057399" y="609600"/>
            <a:ext cx="8305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rào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lộp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độp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Họ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nhái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tụ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họp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cơn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ao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ran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ran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ca </a:t>
            </a:r>
          </a:p>
          <a:p>
            <a:pPr algn="l"/>
            <a:r>
              <a:rPr lang="en-US" sz="4400" dirty="0">
                <a:latin typeface="Arial-SGK-TV" pitchFamily="2" charset="0"/>
                <a:cs typeface="Arial-SGK-TV" pitchFamily="2" charset="0"/>
              </a:rPr>
              <a:t>ì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ọp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, ì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ọp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cờ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lóp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ngóp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bơi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lâu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lâu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ngoi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đớp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5171583" y="605880"/>
            <a:ext cx="938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lộp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62798" y="607271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độp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6147" y="2605549"/>
            <a:ext cx="8130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ọp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30069" y="2605549"/>
            <a:ext cx="938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lóp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21284" y="2605549"/>
            <a:ext cx="14414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ngóp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33693" y="3293936"/>
            <a:ext cx="11464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đớp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62199" y="2605549"/>
            <a:ext cx="8130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ọp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75071" y="1273212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họp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4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3" grpId="0"/>
      <p:bldP spid="4" grpId="0"/>
      <p:bldP spid="5" grpId="0"/>
      <p:bldP spid="10" grpId="0"/>
      <p:bldP spid="12" grpId="0"/>
      <p:bldP spid="13" grpId="0"/>
      <p:bldP spid="25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58422C0A-9810-4237-8AC3-40715CAAA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95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7588"/>
            <a:ext cx="7315200" cy="580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9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任意多边形 73">
            <a:extLst>
              <a:ext uri="{FF2B5EF4-FFF2-40B4-BE49-F238E27FC236}">
                <a16:creationId xmlns:a16="http://schemas.microsoft.com/office/drawing/2014/main" id="{C5F327FB-346A-4554-8879-22B035996012}"/>
              </a:ext>
            </a:extLst>
          </p:cNvPr>
          <p:cNvSpPr/>
          <p:nvPr/>
        </p:nvSpPr>
        <p:spPr>
          <a:xfrm>
            <a:off x="585959" y="227881"/>
            <a:ext cx="2975432" cy="1878595"/>
          </a:xfrm>
          <a:custGeom>
            <a:avLst/>
            <a:gdLst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36900 w 3178175"/>
              <a:gd name="connsiteY14" fmla="*/ 2025650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53975 w 3178175"/>
              <a:gd name="connsiteY22" fmla="*/ 1790700 h 2035175"/>
              <a:gd name="connsiteX23" fmla="*/ 38100 w 3178175"/>
              <a:gd name="connsiteY23" fmla="*/ 1524000 h 2035175"/>
              <a:gd name="connsiteX24" fmla="*/ 60325 w 3178175"/>
              <a:gd name="connsiteY24" fmla="*/ 1196975 h 2035175"/>
              <a:gd name="connsiteX25" fmla="*/ 57150 w 3178175"/>
              <a:gd name="connsiteY25" fmla="*/ 9874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36900 w 3178175"/>
              <a:gd name="connsiteY14" fmla="*/ 2025650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53975 w 3178175"/>
              <a:gd name="connsiteY22" fmla="*/ 1790700 h 2035175"/>
              <a:gd name="connsiteX23" fmla="*/ 38100 w 3178175"/>
              <a:gd name="connsiteY23" fmla="*/ 1524000 h 2035175"/>
              <a:gd name="connsiteX24" fmla="*/ 60325 w 3178175"/>
              <a:gd name="connsiteY24" fmla="*/ 11969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36900 w 3178175"/>
              <a:gd name="connsiteY14" fmla="*/ 2025650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53975 w 3178175"/>
              <a:gd name="connsiteY22" fmla="*/ 1790700 h 2035175"/>
              <a:gd name="connsiteX23" fmla="*/ 38100 w 3178175"/>
              <a:gd name="connsiteY23" fmla="*/ 1524000 h 2035175"/>
              <a:gd name="connsiteX24" fmla="*/ 38100 w 3178175"/>
              <a:gd name="connsiteY24" fmla="*/ 12604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36900 w 3178175"/>
              <a:gd name="connsiteY14" fmla="*/ 2025650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53975 w 3178175"/>
              <a:gd name="connsiteY22" fmla="*/ 1790700 h 2035175"/>
              <a:gd name="connsiteX23" fmla="*/ 25400 w 3178175"/>
              <a:gd name="connsiteY23" fmla="*/ 1558925 h 2035175"/>
              <a:gd name="connsiteX24" fmla="*/ 38100 w 3178175"/>
              <a:gd name="connsiteY24" fmla="*/ 12604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36900 w 3178175"/>
              <a:gd name="connsiteY14" fmla="*/ 2025650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34925 w 3178175"/>
              <a:gd name="connsiteY22" fmla="*/ 1797050 h 2035175"/>
              <a:gd name="connsiteX23" fmla="*/ 25400 w 3178175"/>
              <a:gd name="connsiteY23" fmla="*/ 1558925 h 2035175"/>
              <a:gd name="connsiteX24" fmla="*/ 38100 w 3178175"/>
              <a:gd name="connsiteY24" fmla="*/ 12604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75000 w 3178175"/>
              <a:gd name="connsiteY14" fmla="*/ 2028825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34925 w 3178175"/>
              <a:gd name="connsiteY22" fmla="*/ 1797050 h 2035175"/>
              <a:gd name="connsiteX23" fmla="*/ 25400 w 3178175"/>
              <a:gd name="connsiteY23" fmla="*/ 1558925 h 2035175"/>
              <a:gd name="connsiteX24" fmla="*/ 38100 w 3178175"/>
              <a:gd name="connsiteY24" fmla="*/ 12604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793875 h 2035175"/>
              <a:gd name="connsiteX14" fmla="*/ 3175000 w 3178175"/>
              <a:gd name="connsiteY14" fmla="*/ 2028825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34925 w 3178175"/>
              <a:gd name="connsiteY22" fmla="*/ 1797050 h 2035175"/>
              <a:gd name="connsiteX23" fmla="*/ 25400 w 3178175"/>
              <a:gd name="connsiteY23" fmla="*/ 1558925 h 2035175"/>
              <a:gd name="connsiteX24" fmla="*/ 38100 w 3178175"/>
              <a:gd name="connsiteY24" fmla="*/ 12604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720725 w 3178175"/>
              <a:gd name="connsiteY2" fmla="*/ 28575 h 2035175"/>
              <a:gd name="connsiteX3" fmla="*/ 996950 w 3178175"/>
              <a:gd name="connsiteY3" fmla="*/ 63500 h 2035175"/>
              <a:gd name="connsiteX4" fmla="*/ 1647825 w 3178175"/>
              <a:gd name="connsiteY4" fmla="*/ 38100 h 2035175"/>
              <a:gd name="connsiteX5" fmla="*/ 2165350 w 3178175"/>
              <a:gd name="connsiteY5" fmla="*/ 34925 h 2035175"/>
              <a:gd name="connsiteX6" fmla="*/ 2647950 w 3178175"/>
              <a:gd name="connsiteY6" fmla="*/ 69850 h 2035175"/>
              <a:gd name="connsiteX7" fmla="*/ 2730500 w 3178175"/>
              <a:gd name="connsiteY7" fmla="*/ 38100 h 2035175"/>
              <a:gd name="connsiteX8" fmla="*/ 3143250 w 3178175"/>
              <a:gd name="connsiteY8" fmla="*/ 34925 h 2035175"/>
              <a:gd name="connsiteX9" fmla="*/ 3149600 w 3178175"/>
              <a:gd name="connsiteY9" fmla="*/ 330200 h 2035175"/>
              <a:gd name="connsiteX10" fmla="*/ 3130550 w 3178175"/>
              <a:gd name="connsiteY10" fmla="*/ 755650 h 2035175"/>
              <a:gd name="connsiteX11" fmla="*/ 3178175 w 3178175"/>
              <a:gd name="connsiteY11" fmla="*/ 1295400 h 2035175"/>
              <a:gd name="connsiteX12" fmla="*/ 3152775 w 3178175"/>
              <a:gd name="connsiteY12" fmla="*/ 1793875 h 2035175"/>
              <a:gd name="connsiteX13" fmla="*/ 3175000 w 3178175"/>
              <a:gd name="connsiteY13" fmla="*/ 2028825 h 2035175"/>
              <a:gd name="connsiteX14" fmla="*/ 2733675 w 3178175"/>
              <a:gd name="connsiteY14" fmla="*/ 2003425 h 2035175"/>
              <a:gd name="connsiteX15" fmla="*/ 1822450 w 3178175"/>
              <a:gd name="connsiteY15" fmla="*/ 2035175 h 2035175"/>
              <a:gd name="connsiteX16" fmla="*/ 1720850 w 3178175"/>
              <a:gd name="connsiteY16" fmla="*/ 2035175 h 2035175"/>
              <a:gd name="connsiteX17" fmla="*/ 1019175 w 3178175"/>
              <a:gd name="connsiteY17" fmla="*/ 1978025 h 2035175"/>
              <a:gd name="connsiteX18" fmla="*/ 682625 w 3178175"/>
              <a:gd name="connsiteY18" fmla="*/ 1987550 h 2035175"/>
              <a:gd name="connsiteX19" fmla="*/ 581025 w 3178175"/>
              <a:gd name="connsiteY19" fmla="*/ 2028825 h 2035175"/>
              <a:gd name="connsiteX20" fmla="*/ 3175 w 3178175"/>
              <a:gd name="connsiteY20" fmla="*/ 2025650 h 2035175"/>
              <a:gd name="connsiteX21" fmla="*/ 34925 w 3178175"/>
              <a:gd name="connsiteY21" fmla="*/ 1797050 h 2035175"/>
              <a:gd name="connsiteX22" fmla="*/ 25400 w 3178175"/>
              <a:gd name="connsiteY22" fmla="*/ 1558925 h 2035175"/>
              <a:gd name="connsiteX23" fmla="*/ 38100 w 3178175"/>
              <a:gd name="connsiteY23" fmla="*/ 1260475 h 2035175"/>
              <a:gd name="connsiteX24" fmla="*/ 28575 w 3178175"/>
              <a:gd name="connsiteY24" fmla="*/ 962025 h 2035175"/>
              <a:gd name="connsiteX25" fmla="*/ 0 w 3178175"/>
              <a:gd name="connsiteY25" fmla="*/ 765175 h 2035175"/>
              <a:gd name="connsiteX26" fmla="*/ 22225 w 3178175"/>
              <a:gd name="connsiteY26" fmla="*/ 225425 h 2035175"/>
              <a:gd name="connsiteX27" fmla="*/ 34925 w 3178175"/>
              <a:gd name="connsiteY27" fmla="*/ 0 h 2035175"/>
              <a:gd name="connsiteX0" fmla="*/ 50800 w 3194050"/>
              <a:gd name="connsiteY0" fmla="*/ 10164 h 2035814"/>
              <a:gd name="connsiteX1" fmla="*/ 50800 w 3194050"/>
              <a:gd name="connsiteY1" fmla="*/ 639 h 2035814"/>
              <a:gd name="connsiteX2" fmla="*/ 736600 w 3194050"/>
              <a:gd name="connsiteY2" fmla="*/ 29214 h 2035814"/>
              <a:gd name="connsiteX3" fmla="*/ 1012825 w 3194050"/>
              <a:gd name="connsiteY3" fmla="*/ 64139 h 2035814"/>
              <a:gd name="connsiteX4" fmla="*/ 1663700 w 3194050"/>
              <a:gd name="connsiteY4" fmla="*/ 38739 h 2035814"/>
              <a:gd name="connsiteX5" fmla="*/ 2181225 w 3194050"/>
              <a:gd name="connsiteY5" fmla="*/ 35564 h 2035814"/>
              <a:gd name="connsiteX6" fmla="*/ 2663825 w 3194050"/>
              <a:gd name="connsiteY6" fmla="*/ 70489 h 2035814"/>
              <a:gd name="connsiteX7" fmla="*/ 2746375 w 3194050"/>
              <a:gd name="connsiteY7" fmla="*/ 38739 h 2035814"/>
              <a:gd name="connsiteX8" fmla="*/ 3159125 w 3194050"/>
              <a:gd name="connsiteY8" fmla="*/ 35564 h 2035814"/>
              <a:gd name="connsiteX9" fmla="*/ 3165475 w 3194050"/>
              <a:gd name="connsiteY9" fmla="*/ 330839 h 2035814"/>
              <a:gd name="connsiteX10" fmla="*/ 3146425 w 3194050"/>
              <a:gd name="connsiteY10" fmla="*/ 756289 h 2035814"/>
              <a:gd name="connsiteX11" fmla="*/ 3194050 w 3194050"/>
              <a:gd name="connsiteY11" fmla="*/ 1296039 h 2035814"/>
              <a:gd name="connsiteX12" fmla="*/ 3168650 w 3194050"/>
              <a:gd name="connsiteY12" fmla="*/ 1794514 h 2035814"/>
              <a:gd name="connsiteX13" fmla="*/ 3190875 w 3194050"/>
              <a:gd name="connsiteY13" fmla="*/ 2029464 h 2035814"/>
              <a:gd name="connsiteX14" fmla="*/ 2749550 w 3194050"/>
              <a:gd name="connsiteY14" fmla="*/ 2004064 h 2035814"/>
              <a:gd name="connsiteX15" fmla="*/ 1838325 w 3194050"/>
              <a:gd name="connsiteY15" fmla="*/ 2035814 h 2035814"/>
              <a:gd name="connsiteX16" fmla="*/ 1736725 w 3194050"/>
              <a:gd name="connsiteY16" fmla="*/ 2035814 h 2035814"/>
              <a:gd name="connsiteX17" fmla="*/ 1035050 w 3194050"/>
              <a:gd name="connsiteY17" fmla="*/ 1978664 h 2035814"/>
              <a:gd name="connsiteX18" fmla="*/ 698500 w 3194050"/>
              <a:gd name="connsiteY18" fmla="*/ 1988189 h 2035814"/>
              <a:gd name="connsiteX19" fmla="*/ 596900 w 3194050"/>
              <a:gd name="connsiteY19" fmla="*/ 2029464 h 2035814"/>
              <a:gd name="connsiteX20" fmla="*/ 19050 w 3194050"/>
              <a:gd name="connsiteY20" fmla="*/ 2026289 h 2035814"/>
              <a:gd name="connsiteX21" fmla="*/ 50800 w 3194050"/>
              <a:gd name="connsiteY21" fmla="*/ 1797689 h 2035814"/>
              <a:gd name="connsiteX22" fmla="*/ 41275 w 3194050"/>
              <a:gd name="connsiteY22" fmla="*/ 1559564 h 2035814"/>
              <a:gd name="connsiteX23" fmla="*/ 53975 w 3194050"/>
              <a:gd name="connsiteY23" fmla="*/ 1261114 h 2035814"/>
              <a:gd name="connsiteX24" fmla="*/ 44450 w 3194050"/>
              <a:gd name="connsiteY24" fmla="*/ 962664 h 2035814"/>
              <a:gd name="connsiteX25" fmla="*/ 15875 w 3194050"/>
              <a:gd name="connsiteY25" fmla="*/ 765814 h 2035814"/>
              <a:gd name="connsiteX26" fmla="*/ 38100 w 3194050"/>
              <a:gd name="connsiteY26" fmla="*/ 226064 h 2035814"/>
              <a:gd name="connsiteX27" fmla="*/ 50800 w 3194050"/>
              <a:gd name="connsiteY27" fmla="*/ 10164 h 2035814"/>
              <a:gd name="connsiteX0" fmla="*/ 41133 w 3197083"/>
              <a:gd name="connsiteY0" fmla="*/ 236175 h 2045925"/>
              <a:gd name="connsiteX1" fmla="*/ 53833 w 3197083"/>
              <a:gd name="connsiteY1" fmla="*/ 10750 h 2045925"/>
              <a:gd name="connsiteX2" fmla="*/ 739633 w 3197083"/>
              <a:gd name="connsiteY2" fmla="*/ 39325 h 2045925"/>
              <a:gd name="connsiteX3" fmla="*/ 1015858 w 3197083"/>
              <a:gd name="connsiteY3" fmla="*/ 74250 h 2045925"/>
              <a:gd name="connsiteX4" fmla="*/ 1666733 w 3197083"/>
              <a:gd name="connsiteY4" fmla="*/ 48850 h 2045925"/>
              <a:gd name="connsiteX5" fmla="*/ 2184258 w 3197083"/>
              <a:gd name="connsiteY5" fmla="*/ 45675 h 2045925"/>
              <a:gd name="connsiteX6" fmla="*/ 2666858 w 3197083"/>
              <a:gd name="connsiteY6" fmla="*/ 80600 h 2045925"/>
              <a:gd name="connsiteX7" fmla="*/ 2749408 w 3197083"/>
              <a:gd name="connsiteY7" fmla="*/ 48850 h 2045925"/>
              <a:gd name="connsiteX8" fmla="*/ 3162158 w 3197083"/>
              <a:gd name="connsiteY8" fmla="*/ 45675 h 2045925"/>
              <a:gd name="connsiteX9" fmla="*/ 3168508 w 3197083"/>
              <a:gd name="connsiteY9" fmla="*/ 340950 h 2045925"/>
              <a:gd name="connsiteX10" fmla="*/ 3149458 w 3197083"/>
              <a:gd name="connsiteY10" fmla="*/ 766400 h 2045925"/>
              <a:gd name="connsiteX11" fmla="*/ 3197083 w 3197083"/>
              <a:gd name="connsiteY11" fmla="*/ 1306150 h 2045925"/>
              <a:gd name="connsiteX12" fmla="*/ 3171683 w 3197083"/>
              <a:gd name="connsiteY12" fmla="*/ 1804625 h 2045925"/>
              <a:gd name="connsiteX13" fmla="*/ 3193908 w 3197083"/>
              <a:gd name="connsiteY13" fmla="*/ 2039575 h 2045925"/>
              <a:gd name="connsiteX14" fmla="*/ 2752583 w 3197083"/>
              <a:gd name="connsiteY14" fmla="*/ 2014175 h 2045925"/>
              <a:gd name="connsiteX15" fmla="*/ 1841358 w 3197083"/>
              <a:gd name="connsiteY15" fmla="*/ 2045925 h 2045925"/>
              <a:gd name="connsiteX16" fmla="*/ 1739758 w 3197083"/>
              <a:gd name="connsiteY16" fmla="*/ 2045925 h 2045925"/>
              <a:gd name="connsiteX17" fmla="*/ 1038083 w 3197083"/>
              <a:gd name="connsiteY17" fmla="*/ 1988775 h 2045925"/>
              <a:gd name="connsiteX18" fmla="*/ 701533 w 3197083"/>
              <a:gd name="connsiteY18" fmla="*/ 1998300 h 2045925"/>
              <a:gd name="connsiteX19" fmla="*/ 599933 w 3197083"/>
              <a:gd name="connsiteY19" fmla="*/ 2039575 h 2045925"/>
              <a:gd name="connsiteX20" fmla="*/ 22083 w 3197083"/>
              <a:gd name="connsiteY20" fmla="*/ 2036400 h 2045925"/>
              <a:gd name="connsiteX21" fmla="*/ 53833 w 3197083"/>
              <a:gd name="connsiteY21" fmla="*/ 1807800 h 2045925"/>
              <a:gd name="connsiteX22" fmla="*/ 44308 w 3197083"/>
              <a:gd name="connsiteY22" fmla="*/ 1569675 h 2045925"/>
              <a:gd name="connsiteX23" fmla="*/ 57008 w 3197083"/>
              <a:gd name="connsiteY23" fmla="*/ 1271225 h 2045925"/>
              <a:gd name="connsiteX24" fmla="*/ 47483 w 3197083"/>
              <a:gd name="connsiteY24" fmla="*/ 972775 h 2045925"/>
              <a:gd name="connsiteX25" fmla="*/ 18908 w 3197083"/>
              <a:gd name="connsiteY25" fmla="*/ 775925 h 2045925"/>
              <a:gd name="connsiteX26" fmla="*/ 41133 w 3197083"/>
              <a:gd name="connsiteY26" fmla="*/ 236175 h 2045925"/>
              <a:gd name="connsiteX0" fmla="*/ 22225 w 3178175"/>
              <a:gd name="connsiteY0" fmla="*/ 236175 h 2045925"/>
              <a:gd name="connsiteX1" fmla="*/ 34925 w 3178175"/>
              <a:gd name="connsiteY1" fmla="*/ 10750 h 2045925"/>
              <a:gd name="connsiteX2" fmla="*/ 720725 w 3178175"/>
              <a:gd name="connsiteY2" fmla="*/ 39325 h 2045925"/>
              <a:gd name="connsiteX3" fmla="*/ 996950 w 3178175"/>
              <a:gd name="connsiteY3" fmla="*/ 74250 h 2045925"/>
              <a:gd name="connsiteX4" fmla="*/ 1647825 w 3178175"/>
              <a:gd name="connsiteY4" fmla="*/ 48850 h 2045925"/>
              <a:gd name="connsiteX5" fmla="*/ 2165350 w 3178175"/>
              <a:gd name="connsiteY5" fmla="*/ 45675 h 2045925"/>
              <a:gd name="connsiteX6" fmla="*/ 2647950 w 3178175"/>
              <a:gd name="connsiteY6" fmla="*/ 80600 h 2045925"/>
              <a:gd name="connsiteX7" fmla="*/ 2730500 w 3178175"/>
              <a:gd name="connsiteY7" fmla="*/ 48850 h 2045925"/>
              <a:gd name="connsiteX8" fmla="*/ 3143250 w 3178175"/>
              <a:gd name="connsiteY8" fmla="*/ 45675 h 2045925"/>
              <a:gd name="connsiteX9" fmla="*/ 3149600 w 3178175"/>
              <a:gd name="connsiteY9" fmla="*/ 340950 h 2045925"/>
              <a:gd name="connsiteX10" fmla="*/ 3130550 w 3178175"/>
              <a:gd name="connsiteY10" fmla="*/ 766400 h 2045925"/>
              <a:gd name="connsiteX11" fmla="*/ 3178175 w 3178175"/>
              <a:gd name="connsiteY11" fmla="*/ 1306150 h 2045925"/>
              <a:gd name="connsiteX12" fmla="*/ 3152775 w 3178175"/>
              <a:gd name="connsiteY12" fmla="*/ 1804625 h 2045925"/>
              <a:gd name="connsiteX13" fmla="*/ 3175000 w 3178175"/>
              <a:gd name="connsiteY13" fmla="*/ 2039575 h 2045925"/>
              <a:gd name="connsiteX14" fmla="*/ 2733675 w 3178175"/>
              <a:gd name="connsiteY14" fmla="*/ 2014175 h 2045925"/>
              <a:gd name="connsiteX15" fmla="*/ 1822450 w 3178175"/>
              <a:gd name="connsiteY15" fmla="*/ 2045925 h 2045925"/>
              <a:gd name="connsiteX16" fmla="*/ 1720850 w 3178175"/>
              <a:gd name="connsiteY16" fmla="*/ 2045925 h 2045925"/>
              <a:gd name="connsiteX17" fmla="*/ 1019175 w 3178175"/>
              <a:gd name="connsiteY17" fmla="*/ 1988775 h 2045925"/>
              <a:gd name="connsiteX18" fmla="*/ 682625 w 3178175"/>
              <a:gd name="connsiteY18" fmla="*/ 1998300 h 2045925"/>
              <a:gd name="connsiteX19" fmla="*/ 581025 w 3178175"/>
              <a:gd name="connsiteY19" fmla="*/ 2039575 h 2045925"/>
              <a:gd name="connsiteX20" fmla="*/ 3175 w 3178175"/>
              <a:gd name="connsiteY20" fmla="*/ 2036400 h 2045925"/>
              <a:gd name="connsiteX21" fmla="*/ 34925 w 3178175"/>
              <a:gd name="connsiteY21" fmla="*/ 1807800 h 2045925"/>
              <a:gd name="connsiteX22" fmla="*/ 25400 w 3178175"/>
              <a:gd name="connsiteY22" fmla="*/ 1569675 h 2045925"/>
              <a:gd name="connsiteX23" fmla="*/ 38100 w 3178175"/>
              <a:gd name="connsiteY23" fmla="*/ 1271225 h 2045925"/>
              <a:gd name="connsiteX24" fmla="*/ 28575 w 3178175"/>
              <a:gd name="connsiteY24" fmla="*/ 972775 h 2045925"/>
              <a:gd name="connsiteX25" fmla="*/ 0 w 3178175"/>
              <a:gd name="connsiteY25" fmla="*/ 775925 h 2045925"/>
              <a:gd name="connsiteX26" fmla="*/ 22225 w 3178175"/>
              <a:gd name="connsiteY26" fmla="*/ 236175 h 2045925"/>
              <a:gd name="connsiteX0" fmla="*/ 22225 w 3178175"/>
              <a:gd name="connsiteY0" fmla="*/ 236175 h 2045925"/>
              <a:gd name="connsiteX1" fmla="*/ 34925 w 3178175"/>
              <a:gd name="connsiteY1" fmla="*/ 10750 h 2045925"/>
              <a:gd name="connsiteX2" fmla="*/ 720725 w 3178175"/>
              <a:gd name="connsiteY2" fmla="*/ 39325 h 2045925"/>
              <a:gd name="connsiteX3" fmla="*/ 996950 w 3178175"/>
              <a:gd name="connsiteY3" fmla="*/ 74250 h 2045925"/>
              <a:gd name="connsiteX4" fmla="*/ 1647825 w 3178175"/>
              <a:gd name="connsiteY4" fmla="*/ 48850 h 2045925"/>
              <a:gd name="connsiteX5" fmla="*/ 2165350 w 3178175"/>
              <a:gd name="connsiteY5" fmla="*/ 45675 h 2045925"/>
              <a:gd name="connsiteX6" fmla="*/ 2647950 w 3178175"/>
              <a:gd name="connsiteY6" fmla="*/ 80600 h 2045925"/>
              <a:gd name="connsiteX7" fmla="*/ 2730500 w 3178175"/>
              <a:gd name="connsiteY7" fmla="*/ 48850 h 2045925"/>
              <a:gd name="connsiteX8" fmla="*/ 3143250 w 3178175"/>
              <a:gd name="connsiteY8" fmla="*/ 45675 h 2045925"/>
              <a:gd name="connsiteX9" fmla="*/ 3149600 w 3178175"/>
              <a:gd name="connsiteY9" fmla="*/ 340950 h 2045925"/>
              <a:gd name="connsiteX10" fmla="*/ 3130550 w 3178175"/>
              <a:gd name="connsiteY10" fmla="*/ 766400 h 2045925"/>
              <a:gd name="connsiteX11" fmla="*/ 3178175 w 3178175"/>
              <a:gd name="connsiteY11" fmla="*/ 1306150 h 2045925"/>
              <a:gd name="connsiteX12" fmla="*/ 3152775 w 3178175"/>
              <a:gd name="connsiteY12" fmla="*/ 1804625 h 2045925"/>
              <a:gd name="connsiteX13" fmla="*/ 3175000 w 3178175"/>
              <a:gd name="connsiteY13" fmla="*/ 2039575 h 2045925"/>
              <a:gd name="connsiteX14" fmla="*/ 2733675 w 3178175"/>
              <a:gd name="connsiteY14" fmla="*/ 2014175 h 2045925"/>
              <a:gd name="connsiteX15" fmla="*/ 1822450 w 3178175"/>
              <a:gd name="connsiteY15" fmla="*/ 2045925 h 2045925"/>
              <a:gd name="connsiteX16" fmla="*/ 1720850 w 3178175"/>
              <a:gd name="connsiteY16" fmla="*/ 2045925 h 2045925"/>
              <a:gd name="connsiteX17" fmla="*/ 1019175 w 3178175"/>
              <a:gd name="connsiteY17" fmla="*/ 1988775 h 2045925"/>
              <a:gd name="connsiteX18" fmla="*/ 682625 w 3178175"/>
              <a:gd name="connsiteY18" fmla="*/ 1998300 h 2045925"/>
              <a:gd name="connsiteX19" fmla="*/ 581025 w 3178175"/>
              <a:gd name="connsiteY19" fmla="*/ 2039575 h 2045925"/>
              <a:gd name="connsiteX20" fmla="*/ 3175 w 3178175"/>
              <a:gd name="connsiteY20" fmla="*/ 2036400 h 2045925"/>
              <a:gd name="connsiteX21" fmla="*/ 34925 w 3178175"/>
              <a:gd name="connsiteY21" fmla="*/ 1807800 h 2045925"/>
              <a:gd name="connsiteX22" fmla="*/ 25400 w 3178175"/>
              <a:gd name="connsiteY22" fmla="*/ 1569675 h 2045925"/>
              <a:gd name="connsiteX23" fmla="*/ 38100 w 3178175"/>
              <a:gd name="connsiteY23" fmla="*/ 1271225 h 2045925"/>
              <a:gd name="connsiteX24" fmla="*/ 28575 w 3178175"/>
              <a:gd name="connsiteY24" fmla="*/ 972775 h 2045925"/>
              <a:gd name="connsiteX25" fmla="*/ 0 w 3178175"/>
              <a:gd name="connsiteY25" fmla="*/ 775925 h 2045925"/>
              <a:gd name="connsiteX26" fmla="*/ 22225 w 3178175"/>
              <a:gd name="connsiteY26" fmla="*/ 236175 h 2045925"/>
              <a:gd name="connsiteX0" fmla="*/ 22225 w 3178175"/>
              <a:gd name="connsiteY0" fmla="*/ 236175 h 2045925"/>
              <a:gd name="connsiteX1" fmla="*/ 34925 w 3178175"/>
              <a:gd name="connsiteY1" fmla="*/ 10750 h 2045925"/>
              <a:gd name="connsiteX2" fmla="*/ 720725 w 3178175"/>
              <a:gd name="connsiteY2" fmla="*/ 39325 h 2045925"/>
              <a:gd name="connsiteX3" fmla="*/ 996950 w 3178175"/>
              <a:gd name="connsiteY3" fmla="*/ 74250 h 2045925"/>
              <a:gd name="connsiteX4" fmla="*/ 1647825 w 3178175"/>
              <a:gd name="connsiteY4" fmla="*/ 48850 h 2045925"/>
              <a:gd name="connsiteX5" fmla="*/ 2165350 w 3178175"/>
              <a:gd name="connsiteY5" fmla="*/ 45675 h 2045925"/>
              <a:gd name="connsiteX6" fmla="*/ 2647950 w 3178175"/>
              <a:gd name="connsiteY6" fmla="*/ 80600 h 2045925"/>
              <a:gd name="connsiteX7" fmla="*/ 2730500 w 3178175"/>
              <a:gd name="connsiteY7" fmla="*/ 48850 h 2045925"/>
              <a:gd name="connsiteX8" fmla="*/ 3143250 w 3178175"/>
              <a:gd name="connsiteY8" fmla="*/ 45675 h 2045925"/>
              <a:gd name="connsiteX9" fmla="*/ 3149600 w 3178175"/>
              <a:gd name="connsiteY9" fmla="*/ 340950 h 2045925"/>
              <a:gd name="connsiteX10" fmla="*/ 3130550 w 3178175"/>
              <a:gd name="connsiteY10" fmla="*/ 766400 h 2045925"/>
              <a:gd name="connsiteX11" fmla="*/ 3178175 w 3178175"/>
              <a:gd name="connsiteY11" fmla="*/ 1306150 h 2045925"/>
              <a:gd name="connsiteX12" fmla="*/ 3152775 w 3178175"/>
              <a:gd name="connsiteY12" fmla="*/ 1804625 h 2045925"/>
              <a:gd name="connsiteX13" fmla="*/ 3175000 w 3178175"/>
              <a:gd name="connsiteY13" fmla="*/ 2039575 h 2045925"/>
              <a:gd name="connsiteX14" fmla="*/ 2733675 w 3178175"/>
              <a:gd name="connsiteY14" fmla="*/ 2014175 h 2045925"/>
              <a:gd name="connsiteX15" fmla="*/ 1822450 w 3178175"/>
              <a:gd name="connsiteY15" fmla="*/ 2045925 h 2045925"/>
              <a:gd name="connsiteX16" fmla="*/ 1720850 w 3178175"/>
              <a:gd name="connsiteY16" fmla="*/ 2045925 h 2045925"/>
              <a:gd name="connsiteX17" fmla="*/ 1019175 w 3178175"/>
              <a:gd name="connsiteY17" fmla="*/ 1988775 h 2045925"/>
              <a:gd name="connsiteX18" fmla="*/ 682625 w 3178175"/>
              <a:gd name="connsiteY18" fmla="*/ 1998300 h 2045925"/>
              <a:gd name="connsiteX19" fmla="*/ 581025 w 3178175"/>
              <a:gd name="connsiteY19" fmla="*/ 2039575 h 2045925"/>
              <a:gd name="connsiteX20" fmla="*/ 3175 w 3178175"/>
              <a:gd name="connsiteY20" fmla="*/ 2036400 h 2045925"/>
              <a:gd name="connsiteX21" fmla="*/ 34925 w 3178175"/>
              <a:gd name="connsiteY21" fmla="*/ 1807800 h 2045925"/>
              <a:gd name="connsiteX22" fmla="*/ 25400 w 3178175"/>
              <a:gd name="connsiteY22" fmla="*/ 1569675 h 2045925"/>
              <a:gd name="connsiteX23" fmla="*/ 38100 w 3178175"/>
              <a:gd name="connsiteY23" fmla="*/ 1271225 h 2045925"/>
              <a:gd name="connsiteX24" fmla="*/ 28575 w 3178175"/>
              <a:gd name="connsiteY24" fmla="*/ 972775 h 2045925"/>
              <a:gd name="connsiteX25" fmla="*/ 0 w 3178175"/>
              <a:gd name="connsiteY25" fmla="*/ 775925 h 2045925"/>
              <a:gd name="connsiteX26" fmla="*/ 22225 w 3178175"/>
              <a:gd name="connsiteY26" fmla="*/ 236175 h 2045925"/>
              <a:gd name="connsiteX0" fmla="*/ 22225 w 3178175"/>
              <a:gd name="connsiteY0" fmla="*/ 225425 h 2035175"/>
              <a:gd name="connsiteX1" fmla="*/ 34925 w 3178175"/>
              <a:gd name="connsiteY1" fmla="*/ 0 h 2035175"/>
              <a:gd name="connsiteX2" fmla="*/ 720725 w 3178175"/>
              <a:gd name="connsiteY2" fmla="*/ 28575 h 2035175"/>
              <a:gd name="connsiteX3" fmla="*/ 996950 w 3178175"/>
              <a:gd name="connsiteY3" fmla="*/ 63500 h 2035175"/>
              <a:gd name="connsiteX4" fmla="*/ 1647825 w 3178175"/>
              <a:gd name="connsiteY4" fmla="*/ 38100 h 2035175"/>
              <a:gd name="connsiteX5" fmla="*/ 2165350 w 3178175"/>
              <a:gd name="connsiteY5" fmla="*/ 34925 h 2035175"/>
              <a:gd name="connsiteX6" fmla="*/ 2647950 w 3178175"/>
              <a:gd name="connsiteY6" fmla="*/ 69850 h 2035175"/>
              <a:gd name="connsiteX7" fmla="*/ 2730500 w 3178175"/>
              <a:gd name="connsiteY7" fmla="*/ 38100 h 2035175"/>
              <a:gd name="connsiteX8" fmla="*/ 3143250 w 3178175"/>
              <a:gd name="connsiteY8" fmla="*/ 34925 h 2035175"/>
              <a:gd name="connsiteX9" fmla="*/ 3149600 w 3178175"/>
              <a:gd name="connsiteY9" fmla="*/ 330200 h 2035175"/>
              <a:gd name="connsiteX10" fmla="*/ 3130550 w 3178175"/>
              <a:gd name="connsiteY10" fmla="*/ 755650 h 2035175"/>
              <a:gd name="connsiteX11" fmla="*/ 3178175 w 3178175"/>
              <a:gd name="connsiteY11" fmla="*/ 1295400 h 2035175"/>
              <a:gd name="connsiteX12" fmla="*/ 3152775 w 3178175"/>
              <a:gd name="connsiteY12" fmla="*/ 1793875 h 2035175"/>
              <a:gd name="connsiteX13" fmla="*/ 3175000 w 3178175"/>
              <a:gd name="connsiteY13" fmla="*/ 2028825 h 2035175"/>
              <a:gd name="connsiteX14" fmla="*/ 2733675 w 3178175"/>
              <a:gd name="connsiteY14" fmla="*/ 2003425 h 2035175"/>
              <a:gd name="connsiteX15" fmla="*/ 1822450 w 3178175"/>
              <a:gd name="connsiteY15" fmla="*/ 2035175 h 2035175"/>
              <a:gd name="connsiteX16" fmla="*/ 1720850 w 3178175"/>
              <a:gd name="connsiteY16" fmla="*/ 2035175 h 2035175"/>
              <a:gd name="connsiteX17" fmla="*/ 1019175 w 3178175"/>
              <a:gd name="connsiteY17" fmla="*/ 1978025 h 2035175"/>
              <a:gd name="connsiteX18" fmla="*/ 682625 w 3178175"/>
              <a:gd name="connsiteY18" fmla="*/ 1987550 h 2035175"/>
              <a:gd name="connsiteX19" fmla="*/ 581025 w 3178175"/>
              <a:gd name="connsiteY19" fmla="*/ 2028825 h 2035175"/>
              <a:gd name="connsiteX20" fmla="*/ 3175 w 3178175"/>
              <a:gd name="connsiteY20" fmla="*/ 2025650 h 2035175"/>
              <a:gd name="connsiteX21" fmla="*/ 34925 w 3178175"/>
              <a:gd name="connsiteY21" fmla="*/ 1797050 h 2035175"/>
              <a:gd name="connsiteX22" fmla="*/ 25400 w 3178175"/>
              <a:gd name="connsiteY22" fmla="*/ 1558925 h 2035175"/>
              <a:gd name="connsiteX23" fmla="*/ 38100 w 3178175"/>
              <a:gd name="connsiteY23" fmla="*/ 1260475 h 2035175"/>
              <a:gd name="connsiteX24" fmla="*/ 28575 w 3178175"/>
              <a:gd name="connsiteY24" fmla="*/ 962025 h 2035175"/>
              <a:gd name="connsiteX25" fmla="*/ 0 w 3178175"/>
              <a:gd name="connsiteY25" fmla="*/ 765175 h 2035175"/>
              <a:gd name="connsiteX26" fmla="*/ 22225 w 3178175"/>
              <a:gd name="connsiteY26" fmla="*/ 225425 h 2035175"/>
              <a:gd name="connsiteX0" fmla="*/ 22225 w 3178175"/>
              <a:gd name="connsiteY0" fmla="*/ 196850 h 2006600"/>
              <a:gd name="connsiteX1" fmla="*/ 34925 w 3178175"/>
              <a:gd name="connsiteY1" fmla="*/ 0 h 2006600"/>
              <a:gd name="connsiteX2" fmla="*/ 720725 w 3178175"/>
              <a:gd name="connsiteY2" fmla="*/ 0 h 2006600"/>
              <a:gd name="connsiteX3" fmla="*/ 996950 w 3178175"/>
              <a:gd name="connsiteY3" fmla="*/ 34925 h 2006600"/>
              <a:gd name="connsiteX4" fmla="*/ 1647825 w 3178175"/>
              <a:gd name="connsiteY4" fmla="*/ 9525 h 2006600"/>
              <a:gd name="connsiteX5" fmla="*/ 2165350 w 3178175"/>
              <a:gd name="connsiteY5" fmla="*/ 6350 h 2006600"/>
              <a:gd name="connsiteX6" fmla="*/ 2647950 w 3178175"/>
              <a:gd name="connsiteY6" fmla="*/ 41275 h 2006600"/>
              <a:gd name="connsiteX7" fmla="*/ 2730500 w 3178175"/>
              <a:gd name="connsiteY7" fmla="*/ 9525 h 2006600"/>
              <a:gd name="connsiteX8" fmla="*/ 3143250 w 3178175"/>
              <a:gd name="connsiteY8" fmla="*/ 6350 h 2006600"/>
              <a:gd name="connsiteX9" fmla="*/ 3149600 w 3178175"/>
              <a:gd name="connsiteY9" fmla="*/ 301625 h 2006600"/>
              <a:gd name="connsiteX10" fmla="*/ 3130550 w 3178175"/>
              <a:gd name="connsiteY10" fmla="*/ 727075 h 2006600"/>
              <a:gd name="connsiteX11" fmla="*/ 3178175 w 3178175"/>
              <a:gd name="connsiteY11" fmla="*/ 1266825 h 2006600"/>
              <a:gd name="connsiteX12" fmla="*/ 3152775 w 3178175"/>
              <a:gd name="connsiteY12" fmla="*/ 1765300 h 2006600"/>
              <a:gd name="connsiteX13" fmla="*/ 3175000 w 3178175"/>
              <a:gd name="connsiteY13" fmla="*/ 2000250 h 2006600"/>
              <a:gd name="connsiteX14" fmla="*/ 2733675 w 3178175"/>
              <a:gd name="connsiteY14" fmla="*/ 1974850 h 2006600"/>
              <a:gd name="connsiteX15" fmla="*/ 1822450 w 3178175"/>
              <a:gd name="connsiteY15" fmla="*/ 2006600 h 2006600"/>
              <a:gd name="connsiteX16" fmla="*/ 1720850 w 3178175"/>
              <a:gd name="connsiteY16" fmla="*/ 2006600 h 2006600"/>
              <a:gd name="connsiteX17" fmla="*/ 1019175 w 3178175"/>
              <a:gd name="connsiteY17" fmla="*/ 1949450 h 2006600"/>
              <a:gd name="connsiteX18" fmla="*/ 682625 w 3178175"/>
              <a:gd name="connsiteY18" fmla="*/ 1958975 h 2006600"/>
              <a:gd name="connsiteX19" fmla="*/ 581025 w 3178175"/>
              <a:gd name="connsiteY19" fmla="*/ 2000250 h 2006600"/>
              <a:gd name="connsiteX20" fmla="*/ 3175 w 3178175"/>
              <a:gd name="connsiteY20" fmla="*/ 1997075 h 2006600"/>
              <a:gd name="connsiteX21" fmla="*/ 34925 w 3178175"/>
              <a:gd name="connsiteY21" fmla="*/ 1768475 h 2006600"/>
              <a:gd name="connsiteX22" fmla="*/ 25400 w 3178175"/>
              <a:gd name="connsiteY22" fmla="*/ 1530350 h 2006600"/>
              <a:gd name="connsiteX23" fmla="*/ 38100 w 3178175"/>
              <a:gd name="connsiteY23" fmla="*/ 1231900 h 2006600"/>
              <a:gd name="connsiteX24" fmla="*/ 28575 w 3178175"/>
              <a:gd name="connsiteY24" fmla="*/ 933450 h 2006600"/>
              <a:gd name="connsiteX25" fmla="*/ 0 w 3178175"/>
              <a:gd name="connsiteY25" fmla="*/ 736600 h 2006600"/>
              <a:gd name="connsiteX26" fmla="*/ 22225 w 3178175"/>
              <a:gd name="connsiteY26" fmla="*/ 19685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78175" h="2006600">
                <a:moveTo>
                  <a:pt x="22225" y="196850"/>
                </a:moveTo>
                <a:cubicBezTo>
                  <a:pt x="28046" y="69321"/>
                  <a:pt x="28575" y="112712"/>
                  <a:pt x="34925" y="0"/>
                </a:cubicBezTo>
                <a:lnTo>
                  <a:pt x="720725" y="0"/>
                </a:lnTo>
                <a:lnTo>
                  <a:pt x="996950" y="34925"/>
                </a:lnTo>
                <a:lnTo>
                  <a:pt x="1647825" y="9525"/>
                </a:lnTo>
                <a:lnTo>
                  <a:pt x="2165350" y="6350"/>
                </a:lnTo>
                <a:lnTo>
                  <a:pt x="2647950" y="41275"/>
                </a:lnTo>
                <a:lnTo>
                  <a:pt x="2730500" y="9525"/>
                </a:lnTo>
                <a:lnTo>
                  <a:pt x="3143250" y="6350"/>
                </a:lnTo>
                <a:lnTo>
                  <a:pt x="3149600" y="301625"/>
                </a:lnTo>
                <a:lnTo>
                  <a:pt x="3130550" y="727075"/>
                </a:lnTo>
                <a:lnTo>
                  <a:pt x="3178175" y="1266825"/>
                </a:lnTo>
                <a:lnTo>
                  <a:pt x="3152775" y="1765300"/>
                </a:lnTo>
                <a:lnTo>
                  <a:pt x="3175000" y="2000250"/>
                </a:lnTo>
                <a:lnTo>
                  <a:pt x="2733675" y="1974850"/>
                </a:lnTo>
                <a:lnTo>
                  <a:pt x="1822450" y="2006600"/>
                </a:lnTo>
                <a:lnTo>
                  <a:pt x="1720850" y="2006600"/>
                </a:lnTo>
                <a:lnTo>
                  <a:pt x="1019175" y="1949450"/>
                </a:lnTo>
                <a:lnTo>
                  <a:pt x="682625" y="1958975"/>
                </a:lnTo>
                <a:lnTo>
                  <a:pt x="581025" y="2000250"/>
                </a:lnTo>
                <a:lnTo>
                  <a:pt x="3175" y="1997075"/>
                </a:lnTo>
                <a:lnTo>
                  <a:pt x="34925" y="1768475"/>
                </a:lnTo>
                <a:lnTo>
                  <a:pt x="25400" y="1530350"/>
                </a:lnTo>
                <a:lnTo>
                  <a:pt x="38100" y="1231900"/>
                </a:lnTo>
                <a:cubicBezTo>
                  <a:pt x="37042" y="1162050"/>
                  <a:pt x="29633" y="1003300"/>
                  <a:pt x="28575" y="933450"/>
                </a:cubicBezTo>
                <a:lnTo>
                  <a:pt x="0" y="736600"/>
                </a:lnTo>
                <a:lnTo>
                  <a:pt x="22225" y="196850"/>
                </a:lnTo>
                <a:close/>
              </a:path>
            </a:pathLst>
          </a:custGeom>
          <a:solidFill>
            <a:srgbClr val="EA6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任意多边形 73">
            <a:extLst>
              <a:ext uri="{FF2B5EF4-FFF2-40B4-BE49-F238E27FC236}">
                <a16:creationId xmlns:a16="http://schemas.microsoft.com/office/drawing/2014/main" id="{F8848FE3-D004-458B-BC75-8F1FB2A16AA3}"/>
              </a:ext>
            </a:extLst>
          </p:cNvPr>
          <p:cNvSpPr/>
          <p:nvPr/>
        </p:nvSpPr>
        <p:spPr>
          <a:xfrm>
            <a:off x="4458577" y="227881"/>
            <a:ext cx="2975432" cy="1878595"/>
          </a:xfrm>
          <a:custGeom>
            <a:avLst/>
            <a:gdLst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36900 w 3178175"/>
              <a:gd name="connsiteY14" fmla="*/ 2025650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53975 w 3178175"/>
              <a:gd name="connsiteY22" fmla="*/ 1790700 h 2035175"/>
              <a:gd name="connsiteX23" fmla="*/ 38100 w 3178175"/>
              <a:gd name="connsiteY23" fmla="*/ 1524000 h 2035175"/>
              <a:gd name="connsiteX24" fmla="*/ 60325 w 3178175"/>
              <a:gd name="connsiteY24" fmla="*/ 1196975 h 2035175"/>
              <a:gd name="connsiteX25" fmla="*/ 57150 w 3178175"/>
              <a:gd name="connsiteY25" fmla="*/ 9874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36900 w 3178175"/>
              <a:gd name="connsiteY14" fmla="*/ 2025650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53975 w 3178175"/>
              <a:gd name="connsiteY22" fmla="*/ 1790700 h 2035175"/>
              <a:gd name="connsiteX23" fmla="*/ 38100 w 3178175"/>
              <a:gd name="connsiteY23" fmla="*/ 1524000 h 2035175"/>
              <a:gd name="connsiteX24" fmla="*/ 60325 w 3178175"/>
              <a:gd name="connsiteY24" fmla="*/ 11969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36900 w 3178175"/>
              <a:gd name="connsiteY14" fmla="*/ 2025650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53975 w 3178175"/>
              <a:gd name="connsiteY22" fmla="*/ 1790700 h 2035175"/>
              <a:gd name="connsiteX23" fmla="*/ 38100 w 3178175"/>
              <a:gd name="connsiteY23" fmla="*/ 1524000 h 2035175"/>
              <a:gd name="connsiteX24" fmla="*/ 38100 w 3178175"/>
              <a:gd name="connsiteY24" fmla="*/ 12604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36900 w 3178175"/>
              <a:gd name="connsiteY14" fmla="*/ 2025650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53975 w 3178175"/>
              <a:gd name="connsiteY22" fmla="*/ 1790700 h 2035175"/>
              <a:gd name="connsiteX23" fmla="*/ 25400 w 3178175"/>
              <a:gd name="connsiteY23" fmla="*/ 1558925 h 2035175"/>
              <a:gd name="connsiteX24" fmla="*/ 38100 w 3178175"/>
              <a:gd name="connsiteY24" fmla="*/ 12604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36900 w 3178175"/>
              <a:gd name="connsiteY14" fmla="*/ 2025650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34925 w 3178175"/>
              <a:gd name="connsiteY22" fmla="*/ 1797050 h 2035175"/>
              <a:gd name="connsiteX23" fmla="*/ 25400 w 3178175"/>
              <a:gd name="connsiteY23" fmla="*/ 1558925 h 2035175"/>
              <a:gd name="connsiteX24" fmla="*/ 38100 w 3178175"/>
              <a:gd name="connsiteY24" fmla="*/ 12604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75000 w 3178175"/>
              <a:gd name="connsiteY14" fmla="*/ 2028825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34925 w 3178175"/>
              <a:gd name="connsiteY22" fmla="*/ 1797050 h 2035175"/>
              <a:gd name="connsiteX23" fmla="*/ 25400 w 3178175"/>
              <a:gd name="connsiteY23" fmla="*/ 1558925 h 2035175"/>
              <a:gd name="connsiteX24" fmla="*/ 38100 w 3178175"/>
              <a:gd name="connsiteY24" fmla="*/ 12604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793875 h 2035175"/>
              <a:gd name="connsiteX14" fmla="*/ 3175000 w 3178175"/>
              <a:gd name="connsiteY14" fmla="*/ 2028825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34925 w 3178175"/>
              <a:gd name="connsiteY22" fmla="*/ 1797050 h 2035175"/>
              <a:gd name="connsiteX23" fmla="*/ 25400 w 3178175"/>
              <a:gd name="connsiteY23" fmla="*/ 1558925 h 2035175"/>
              <a:gd name="connsiteX24" fmla="*/ 38100 w 3178175"/>
              <a:gd name="connsiteY24" fmla="*/ 12604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720725 w 3178175"/>
              <a:gd name="connsiteY2" fmla="*/ 28575 h 2035175"/>
              <a:gd name="connsiteX3" fmla="*/ 996950 w 3178175"/>
              <a:gd name="connsiteY3" fmla="*/ 63500 h 2035175"/>
              <a:gd name="connsiteX4" fmla="*/ 1647825 w 3178175"/>
              <a:gd name="connsiteY4" fmla="*/ 38100 h 2035175"/>
              <a:gd name="connsiteX5" fmla="*/ 2165350 w 3178175"/>
              <a:gd name="connsiteY5" fmla="*/ 34925 h 2035175"/>
              <a:gd name="connsiteX6" fmla="*/ 2647950 w 3178175"/>
              <a:gd name="connsiteY6" fmla="*/ 69850 h 2035175"/>
              <a:gd name="connsiteX7" fmla="*/ 2730500 w 3178175"/>
              <a:gd name="connsiteY7" fmla="*/ 38100 h 2035175"/>
              <a:gd name="connsiteX8" fmla="*/ 3143250 w 3178175"/>
              <a:gd name="connsiteY8" fmla="*/ 34925 h 2035175"/>
              <a:gd name="connsiteX9" fmla="*/ 3149600 w 3178175"/>
              <a:gd name="connsiteY9" fmla="*/ 330200 h 2035175"/>
              <a:gd name="connsiteX10" fmla="*/ 3130550 w 3178175"/>
              <a:gd name="connsiteY10" fmla="*/ 755650 h 2035175"/>
              <a:gd name="connsiteX11" fmla="*/ 3178175 w 3178175"/>
              <a:gd name="connsiteY11" fmla="*/ 1295400 h 2035175"/>
              <a:gd name="connsiteX12" fmla="*/ 3152775 w 3178175"/>
              <a:gd name="connsiteY12" fmla="*/ 1793875 h 2035175"/>
              <a:gd name="connsiteX13" fmla="*/ 3175000 w 3178175"/>
              <a:gd name="connsiteY13" fmla="*/ 2028825 h 2035175"/>
              <a:gd name="connsiteX14" fmla="*/ 2733675 w 3178175"/>
              <a:gd name="connsiteY14" fmla="*/ 2003425 h 2035175"/>
              <a:gd name="connsiteX15" fmla="*/ 1822450 w 3178175"/>
              <a:gd name="connsiteY15" fmla="*/ 2035175 h 2035175"/>
              <a:gd name="connsiteX16" fmla="*/ 1720850 w 3178175"/>
              <a:gd name="connsiteY16" fmla="*/ 2035175 h 2035175"/>
              <a:gd name="connsiteX17" fmla="*/ 1019175 w 3178175"/>
              <a:gd name="connsiteY17" fmla="*/ 1978025 h 2035175"/>
              <a:gd name="connsiteX18" fmla="*/ 682625 w 3178175"/>
              <a:gd name="connsiteY18" fmla="*/ 1987550 h 2035175"/>
              <a:gd name="connsiteX19" fmla="*/ 581025 w 3178175"/>
              <a:gd name="connsiteY19" fmla="*/ 2028825 h 2035175"/>
              <a:gd name="connsiteX20" fmla="*/ 3175 w 3178175"/>
              <a:gd name="connsiteY20" fmla="*/ 2025650 h 2035175"/>
              <a:gd name="connsiteX21" fmla="*/ 34925 w 3178175"/>
              <a:gd name="connsiteY21" fmla="*/ 1797050 h 2035175"/>
              <a:gd name="connsiteX22" fmla="*/ 25400 w 3178175"/>
              <a:gd name="connsiteY22" fmla="*/ 1558925 h 2035175"/>
              <a:gd name="connsiteX23" fmla="*/ 38100 w 3178175"/>
              <a:gd name="connsiteY23" fmla="*/ 1260475 h 2035175"/>
              <a:gd name="connsiteX24" fmla="*/ 28575 w 3178175"/>
              <a:gd name="connsiteY24" fmla="*/ 962025 h 2035175"/>
              <a:gd name="connsiteX25" fmla="*/ 0 w 3178175"/>
              <a:gd name="connsiteY25" fmla="*/ 765175 h 2035175"/>
              <a:gd name="connsiteX26" fmla="*/ 22225 w 3178175"/>
              <a:gd name="connsiteY26" fmla="*/ 225425 h 2035175"/>
              <a:gd name="connsiteX27" fmla="*/ 34925 w 3178175"/>
              <a:gd name="connsiteY27" fmla="*/ 0 h 2035175"/>
              <a:gd name="connsiteX0" fmla="*/ 50800 w 3194050"/>
              <a:gd name="connsiteY0" fmla="*/ 10164 h 2035814"/>
              <a:gd name="connsiteX1" fmla="*/ 50800 w 3194050"/>
              <a:gd name="connsiteY1" fmla="*/ 639 h 2035814"/>
              <a:gd name="connsiteX2" fmla="*/ 736600 w 3194050"/>
              <a:gd name="connsiteY2" fmla="*/ 29214 h 2035814"/>
              <a:gd name="connsiteX3" fmla="*/ 1012825 w 3194050"/>
              <a:gd name="connsiteY3" fmla="*/ 64139 h 2035814"/>
              <a:gd name="connsiteX4" fmla="*/ 1663700 w 3194050"/>
              <a:gd name="connsiteY4" fmla="*/ 38739 h 2035814"/>
              <a:gd name="connsiteX5" fmla="*/ 2181225 w 3194050"/>
              <a:gd name="connsiteY5" fmla="*/ 35564 h 2035814"/>
              <a:gd name="connsiteX6" fmla="*/ 2663825 w 3194050"/>
              <a:gd name="connsiteY6" fmla="*/ 70489 h 2035814"/>
              <a:gd name="connsiteX7" fmla="*/ 2746375 w 3194050"/>
              <a:gd name="connsiteY7" fmla="*/ 38739 h 2035814"/>
              <a:gd name="connsiteX8" fmla="*/ 3159125 w 3194050"/>
              <a:gd name="connsiteY8" fmla="*/ 35564 h 2035814"/>
              <a:gd name="connsiteX9" fmla="*/ 3165475 w 3194050"/>
              <a:gd name="connsiteY9" fmla="*/ 330839 h 2035814"/>
              <a:gd name="connsiteX10" fmla="*/ 3146425 w 3194050"/>
              <a:gd name="connsiteY10" fmla="*/ 756289 h 2035814"/>
              <a:gd name="connsiteX11" fmla="*/ 3194050 w 3194050"/>
              <a:gd name="connsiteY11" fmla="*/ 1296039 h 2035814"/>
              <a:gd name="connsiteX12" fmla="*/ 3168650 w 3194050"/>
              <a:gd name="connsiteY12" fmla="*/ 1794514 h 2035814"/>
              <a:gd name="connsiteX13" fmla="*/ 3190875 w 3194050"/>
              <a:gd name="connsiteY13" fmla="*/ 2029464 h 2035814"/>
              <a:gd name="connsiteX14" fmla="*/ 2749550 w 3194050"/>
              <a:gd name="connsiteY14" fmla="*/ 2004064 h 2035814"/>
              <a:gd name="connsiteX15" fmla="*/ 1838325 w 3194050"/>
              <a:gd name="connsiteY15" fmla="*/ 2035814 h 2035814"/>
              <a:gd name="connsiteX16" fmla="*/ 1736725 w 3194050"/>
              <a:gd name="connsiteY16" fmla="*/ 2035814 h 2035814"/>
              <a:gd name="connsiteX17" fmla="*/ 1035050 w 3194050"/>
              <a:gd name="connsiteY17" fmla="*/ 1978664 h 2035814"/>
              <a:gd name="connsiteX18" fmla="*/ 698500 w 3194050"/>
              <a:gd name="connsiteY18" fmla="*/ 1988189 h 2035814"/>
              <a:gd name="connsiteX19" fmla="*/ 596900 w 3194050"/>
              <a:gd name="connsiteY19" fmla="*/ 2029464 h 2035814"/>
              <a:gd name="connsiteX20" fmla="*/ 19050 w 3194050"/>
              <a:gd name="connsiteY20" fmla="*/ 2026289 h 2035814"/>
              <a:gd name="connsiteX21" fmla="*/ 50800 w 3194050"/>
              <a:gd name="connsiteY21" fmla="*/ 1797689 h 2035814"/>
              <a:gd name="connsiteX22" fmla="*/ 41275 w 3194050"/>
              <a:gd name="connsiteY22" fmla="*/ 1559564 h 2035814"/>
              <a:gd name="connsiteX23" fmla="*/ 53975 w 3194050"/>
              <a:gd name="connsiteY23" fmla="*/ 1261114 h 2035814"/>
              <a:gd name="connsiteX24" fmla="*/ 44450 w 3194050"/>
              <a:gd name="connsiteY24" fmla="*/ 962664 h 2035814"/>
              <a:gd name="connsiteX25" fmla="*/ 15875 w 3194050"/>
              <a:gd name="connsiteY25" fmla="*/ 765814 h 2035814"/>
              <a:gd name="connsiteX26" fmla="*/ 38100 w 3194050"/>
              <a:gd name="connsiteY26" fmla="*/ 226064 h 2035814"/>
              <a:gd name="connsiteX27" fmla="*/ 50800 w 3194050"/>
              <a:gd name="connsiteY27" fmla="*/ 10164 h 2035814"/>
              <a:gd name="connsiteX0" fmla="*/ 41133 w 3197083"/>
              <a:gd name="connsiteY0" fmla="*/ 236175 h 2045925"/>
              <a:gd name="connsiteX1" fmla="*/ 53833 w 3197083"/>
              <a:gd name="connsiteY1" fmla="*/ 10750 h 2045925"/>
              <a:gd name="connsiteX2" fmla="*/ 739633 w 3197083"/>
              <a:gd name="connsiteY2" fmla="*/ 39325 h 2045925"/>
              <a:gd name="connsiteX3" fmla="*/ 1015858 w 3197083"/>
              <a:gd name="connsiteY3" fmla="*/ 74250 h 2045925"/>
              <a:gd name="connsiteX4" fmla="*/ 1666733 w 3197083"/>
              <a:gd name="connsiteY4" fmla="*/ 48850 h 2045925"/>
              <a:gd name="connsiteX5" fmla="*/ 2184258 w 3197083"/>
              <a:gd name="connsiteY5" fmla="*/ 45675 h 2045925"/>
              <a:gd name="connsiteX6" fmla="*/ 2666858 w 3197083"/>
              <a:gd name="connsiteY6" fmla="*/ 80600 h 2045925"/>
              <a:gd name="connsiteX7" fmla="*/ 2749408 w 3197083"/>
              <a:gd name="connsiteY7" fmla="*/ 48850 h 2045925"/>
              <a:gd name="connsiteX8" fmla="*/ 3162158 w 3197083"/>
              <a:gd name="connsiteY8" fmla="*/ 45675 h 2045925"/>
              <a:gd name="connsiteX9" fmla="*/ 3168508 w 3197083"/>
              <a:gd name="connsiteY9" fmla="*/ 340950 h 2045925"/>
              <a:gd name="connsiteX10" fmla="*/ 3149458 w 3197083"/>
              <a:gd name="connsiteY10" fmla="*/ 766400 h 2045925"/>
              <a:gd name="connsiteX11" fmla="*/ 3197083 w 3197083"/>
              <a:gd name="connsiteY11" fmla="*/ 1306150 h 2045925"/>
              <a:gd name="connsiteX12" fmla="*/ 3171683 w 3197083"/>
              <a:gd name="connsiteY12" fmla="*/ 1804625 h 2045925"/>
              <a:gd name="connsiteX13" fmla="*/ 3193908 w 3197083"/>
              <a:gd name="connsiteY13" fmla="*/ 2039575 h 2045925"/>
              <a:gd name="connsiteX14" fmla="*/ 2752583 w 3197083"/>
              <a:gd name="connsiteY14" fmla="*/ 2014175 h 2045925"/>
              <a:gd name="connsiteX15" fmla="*/ 1841358 w 3197083"/>
              <a:gd name="connsiteY15" fmla="*/ 2045925 h 2045925"/>
              <a:gd name="connsiteX16" fmla="*/ 1739758 w 3197083"/>
              <a:gd name="connsiteY16" fmla="*/ 2045925 h 2045925"/>
              <a:gd name="connsiteX17" fmla="*/ 1038083 w 3197083"/>
              <a:gd name="connsiteY17" fmla="*/ 1988775 h 2045925"/>
              <a:gd name="connsiteX18" fmla="*/ 701533 w 3197083"/>
              <a:gd name="connsiteY18" fmla="*/ 1998300 h 2045925"/>
              <a:gd name="connsiteX19" fmla="*/ 599933 w 3197083"/>
              <a:gd name="connsiteY19" fmla="*/ 2039575 h 2045925"/>
              <a:gd name="connsiteX20" fmla="*/ 22083 w 3197083"/>
              <a:gd name="connsiteY20" fmla="*/ 2036400 h 2045925"/>
              <a:gd name="connsiteX21" fmla="*/ 53833 w 3197083"/>
              <a:gd name="connsiteY21" fmla="*/ 1807800 h 2045925"/>
              <a:gd name="connsiteX22" fmla="*/ 44308 w 3197083"/>
              <a:gd name="connsiteY22" fmla="*/ 1569675 h 2045925"/>
              <a:gd name="connsiteX23" fmla="*/ 57008 w 3197083"/>
              <a:gd name="connsiteY23" fmla="*/ 1271225 h 2045925"/>
              <a:gd name="connsiteX24" fmla="*/ 47483 w 3197083"/>
              <a:gd name="connsiteY24" fmla="*/ 972775 h 2045925"/>
              <a:gd name="connsiteX25" fmla="*/ 18908 w 3197083"/>
              <a:gd name="connsiteY25" fmla="*/ 775925 h 2045925"/>
              <a:gd name="connsiteX26" fmla="*/ 41133 w 3197083"/>
              <a:gd name="connsiteY26" fmla="*/ 236175 h 2045925"/>
              <a:gd name="connsiteX0" fmla="*/ 22225 w 3178175"/>
              <a:gd name="connsiteY0" fmla="*/ 236175 h 2045925"/>
              <a:gd name="connsiteX1" fmla="*/ 34925 w 3178175"/>
              <a:gd name="connsiteY1" fmla="*/ 10750 h 2045925"/>
              <a:gd name="connsiteX2" fmla="*/ 720725 w 3178175"/>
              <a:gd name="connsiteY2" fmla="*/ 39325 h 2045925"/>
              <a:gd name="connsiteX3" fmla="*/ 996950 w 3178175"/>
              <a:gd name="connsiteY3" fmla="*/ 74250 h 2045925"/>
              <a:gd name="connsiteX4" fmla="*/ 1647825 w 3178175"/>
              <a:gd name="connsiteY4" fmla="*/ 48850 h 2045925"/>
              <a:gd name="connsiteX5" fmla="*/ 2165350 w 3178175"/>
              <a:gd name="connsiteY5" fmla="*/ 45675 h 2045925"/>
              <a:gd name="connsiteX6" fmla="*/ 2647950 w 3178175"/>
              <a:gd name="connsiteY6" fmla="*/ 80600 h 2045925"/>
              <a:gd name="connsiteX7" fmla="*/ 2730500 w 3178175"/>
              <a:gd name="connsiteY7" fmla="*/ 48850 h 2045925"/>
              <a:gd name="connsiteX8" fmla="*/ 3143250 w 3178175"/>
              <a:gd name="connsiteY8" fmla="*/ 45675 h 2045925"/>
              <a:gd name="connsiteX9" fmla="*/ 3149600 w 3178175"/>
              <a:gd name="connsiteY9" fmla="*/ 340950 h 2045925"/>
              <a:gd name="connsiteX10" fmla="*/ 3130550 w 3178175"/>
              <a:gd name="connsiteY10" fmla="*/ 766400 h 2045925"/>
              <a:gd name="connsiteX11" fmla="*/ 3178175 w 3178175"/>
              <a:gd name="connsiteY11" fmla="*/ 1306150 h 2045925"/>
              <a:gd name="connsiteX12" fmla="*/ 3152775 w 3178175"/>
              <a:gd name="connsiteY12" fmla="*/ 1804625 h 2045925"/>
              <a:gd name="connsiteX13" fmla="*/ 3175000 w 3178175"/>
              <a:gd name="connsiteY13" fmla="*/ 2039575 h 2045925"/>
              <a:gd name="connsiteX14" fmla="*/ 2733675 w 3178175"/>
              <a:gd name="connsiteY14" fmla="*/ 2014175 h 2045925"/>
              <a:gd name="connsiteX15" fmla="*/ 1822450 w 3178175"/>
              <a:gd name="connsiteY15" fmla="*/ 2045925 h 2045925"/>
              <a:gd name="connsiteX16" fmla="*/ 1720850 w 3178175"/>
              <a:gd name="connsiteY16" fmla="*/ 2045925 h 2045925"/>
              <a:gd name="connsiteX17" fmla="*/ 1019175 w 3178175"/>
              <a:gd name="connsiteY17" fmla="*/ 1988775 h 2045925"/>
              <a:gd name="connsiteX18" fmla="*/ 682625 w 3178175"/>
              <a:gd name="connsiteY18" fmla="*/ 1998300 h 2045925"/>
              <a:gd name="connsiteX19" fmla="*/ 581025 w 3178175"/>
              <a:gd name="connsiteY19" fmla="*/ 2039575 h 2045925"/>
              <a:gd name="connsiteX20" fmla="*/ 3175 w 3178175"/>
              <a:gd name="connsiteY20" fmla="*/ 2036400 h 2045925"/>
              <a:gd name="connsiteX21" fmla="*/ 34925 w 3178175"/>
              <a:gd name="connsiteY21" fmla="*/ 1807800 h 2045925"/>
              <a:gd name="connsiteX22" fmla="*/ 25400 w 3178175"/>
              <a:gd name="connsiteY22" fmla="*/ 1569675 h 2045925"/>
              <a:gd name="connsiteX23" fmla="*/ 38100 w 3178175"/>
              <a:gd name="connsiteY23" fmla="*/ 1271225 h 2045925"/>
              <a:gd name="connsiteX24" fmla="*/ 28575 w 3178175"/>
              <a:gd name="connsiteY24" fmla="*/ 972775 h 2045925"/>
              <a:gd name="connsiteX25" fmla="*/ 0 w 3178175"/>
              <a:gd name="connsiteY25" fmla="*/ 775925 h 2045925"/>
              <a:gd name="connsiteX26" fmla="*/ 22225 w 3178175"/>
              <a:gd name="connsiteY26" fmla="*/ 236175 h 2045925"/>
              <a:gd name="connsiteX0" fmla="*/ 22225 w 3178175"/>
              <a:gd name="connsiteY0" fmla="*/ 236175 h 2045925"/>
              <a:gd name="connsiteX1" fmla="*/ 34925 w 3178175"/>
              <a:gd name="connsiteY1" fmla="*/ 10750 h 2045925"/>
              <a:gd name="connsiteX2" fmla="*/ 720725 w 3178175"/>
              <a:gd name="connsiteY2" fmla="*/ 39325 h 2045925"/>
              <a:gd name="connsiteX3" fmla="*/ 996950 w 3178175"/>
              <a:gd name="connsiteY3" fmla="*/ 74250 h 2045925"/>
              <a:gd name="connsiteX4" fmla="*/ 1647825 w 3178175"/>
              <a:gd name="connsiteY4" fmla="*/ 48850 h 2045925"/>
              <a:gd name="connsiteX5" fmla="*/ 2165350 w 3178175"/>
              <a:gd name="connsiteY5" fmla="*/ 45675 h 2045925"/>
              <a:gd name="connsiteX6" fmla="*/ 2647950 w 3178175"/>
              <a:gd name="connsiteY6" fmla="*/ 80600 h 2045925"/>
              <a:gd name="connsiteX7" fmla="*/ 2730500 w 3178175"/>
              <a:gd name="connsiteY7" fmla="*/ 48850 h 2045925"/>
              <a:gd name="connsiteX8" fmla="*/ 3143250 w 3178175"/>
              <a:gd name="connsiteY8" fmla="*/ 45675 h 2045925"/>
              <a:gd name="connsiteX9" fmla="*/ 3149600 w 3178175"/>
              <a:gd name="connsiteY9" fmla="*/ 340950 h 2045925"/>
              <a:gd name="connsiteX10" fmla="*/ 3130550 w 3178175"/>
              <a:gd name="connsiteY10" fmla="*/ 766400 h 2045925"/>
              <a:gd name="connsiteX11" fmla="*/ 3178175 w 3178175"/>
              <a:gd name="connsiteY11" fmla="*/ 1306150 h 2045925"/>
              <a:gd name="connsiteX12" fmla="*/ 3152775 w 3178175"/>
              <a:gd name="connsiteY12" fmla="*/ 1804625 h 2045925"/>
              <a:gd name="connsiteX13" fmla="*/ 3175000 w 3178175"/>
              <a:gd name="connsiteY13" fmla="*/ 2039575 h 2045925"/>
              <a:gd name="connsiteX14" fmla="*/ 2733675 w 3178175"/>
              <a:gd name="connsiteY14" fmla="*/ 2014175 h 2045925"/>
              <a:gd name="connsiteX15" fmla="*/ 1822450 w 3178175"/>
              <a:gd name="connsiteY15" fmla="*/ 2045925 h 2045925"/>
              <a:gd name="connsiteX16" fmla="*/ 1720850 w 3178175"/>
              <a:gd name="connsiteY16" fmla="*/ 2045925 h 2045925"/>
              <a:gd name="connsiteX17" fmla="*/ 1019175 w 3178175"/>
              <a:gd name="connsiteY17" fmla="*/ 1988775 h 2045925"/>
              <a:gd name="connsiteX18" fmla="*/ 682625 w 3178175"/>
              <a:gd name="connsiteY18" fmla="*/ 1998300 h 2045925"/>
              <a:gd name="connsiteX19" fmla="*/ 581025 w 3178175"/>
              <a:gd name="connsiteY19" fmla="*/ 2039575 h 2045925"/>
              <a:gd name="connsiteX20" fmla="*/ 3175 w 3178175"/>
              <a:gd name="connsiteY20" fmla="*/ 2036400 h 2045925"/>
              <a:gd name="connsiteX21" fmla="*/ 34925 w 3178175"/>
              <a:gd name="connsiteY21" fmla="*/ 1807800 h 2045925"/>
              <a:gd name="connsiteX22" fmla="*/ 25400 w 3178175"/>
              <a:gd name="connsiteY22" fmla="*/ 1569675 h 2045925"/>
              <a:gd name="connsiteX23" fmla="*/ 38100 w 3178175"/>
              <a:gd name="connsiteY23" fmla="*/ 1271225 h 2045925"/>
              <a:gd name="connsiteX24" fmla="*/ 28575 w 3178175"/>
              <a:gd name="connsiteY24" fmla="*/ 972775 h 2045925"/>
              <a:gd name="connsiteX25" fmla="*/ 0 w 3178175"/>
              <a:gd name="connsiteY25" fmla="*/ 775925 h 2045925"/>
              <a:gd name="connsiteX26" fmla="*/ 22225 w 3178175"/>
              <a:gd name="connsiteY26" fmla="*/ 236175 h 2045925"/>
              <a:gd name="connsiteX0" fmla="*/ 22225 w 3178175"/>
              <a:gd name="connsiteY0" fmla="*/ 236175 h 2045925"/>
              <a:gd name="connsiteX1" fmla="*/ 34925 w 3178175"/>
              <a:gd name="connsiteY1" fmla="*/ 10750 h 2045925"/>
              <a:gd name="connsiteX2" fmla="*/ 720725 w 3178175"/>
              <a:gd name="connsiteY2" fmla="*/ 39325 h 2045925"/>
              <a:gd name="connsiteX3" fmla="*/ 996950 w 3178175"/>
              <a:gd name="connsiteY3" fmla="*/ 74250 h 2045925"/>
              <a:gd name="connsiteX4" fmla="*/ 1647825 w 3178175"/>
              <a:gd name="connsiteY4" fmla="*/ 48850 h 2045925"/>
              <a:gd name="connsiteX5" fmla="*/ 2165350 w 3178175"/>
              <a:gd name="connsiteY5" fmla="*/ 45675 h 2045925"/>
              <a:gd name="connsiteX6" fmla="*/ 2647950 w 3178175"/>
              <a:gd name="connsiteY6" fmla="*/ 80600 h 2045925"/>
              <a:gd name="connsiteX7" fmla="*/ 2730500 w 3178175"/>
              <a:gd name="connsiteY7" fmla="*/ 48850 h 2045925"/>
              <a:gd name="connsiteX8" fmla="*/ 3143250 w 3178175"/>
              <a:gd name="connsiteY8" fmla="*/ 45675 h 2045925"/>
              <a:gd name="connsiteX9" fmla="*/ 3149600 w 3178175"/>
              <a:gd name="connsiteY9" fmla="*/ 340950 h 2045925"/>
              <a:gd name="connsiteX10" fmla="*/ 3130550 w 3178175"/>
              <a:gd name="connsiteY10" fmla="*/ 766400 h 2045925"/>
              <a:gd name="connsiteX11" fmla="*/ 3178175 w 3178175"/>
              <a:gd name="connsiteY11" fmla="*/ 1306150 h 2045925"/>
              <a:gd name="connsiteX12" fmla="*/ 3152775 w 3178175"/>
              <a:gd name="connsiteY12" fmla="*/ 1804625 h 2045925"/>
              <a:gd name="connsiteX13" fmla="*/ 3175000 w 3178175"/>
              <a:gd name="connsiteY13" fmla="*/ 2039575 h 2045925"/>
              <a:gd name="connsiteX14" fmla="*/ 2733675 w 3178175"/>
              <a:gd name="connsiteY14" fmla="*/ 2014175 h 2045925"/>
              <a:gd name="connsiteX15" fmla="*/ 1822450 w 3178175"/>
              <a:gd name="connsiteY15" fmla="*/ 2045925 h 2045925"/>
              <a:gd name="connsiteX16" fmla="*/ 1720850 w 3178175"/>
              <a:gd name="connsiteY16" fmla="*/ 2045925 h 2045925"/>
              <a:gd name="connsiteX17" fmla="*/ 1019175 w 3178175"/>
              <a:gd name="connsiteY17" fmla="*/ 1988775 h 2045925"/>
              <a:gd name="connsiteX18" fmla="*/ 682625 w 3178175"/>
              <a:gd name="connsiteY18" fmla="*/ 1998300 h 2045925"/>
              <a:gd name="connsiteX19" fmla="*/ 581025 w 3178175"/>
              <a:gd name="connsiteY19" fmla="*/ 2039575 h 2045925"/>
              <a:gd name="connsiteX20" fmla="*/ 3175 w 3178175"/>
              <a:gd name="connsiteY20" fmla="*/ 2036400 h 2045925"/>
              <a:gd name="connsiteX21" fmla="*/ 34925 w 3178175"/>
              <a:gd name="connsiteY21" fmla="*/ 1807800 h 2045925"/>
              <a:gd name="connsiteX22" fmla="*/ 25400 w 3178175"/>
              <a:gd name="connsiteY22" fmla="*/ 1569675 h 2045925"/>
              <a:gd name="connsiteX23" fmla="*/ 38100 w 3178175"/>
              <a:gd name="connsiteY23" fmla="*/ 1271225 h 2045925"/>
              <a:gd name="connsiteX24" fmla="*/ 28575 w 3178175"/>
              <a:gd name="connsiteY24" fmla="*/ 972775 h 2045925"/>
              <a:gd name="connsiteX25" fmla="*/ 0 w 3178175"/>
              <a:gd name="connsiteY25" fmla="*/ 775925 h 2045925"/>
              <a:gd name="connsiteX26" fmla="*/ 22225 w 3178175"/>
              <a:gd name="connsiteY26" fmla="*/ 236175 h 2045925"/>
              <a:gd name="connsiteX0" fmla="*/ 22225 w 3178175"/>
              <a:gd name="connsiteY0" fmla="*/ 225425 h 2035175"/>
              <a:gd name="connsiteX1" fmla="*/ 34925 w 3178175"/>
              <a:gd name="connsiteY1" fmla="*/ 0 h 2035175"/>
              <a:gd name="connsiteX2" fmla="*/ 720725 w 3178175"/>
              <a:gd name="connsiteY2" fmla="*/ 28575 h 2035175"/>
              <a:gd name="connsiteX3" fmla="*/ 996950 w 3178175"/>
              <a:gd name="connsiteY3" fmla="*/ 63500 h 2035175"/>
              <a:gd name="connsiteX4" fmla="*/ 1647825 w 3178175"/>
              <a:gd name="connsiteY4" fmla="*/ 38100 h 2035175"/>
              <a:gd name="connsiteX5" fmla="*/ 2165350 w 3178175"/>
              <a:gd name="connsiteY5" fmla="*/ 34925 h 2035175"/>
              <a:gd name="connsiteX6" fmla="*/ 2647950 w 3178175"/>
              <a:gd name="connsiteY6" fmla="*/ 69850 h 2035175"/>
              <a:gd name="connsiteX7" fmla="*/ 2730500 w 3178175"/>
              <a:gd name="connsiteY7" fmla="*/ 38100 h 2035175"/>
              <a:gd name="connsiteX8" fmla="*/ 3143250 w 3178175"/>
              <a:gd name="connsiteY8" fmla="*/ 34925 h 2035175"/>
              <a:gd name="connsiteX9" fmla="*/ 3149600 w 3178175"/>
              <a:gd name="connsiteY9" fmla="*/ 330200 h 2035175"/>
              <a:gd name="connsiteX10" fmla="*/ 3130550 w 3178175"/>
              <a:gd name="connsiteY10" fmla="*/ 755650 h 2035175"/>
              <a:gd name="connsiteX11" fmla="*/ 3178175 w 3178175"/>
              <a:gd name="connsiteY11" fmla="*/ 1295400 h 2035175"/>
              <a:gd name="connsiteX12" fmla="*/ 3152775 w 3178175"/>
              <a:gd name="connsiteY12" fmla="*/ 1793875 h 2035175"/>
              <a:gd name="connsiteX13" fmla="*/ 3175000 w 3178175"/>
              <a:gd name="connsiteY13" fmla="*/ 2028825 h 2035175"/>
              <a:gd name="connsiteX14" fmla="*/ 2733675 w 3178175"/>
              <a:gd name="connsiteY14" fmla="*/ 2003425 h 2035175"/>
              <a:gd name="connsiteX15" fmla="*/ 1822450 w 3178175"/>
              <a:gd name="connsiteY15" fmla="*/ 2035175 h 2035175"/>
              <a:gd name="connsiteX16" fmla="*/ 1720850 w 3178175"/>
              <a:gd name="connsiteY16" fmla="*/ 2035175 h 2035175"/>
              <a:gd name="connsiteX17" fmla="*/ 1019175 w 3178175"/>
              <a:gd name="connsiteY17" fmla="*/ 1978025 h 2035175"/>
              <a:gd name="connsiteX18" fmla="*/ 682625 w 3178175"/>
              <a:gd name="connsiteY18" fmla="*/ 1987550 h 2035175"/>
              <a:gd name="connsiteX19" fmla="*/ 581025 w 3178175"/>
              <a:gd name="connsiteY19" fmla="*/ 2028825 h 2035175"/>
              <a:gd name="connsiteX20" fmla="*/ 3175 w 3178175"/>
              <a:gd name="connsiteY20" fmla="*/ 2025650 h 2035175"/>
              <a:gd name="connsiteX21" fmla="*/ 34925 w 3178175"/>
              <a:gd name="connsiteY21" fmla="*/ 1797050 h 2035175"/>
              <a:gd name="connsiteX22" fmla="*/ 25400 w 3178175"/>
              <a:gd name="connsiteY22" fmla="*/ 1558925 h 2035175"/>
              <a:gd name="connsiteX23" fmla="*/ 38100 w 3178175"/>
              <a:gd name="connsiteY23" fmla="*/ 1260475 h 2035175"/>
              <a:gd name="connsiteX24" fmla="*/ 28575 w 3178175"/>
              <a:gd name="connsiteY24" fmla="*/ 962025 h 2035175"/>
              <a:gd name="connsiteX25" fmla="*/ 0 w 3178175"/>
              <a:gd name="connsiteY25" fmla="*/ 765175 h 2035175"/>
              <a:gd name="connsiteX26" fmla="*/ 22225 w 3178175"/>
              <a:gd name="connsiteY26" fmla="*/ 225425 h 2035175"/>
              <a:gd name="connsiteX0" fmla="*/ 22225 w 3178175"/>
              <a:gd name="connsiteY0" fmla="*/ 196850 h 2006600"/>
              <a:gd name="connsiteX1" fmla="*/ 34925 w 3178175"/>
              <a:gd name="connsiteY1" fmla="*/ 0 h 2006600"/>
              <a:gd name="connsiteX2" fmla="*/ 720725 w 3178175"/>
              <a:gd name="connsiteY2" fmla="*/ 0 h 2006600"/>
              <a:gd name="connsiteX3" fmla="*/ 996950 w 3178175"/>
              <a:gd name="connsiteY3" fmla="*/ 34925 h 2006600"/>
              <a:gd name="connsiteX4" fmla="*/ 1647825 w 3178175"/>
              <a:gd name="connsiteY4" fmla="*/ 9525 h 2006600"/>
              <a:gd name="connsiteX5" fmla="*/ 2165350 w 3178175"/>
              <a:gd name="connsiteY5" fmla="*/ 6350 h 2006600"/>
              <a:gd name="connsiteX6" fmla="*/ 2647950 w 3178175"/>
              <a:gd name="connsiteY6" fmla="*/ 41275 h 2006600"/>
              <a:gd name="connsiteX7" fmla="*/ 2730500 w 3178175"/>
              <a:gd name="connsiteY7" fmla="*/ 9525 h 2006600"/>
              <a:gd name="connsiteX8" fmla="*/ 3143250 w 3178175"/>
              <a:gd name="connsiteY8" fmla="*/ 6350 h 2006600"/>
              <a:gd name="connsiteX9" fmla="*/ 3149600 w 3178175"/>
              <a:gd name="connsiteY9" fmla="*/ 301625 h 2006600"/>
              <a:gd name="connsiteX10" fmla="*/ 3130550 w 3178175"/>
              <a:gd name="connsiteY10" fmla="*/ 727075 h 2006600"/>
              <a:gd name="connsiteX11" fmla="*/ 3178175 w 3178175"/>
              <a:gd name="connsiteY11" fmla="*/ 1266825 h 2006600"/>
              <a:gd name="connsiteX12" fmla="*/ 3152775 w 3178175"/>
              <a:gd name="connsiteY12" fmla="*/ 1765300 h 2006600"/>
              <a:gd name="connsiteX13" fmla="*/ 3175000 w 3178175"/>
              <a:gd name="connsiteY13" fmla="*/ 2000250 h 2006600"/>
              <a:gd name="connsiteX14" fmla="*/ 2733675 w 3178175"/>
              <a:gd name="connsiteY14" fmla="*/ 1974850 h 2006600"/>
              <a:gd name="connsiteX15" fmla="*/ 1822450 w 3178175"/>
              <a:gd name="connsiteY15" fmla="*/ 2006600 h 2006600"/>
              <a:gd name="connsiteX16" fmla="*/ 1720850 w 3178175"/>
              <a:gd name="connsiteY16" fmla="*/ 2006600 h 2006600"/>
              <a:gd name="connsiteX17" fmla="*/ 1019175 w 3178175"/>
              <a:gd name="connsiteY17" fmla="*/ 1949450 h 2006600"/>
              <a:gd name="connsiteX18" fmla="*/ 682625 w 3178175"/>
              <a:gd name="connsiteY18" fmla="*/ 1958975 h 2006600"/>
              <a:gd name="connsiteX19" fmla="*/ 581025 w 3178175"/>
              <a:gd name="connsiteY19" fmla="*/ 2000250 h 2006600"/>
              <a:gd name="connsiteX20" fmla="*/ 3175 w 3178175"/>
              <a:gd name="connsiteY20" fmla="*/ 1997075 h 2006600"/>
              <a:gd name="connsiteX21" fmla="*/ 34925 w 3178175"/>
              <a:gd name="connsiteY21" fmla="*/ 1768475 h 2006600"/>
              <a:gd name="connsiteX22" fmla="*/ 25400 w 3178175"/>
              <a:gd name="connsiteY22" fmla="*/ 1530350 h 2006600"/>
              <a:gd name="connsiteX23" fmla="*/ 38100 w 3178175"/>
              <a:gd name="connsiteY23" fmla="*/ 1231900 h 2006600"/>
              <a:gd name="connsiteX24" fmla="*/ 28575 w 3178175"/>
              <a:gd name="connsiteY24" fmla="*/ 933450 h 2006600"/>
              <a:gd name="connsiteX25" fmla="*/ 0 w 3178175"/>
              <a:gd name="connsiteY25" fmla="*/ 736600 h 2006600"/>
              <a:gd name="connsiteX26" fmla="*/ 22225 w 3178175"/>
              <a:gd name="connsiteY26" fmla="*/ 19685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78175" h="2006600">
                <a:moveTo>
                  <a:pt x="22225" y="196850"/>
                </a:moveTo>
                <a:cubicBezTo>
                  <a:pt x="28046" y="69321"/>
                  <a:pt x="28575" y="112712"/>
                  <a:pt x="34925" y="0"/>
                </a:cubicBezTo>
                <a:lnTo>
                  <a:pt x="720725" y="0"/>
                </a:lnTo>
                <a:lnTo>
                  <a:pt x="996950" y="34925"/>
                </a:lnTo>
                <a:lnTo>
                  <a:pt x="1647825" y="9525"/>
                </a:lnTo>
                <a:lnTo>
                  <a:pt x="2165350" y="6350"/>
                </a:lnTo>
                <a:lnTo>
                  <a:pt x="2647950" y="41275"/>
                </a:lnTo>
                <a:lnTo>
                  <a:pt x="2730500" y="9525"/>
                </a:lnTo>
                <a:lnTo>
                  <a:pt x="3143250" y="6350"/>
                </a:lnTo>
                <a:lnTo>
                  <a:pt x="3149600" y="301625"/>
                </a:lnTo>
                <a:lnTo>
                  <a:pt x="3130550" y="727075"/>
                </a:lnTo>
                <a:lnTo>
                  <a:pt x="3178175" y="1266825"/>
                </a:lnTo>
                <a:lnTo>
                  <a:pt x="3152775" y="1765300"/>
                </a:lnTo>
                <a:lnTo>
                  <a:pt x="3175000" y="2000250"/>
                </a:lnTo>
                <a:lnTo>
                  <a:pt x="2733675" y="1974850"/>
                </a:lnTo>
                <a:lnTo>
                  <a:pt x="1822450" y="2006600"/>
                </a:lnTo>
                <a:lnTo>
                  <a:pt x="1720850" y="2006600"/>
                </a:lnTo>
                <a:lnTo>
                  <a:pt x="1019175" y="1949450"/>
                </a:lnTo>
                <a:lnTo>
                  <a:pt x="682625" y="1958975"/>
                </a:lnTo>
                <a:lnTo>
                  <a:pt x="581025" y="2000250"/>
                </a:lnTo>
                <a:lnTo>
                  <a:pt x="3175" y="1997075"/>
                </a:lnTo>
                <a:lnTo>
                  <a:pt x="34925" y="1768475"/>
                </a:lnTo>
                <a:lnTo>
                  <a:pt x="25400" y="1530350"/>
                </a:lnTo>
                <a:lnTo>
                  <a:pt x="38100" y="1231900"/>
                </a:lnTo>
                <a:cubicBezTo>
                  <a:pt x="37042" y="1162050"/>
                  <a:pt x="29633" y="1003300"/>
                  <a:pt x="28575" y="933450"/>
                </a:cubicBezTo>
                <a:lnTo>
                  <a:pt x="0" y="736600"/>
                </a:lnTo>
                <a:lnTo>
                  <a:pt x="22225" y="196850"/>
                </a:lnTo>
                <a:close/>
              </a:path>
            </a:pathLst>
          </a:custGeom>
          <a:solidFill>
            <a:srgbClr val="EA6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任意多边形 73">
            <a:extLst>
              <a:ext uri="{FF2B5EF4-FFF2-40B4-BE49-F238E27FC236}">
                <a16:creationId xmlns:a16="http://schemas.microsoft.com/office/drawing/2014/main" id="{030538F6-E6EC-4F4F-A8AE-374DA4104D5F}"/>
              </a:ext>
            </a:extLst>
          </p:cNvPr>
          <p:cNvSpPr/>
          <p:nvPr/>
        </p:nvSpPr>
        <p:spPr>
          <a:xfrm>
            <a:off x="8630611" y="227881"/>
            <a:ext cx="2975432" cy="1878595"/>
          </a:xfrm>
          <a:custGeom>
            <a:avLst/>
            <a:gdLst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36900 w 3178175"/>
              <a:gd name="connsiteY14" fmla="*/ 2025650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53975 w 3178175"/>
              <a:gd name="connsiteY22" fmla="*/ 1790700 h 2035175"/>
              <a:gd name="connsiteX23" fmla="*/ 38100 w 3178175"/>
              <a:gd name="connsiteY23" fmla="*/ 1524000 h 2035175"/>
              <a:gd name="connsiteX24" fmla="*/ 60325 w 3178175"/>
              <a:gd name="connsiteY24" fmla="*/ 1196975 h 2035175"/>
              <a:gd name="connsiteX25" fmla="*/ 57150 w 3178175"/>
              <a:gd name="connsiteY25" fmla="*/ 9874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36900 w 3178175"/>
              <a:gd name="connsiteY14" fmla="*/ 2025650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53975 w 3178175"/>
              <a:gd name="connsiteY22" fmla="*/ 1790700 h 2035175"/>
              <a:gd name="connsiteX23" fmla="*/ 38100 w 3178175"/>
              <a:gd name="connsiteY23" fmla="*/ 1524000 h 2035175"/>
              <a:gd name="connsiteX24" fmla="*/ 60325 w 3178175"/>
              <a:gd name="connsiteY24" fmla="*/ 11969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36900 w 3178175"/>
              <a:gd name="connsiteY14" fmla="*/ 2025650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53975 w 3178175"/>
              <a:gd name="connsiteY22" fmla="*/ 1790700 h 2035175"/>
              <a:gd name="connsiteX23" fmla="*/ 38100 w 3178175"/>
              <a:gd name="connsiteY23" fmla="*/ 1524000 h 2035175"/>
              <a:gd name="connsiteX24" fmla="*/ 38100 w 3178175"/>
              <a:gd name="connsiteY24" fmla="*/ 12604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36900 w 3178175"/>
              <a:gd name="connsiteY14" fmla="*/ 2025650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53975 w 3178175"/>
              <a:gd name="connsiteY22" fmla="*/ 1790700 h 2035175"/>
              <a:gd name="connsiteX23" fmla="*/ 25400 w 3178175"/>
              <a:gd name="connsiteY23" fmla="*/ 1558925 h 2035175"/>
              <a:gd name="connsiteX24" fmla="*/ 38100 w 3178175"/>
              <a:gd name="connsiteY24" fmla="*/ 12604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36900 w 3178175"/>
              <a:gd name="connsiteY14" fmla="*/ 2025650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34925 w 3178175"/>
              <a:gd name="connsiteY22" fmla="*/ 1797050 h 2035175"/>
              <a:gd name="connsiteX23" fmla="*/ 25400 w 3178175"/>
              <a:gd name="connsiteY23" fmla="*/ 1558925 h 2035175"/>
              <a:gd name="connsiteX24" fmla="*/ 38100 w 3178175"/>
              <a:gd name="connsiteY24" fmla="*/ 12604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806575 h 2035175"/>
              <a:gd name="connsiteX14" fmla="*/ 3175000 w 3178175"/>
              <a:gd name="connsiteY14" fmla="*/ 2028825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34925 w 3178175"/>
              <a:gd name="connsiteY22" fmla="*/ 1797050 h 2035175"/>
              <a:gd name="connsiteX23" fmla="*/ 25400 w 3178175"/>
              <a:gd name="connsiteY23" fmla="*/ 1558925 h 2035175"/>
              <a:gd name="connsiteX24" fmla="*/ 38100 w 3178175"/>
              <a:gd name="connsiteY24" fmla="*/ 12604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114300 w 3178175"/>
              <a:gd name="connsiteY2" fmla="*/ 0 h 2035175"/>
              <a:gd name="connsiteX3" fmla="*/ 720725 w 3178175"/>
              <a:gd name="connsiteY3" fmla="*/ 28575 h 2035175"/>
              <a:gd name="connsiteX4" fmla="*/ 996950 w 3178175"/>
              <a:gd name="connsiteY4" fmla="*/ 63500 h 2035175"/>
              <a:gd name="connsiteX5" fmla="*/ 1647825 w 3178175"/>
              <a:gd name="connsiteY5" fmla="*/ 38100 h 2035175"/>
              <a:gd name="connsiteX6" fmla="*/ 2165350 w 3178175"/>
              <a:gd name="connsiteY6" fmla="*/ 34925 h 2035175"/>
              <a:gd name="connsiteX7" fmla="*/ 2647950 w 3178175"/>
              <a:gd name="connsiteY7" fmla="*/ 69850 h 2035175"/>
              <a:gd name="connsiteX8" fmla="*/ 2730500 w 3178175"/>
              <a:gd name="connsiteY8" fmla="*/ 38100 h 2035175"/>
              <a:gd name="connsiteX9" fmla="*/ 3143250 w 3178175"/>
              <a:gd name="connsiteY9" fmla="*/ 34925 h 2035175"/>
              <a:gd name="connsiteX10" fmla="*/ 3149600 w 3178175"/>
              <a:gd name="connsiteY10" fmla="*/ 330200 h 2035175"/>
              <a:gd name="connsiteX11" fmla="*/ 3130550 w 3178175"/>
              <a:gd name="connsiteY11" fmla="*/ 755650 h 2035175"/>
              <a:gd name="connsiteX12" fmla="*/ 3178175 w 3178175"/>
              <a:gd name="connsiteY12" fmla="*/ 1295400 h 2035175"/>
              <a:gd name="connsiteX13" fmla="*/ 3152775 w 3178175"/>
              <a:gd name="connsiteY13" fmla="*/ 1793875 h 2035175"/>
              <a:gd name="connsiteX14" fmla="*/ 3175000 w 3178175"/>
              <a:gd name="connsiteY14" fmla="*/ 2028825 h 2035175"/>
              <a:gd name="connsiteX15" fmla="*/ 2733675 w 3178175"/>
              <a:gd name="connsiteY15" fmla="*/ 2003425 h 2035175"/>
              <a:gd name="connsiteX16" fmla="*/ 1822450 w 3178175"/>
              <a:gd name="connsiteY16" fmla="*/ 2035175 h 2035175"/>
              <a:gd name="connsiteX17" fmla="*/ 1720850 w 3178175"/>
              <a:gd name="connsiteY17" fmla="*/ 2035175 h 2035175"/>
              <a:gd name="connsiteX18" fmla="*/ 1019175 w 3178175"/>
              <a:gd name="connsiteY18" fmla="*/ 1978025 h 2035175"/>
              <a:gd name="connsiteX19" fmla="*/ 682625 w 3178175"/>
              <a:gd name="connsiteY19" fmla="*/ 1987550 h 2035175"/>
              <a:gd name="connsiteX20" fmla="*/ 581025 w 3178175"/>
              <a:gd name="connsiteY20" fmla="*/ 2028825 h 2035175"/>
              <a:gd name="connsiteX21" fmla="*/ 3175 w 3178175"/>
              <a:gd name="connsiteY21" fmla="*/ 2025650 h 2035175"/>
              <a:gd name="connsiteX22" fmla="*/ 34925 w 3178175"/>
              <a:gd name="connsiteY22" fmla="*/ 1797050 h 2035175"/>
              <a:gd name="connsiteX23" fmla="*/ 25400 w 3178175"/>
              <a:gd name="connsiteY23" fmla="*/ 1558925 h 2035175"/>
              <a:gd name="connsiteX24" fmla="*/ 38100 w 3178175"/>
              <a:gd name="connsiteY24" fmla="*/ 1260475 h 2035175"/>
              <a:gd name="connsiteX25" fmla="*/ 28575 w 3178175"/>
              <a:gd name="connsiteY25" fmla="*/ 962025 h 2035175"/>
              <a:gd name="connsiteX26" fmla="*/ 0 w 3178175"/>
              <a:gd name="connsiteY26" fmla="*/ 765175 h 2035175"/>
              <a:gd name="connsiteX27" fmla="*/ 22225 w 3178175"/>
              <a:gd name="connsiteY27" fmla="*/ 225425 h 2035175"/>
              <a:gd name="connsiteX28" fmla="*/ 34925 w 3178175"/>
              <a:gd name="connsiteY28" fmla="*/ 0 h 2035175"/>
              <a:gd name="connsiteX0" fmla="*/ 34925 w 3178175"/>
              <a:gd name="connsiteY0" fmla="*/ 0 h 2035175"/>
              <a:gd name="connsiteX1" fmla="*/ 34925 w 3178175"/>
              <a:gd name="connsiteY1" fmla="*/ 0 h 2035175"/>
              <a:gd name="connsiteX2" fmla="*/ 720725 w 3178175"/>
              <a:gd name="connsiteY2" fmla="*/ 28575 h 2035175"/>
              <a:gd name="connsiteX3" fmla="*/ 996950 w 3178175"/>
              <a:gd name="connsiteY3" fmla="*/ 63500 h 2035175"/>
              <a:gd name="connsiteX4" fmla="*/ 1647825 w 3178175"/>
              <a:gd name="connsiteY4" fmla="*/ 38100 h 2035175"/>
              <a:gd name="connsiteX5" fmla="*/ 2165350 w 3178175"/>
              <a:gd name="connsiteY5" fmla="*/ 34925 h 2035175"/>
              <a:gd name="connsiteX6" fmla="*/ 2647950 w 3178175"/>
              <a:gd name="connsiteY6" fmla="*/ 69850 h 2035175"/>
              <a:gd name="connsiteX7" fmla="*/ 2730500 w 3178175"/>
              <a:gd name="connsiteY7" fmla="*/ 38100 h 2035175"/>
              <a:gd name="connsiteX8" fmla="*/ 3143250 w 3178175"/>
              <a:gd name="connsiteY8" fmla="*/ 34925 h 2035175"/>
              <a:gd name="connsiteX9" fmla="*/ 3149600 w 3178175"/>
              <a:gd name="connsiteY9" fmla="*/ 330200 h 2035175"/>
              <a:gd name="connsiteX10" fmla="*/ 3130550 w 3178175"/>
              <a:gd name="connsiteY10" fmla="*/ 755650 h 2035175"/>
              <a:gd name="connsiteX11" fmla="*/ 3178175 w 3178175"/>
              <a:gd name="connsiteY11" fmla="*/ 1295400 h 2035175"/>
              <a:gd name="connsiteX12" fmla="*/ 3152775 w 3178175"/>
              <a:gd name="connsiteY12" fmla="*/ 1793875 h 2035175"/>
              <a:gd name="connsiteX13" fmla="*/ 3175000 w 3178175"/>
              <a:gd name="connsiteY13" fmla="*/ 2028825 h 2035175"/>
              <a:gd name="connsiteX14" fmla="*/ 2733675 w 3178175"/>
              <a:gd name="connsiteY14" fmla="*/ 2003425 h 2035175"/>
              <a:gd name="connsiteX15" fmla="*/ 1822450 w 3178175"/>
              <a:gd name="connsiteY15" fmla="*/ 2035175 h 2035175"/>
              <a:gd name="connsiteX16" fmla="*/ 1720850 w 3178175"/>
              <a:gd name="connsiteY16" fmla="*/ 2035175 h 2035175"/>
              <a:gd name="connsiteX17" fmla="*/ 1019175 w 3178175"/>
              <a:gd name="connsiteY17" fmla="*/ 1978025 h 2035175"/>
              <a:gd name="connsiteX18" fmla="*/ 682625 w 3178175"/>
              <a:gd name="connsiteY18" fmla="*/ 1987550 h 2035175"/>
              <a:gd name="connsiteX19" fmla="*/ 581025 w 3178175"/>
              <a:gd name="connsiteY19" fmla="*/ 2028825 h 2035175"/>
              <a:gd name="connsiteX20" fmla="*/ 3175 w 3178175"/>
              <a:gd name="connsiteY20" fmla="*/ 2025650 h 2035175"/>
              <a:gd name="connsiteX21" fmla="*/ 34925 w 3178175"/>
              <a:gd name="connsiteY21" fmla="*/ 1797050 h 2035175"/>
              <a:gd name="connsiteX22" fmla="*/ 25400 w 3178175"/>
              <a:gd name="connsiteY22" fmla="*/ 1558925 h 2035175"/>
              <a:gd name="connsiteX23" fmla="*/ 38100 w 3178175"/>
              <a:gd name="connsiteY23" fmla="*/ 1260475 h 2035175"/>
              <a:gd name="connsiteX24" fmla="*/ 28575 w 3178175"/>
              <a:gd name="connsiteY24" fmla="*/ 962025 h 2035175"/>
              <a:gd name="connsiteX25" fmla="*/ 0 w 3178175"/>
              <a:gd name="connsiteY25" fmla="*/ 765175 h 2035175"/>
              <a:gd name="connsiteX26" fmla="*/ 22225 w 3178175"/>
              <a:gd name="connsiteY26" fmla="*/ 225425 h 2035175"/>
              <a:gd name="connsiteX27" fmla="*/ 34925 w 3178175"/>
              <a:gd name="connsiteY27" fmla="*/ 0 h 2035175"/>
              <a:gd name="connsiteX0" fmla="*/ 50800 w 3194050"/>
              <a:gd name="connsiteY0" fmla="*/ 10164 h 2035814"/>
              <a:gd name="connsiteX1" fmla="*/ 50800 w 3194050"/>
              <a:gd name="connsiteY1" fmla="*/ 639 h 2035814"/>
              <a:gd name="connsiteX2" fmla="*/ 736600 w 3194050"/>
              <a:gd name="connsiteY2" fmla="*/ 29214 h 2035814"/>
              <a:gd name="connsiteX3" fmla="*/ 1012825 w 3194050"/>
              <a:gd name="connsiteY3" fmla="*/ 64139 h 2035814"/>
              <a:gd name="connsiteX4" fmla="*/ 1663700 w 3194050"/>
              <a:gd name="connsiteY4" fmla="*/ 38739 h 2035814"/>
              <a:gd name="connsiteX5" fmla="*/ 2181225 w 3194050"/>
              <a:gd name="connsiteY5" fmla="*/ 35564 h 2035814"/>
              <a:gd name="connsiteX6" fmla="*/ 2663825 w 3194050"/>
              <a:gd name="connsiteY6" fmla="*/ 70489 h 2035814"/>
              <a:gd name="connsiteX7" fmla="*/ 2746375 w 3194050"/>
              <a:gd name="connsiteY7" fmla="*/ 38739 h 2035814"/>
              <a:gd name="connsiteX8" fmla="*/ 3159125 w 3194050"/>
              <a:gd name="connsiteY8" fmla="*/ 35564 h 2035814"/>
              <a:gd name="connsiteX9" fmla="*/ 3165475 w 3194050"/>
              <a:gd name="connsiteY9" fmla="*/ 330839 h 2035814"/>
              <a:gd name="connsiteX10" fmla="*/ 3146425 w 3194050"/>
              <a:gd name="connsiteY10" fmla="*/ 756289 h 2035814"/>
              <a:gd name="connsiteX11" fmla="*/ 3194050 w 3194050"/>
              <a:gd name="connsiteY11" fmla="*/ 1296039 h 2035814"/>
              <a:gd name="connsiteX12" fmla="*/ 3168650 w 3194050"/>
              <a:gd name="connsiteY12" fmla="*/ 1794514 h 2035814"/>
              <a:gd name="connsiteX13" fmla="*/ 3190875 w 3194050"/>
              <a:gd name="connsiteY13" fmla="*/ 2029464 h 2035814"/>
              <a:gd name="connsiteX14" fmla="*/ 2749550 w 3194050"/>
              <a:gd name="connsiteY14" fmla="*/ 2004064 h 2035814"/>
              <a:gd name="connsiteX15" fmla="*/ 1838325 w 3194050"/>
              <a:gd name="connsiteY15" fmla="*/ 2035814 h 2035814"/>
              <a:gd name="connsiteX16" fmla="*/ 1736725 w 3194050"/>
              <a:gd name="connsiteY16" fmla="*/ 2035814 h 2035814"/>
              <a:gd name="connsiteX17" fmla="*/ 1035050 w 3194050"/>
              <a:gd name="connsiteY17" fmla="*/ 1978664 h 2035814"/>
              <a:gd name="connsiteX18" fmla="*/ 698500 w 3194050"/>
              <a:gd name="connsiteY18" fmla="*/ 1988189 h 2035814"/>
              <a:gd name="connsiteX19" fmla="*/ 596900 w 3194050"/>
              <a:gd name="connsiteY19" fmla="*/ 2029464 h 2035814"/>
              <a:gd name="connsiteX20" fmla="*/ 19050 w 3194050"/>
              <a:gd name="connsiteY20" fmla="*/ 2026289 h 2035814"/>
              <a:gd name="connsiteX21" fmla="*/ 50800 w 3194050"/>
              <a:gd name="connsiteY21" fmla="*/ 1797689 h 2035814"/>
              <a:gd name="connsiteX22" fmla="*/ 41275 w 3194050"/>
              <a:gd name="connsiteY22" fmla="*/ 1559564 h 2035814"/>
              <a:gd name="connsiteX23" fmla="*/ 53975 w 3194050"/>
              <a:gd name="connsiteY23" fmla="*/ 1261114 h 2035814"/>
              <a:gd name="connsiteX24" fmla="*/ 44450 w 3194050"/>
              <a:gd name="connsiteY24" fmla="*/ 962664 h 2035814"/>
              <a:gd name="connsiteX25" fmla="*/ 15875 w 3194050"/>
              <a:gd name="connsiteY25" fmla="*/ 765814 h 2035814"/>
              <a:gd name="connsiteX26" fmla="*/ 38100 w 3194050"/>
              <a:gd name="connsiteY26" fmla="*/ 226064 h 2035814"/>
              <a:gd name="connsiteX27" fmla="*/ 50800 w 3194050"/>
              <a:gd name="connsiteY27" fmla="*/ 10164 h 2035814"/>
              <a:gd name="connsiteX0" fmla="*/ 41133 w 3197083"/>
              <a:gd name="connsiteY0" fmla="*/ 236175 h 2045925"/>
              <a:gd name="connsiteX1" fmla="*/ 53833 w 3197083"/>
              <a:gd name="connsiteY1" fmla="*/ 10750 h 2045925"/>
              <a:gd name="connsiteX2" fmla="*/ 739633 w 3197083"/>
              <a:gd name="connsiteY2" fmla="*/ 39325 h 2045925"/>
              <a:gd name="connsiteX3" fmla="*/ 1015858 w 3197083"/>
              <a:gd name="connsiteY3" fmla="*/ 74250 h 2045925"/>
              <a:gd name="connsiteX4" fmla="*/ 1666733 w 3197083"/>
              <a:gd name="connsiteY4" fmla="*/ 48850 h 2045925"/>
              <a:gd name="connsiteX5" fmla="*/ 2184258 w 3197083"/>
              <a:gd name="connsiteY5" fmla="*/ 45675 h 2045925"/>
              <a:gd name="connsiteX6" fmla="*/ 2666858 w 3197083"/>
              <a:gd name="connsiteY6" fmla="*/ 80600 h 2045925"/>
              <a:gd name="connsiteX7" fmla="*/ 2749408 w 3197083"/>
              <a:gd name="connsiteY7" fmla="*/ 48850 h 2045925"/>
              <a:gd name="connsiteX8" fmla="*/ 3162158 w 3197083"/>
              <a:gd name="connsiteY8" fmla="*/ 45675 h 2045925"/>
              <a:gd name="connsiteX9" fmla="*/ 3168508 w 3197083"/>
              <a:gd name="connsiteY9" fmla="*/ 340950 h 2045925"/>
              <a:gd name="connsiteX10" fmla="*/ 3149458 w 3197083"/>
              <a:gd name="connsiteY10" fmla="*/ 766400 h 2045925"/>
              <a:gd name="connsiteX11" fmla="*/ 3197083 w 3197083"/>
              <a:gd name="connsiteY11" fmla="*/ 1306150 h 2045925"/>
              <a:gd name="connsiteX12" fmla="*/ 3171683 w 3197083"/>
              <a:gd name="connsiteY12" fmla="*/ 1804625 h 2045925"/>
              <a:gd name="connsiteX13" fmla="*/ 3193908 w 3197083"/>
              <a:gd name="connsiteY13" fmla="*/ 2039575 h 2045925"/>
              <a:gd name="connsiteX14" fmla="*/ 2752583 w 3197083"/>
              <a:gd name="connsiteY14" fmla="*/ 2014175 h 2045925"/>
              <a:gd name="connsiteX15" fmla="*/ 1841358 w 3197083"/>
              <a:gd name="connsiteY15" fmla="*/ 2045925 h 2045925"/>
              <a:gd name="connsiteX16" fmla="*/ 1739758 w 3197083"/>
              <a:gd name="connsiteY16" fmla="*/ 2045925 h 2045925"/>
              <a:gd name="connsiteX17" fmla="*/ 1038083 w 3197083"/>
              <a:gd name="connsiteY17" fmla="*/ 1988775 h 2045925"/>
              <a:gd name="connsiteX18" fmla="*/ 701533 w 3197083"/>
              <a:gd name="connsiteY18" fmla="*/ 1998300 h 2045925"/>
              <a:gd name="connsiteX19" fmla="*/ 599933 w 3197083"/>
              <a:gd name="connsiteY19" fmla="*/ 2039575 h 2045925"/>
              <a:gd name="connsiteX20" fmla="*/ 22083 w 3197083"/>
              <a:gd name="connsiteY20" fmla="*/ 2036400 h 2045925"/>
              <a:gd name="connsiteX21" fmla="*/ 53833 w 3197083"/>
              <a:gd name="connsiteY21" fmla="*/ 1807800 h 2045925"/>
              <a:gd name="connsiteX22" fmla="*/ 44308 w 3197083"/>
              <a:gd name="connsiteY22" fmla="*/ 1569675 h 2045925"/>
              <a:gd name="connsiteX23" fmla="*/ 57008 w 3197083"/>
              <a:gd name="connsiteY23" fmla="*/ 1271225 h 2045925"/>
              <a:gd name="connsiteX24" fmla="*/ 47483 w 3197083"/>
              <a:gd name="connsiteY24" fmla="*/ 972775 h 2045925"/>
              <a:gd name="connsiteX25" fmla="*/ 18908 w 3197083"/>
              <a:gd name="connsiteY25" fmla="*/ 775925 h 2045925"/>
              <a:gd name="connsiteX26" fmla="*/ 41133 w 3197083"/>
              <a:gd name="connsiteY26" fmla="*/ 236175 h 2045925"/>
              <a:gd name="connsiteX0" fmla="*/ 22225 w 3178175"/>
              <a:gd name="connsiteY0" fmla="*/ 236175 h 2045925"/>
              <a:gd name="connsiteX1" fmla="*/ 34925 w 3178175"/>
              <a:gd name="connsiteY1" fmla="*/ 10750 h 2045925"/>
              <a:gd name="connsiteX2" fmla="*/ 720725 w 3178175"/>
              <a:gd name="connsiteY2" fmla="*/ 39325 h 2045925"/>
              <a:gd name="connsiteX3" fmla="*/ 996950 w 3178175"/>
              <a:gd name="connsiteY3" fmla="*/ 74250 h 2045925"/>
              <a:gd name="connsiteX4" fmla="*/ 1647825 w 3178175"/>
              <a:gd name="connsiteY4" fmla="*/ 48850 h 2045925"/>
              <a:gd name="connsiteX5" fmla="*/ 2165350 w 3178175"/>
              <a:gd name="connsiteY5" fmla="*/ 45675 h 2045925"/>
              <a:gd name="connsiteX6" fmla="*/ 2647950 w 3178175"/>
              <a:gd name="connsiteY6" fmla="*/ 80600 h 2045925"/>
              <a:gd name="connsiteX7" fmla="*/ 2730500 w 3178175"/>
              <a:gd name="connsiteY7" fmla="*/ 48850 h 2045925"/>
              <a:gd name="connsiteX8" fmla="*/ 3143250 w 3178175"/>
              <a:gd name="connsiteY8" fmla="*/ 45675 h 2045925"/>
              <a:gd name="connsiteX9" fmla="*/ 3149600 w 3178175"/>
              <a:gd name="connsiteY9" fmla="*/ 340950 h 2045925"/>
              <a:gd name="connsiteX10" fmla="*/ 3130550 w 3178175"/>
              <a:gd name="connsiteY10" fmla="*/ 766400 h 2045925"/>
              <a:gd name="connsiteX11" fmla="*/ 3178175 w 3178175"/>
              <a:gd name="connsiteY11" fmla="*/ 1306150 h 2045925"/>
              <a:gd name="connsiteX12" fmla="*/ 3152775 w 3178175"/>
              <a:gd name="connsiteY12" fmla="*/ 1804625 h 2045925"/>
              <a:gd name="connsiteX13" fmla="*/ 3175000 w 3178175"/>
              <a:gd name="connsiteY13" fmla="*/ 2039575 h 2045925"/>
              <a:gd name="connsiteX14" fmla="*/ 2733675 w 3178175"/>
              <a:gd name="connsiteY14" fmla="*/ 2014175 h 2045925"/>
              <a:gd name="connsiteX15" fmla="*/ 1822450 w 3178175"/>
              <a:gd name="connsiteY15" fmla="*/ 2045925 h 2045925"/>
              <a:gd name="connsiteX16" fmla="*/ 1720850 w 3178175"/>
              <a:gd name="connsiteY16" fmla="*/ 2045925 h 2045925"/>
              <a:gd name="connsiteX17" fmla="*/ 1019175 w 3178175"/>
              <a:gd name="connsiteY17" fmla="*/ 1988775 h 2045925"/>
              <a:gd name="connsiteX18" fmla="*/ 682625 w 3178175"/>
              <a:gd name="connsiteY18" fmla="*/ 1998300 h 2045925"/>
              <a:gd name="connsiteX19" fmla="*/ 581025 w 3178175"/>
              <a:gd name="connsiteY19" fmla="*/ 2039575 h 2045925"/>
              <a:gd name="connsiteX20" fmla="*/ 3175 w 3178175"/>
              <a:gd name="connsiteY20" fmla="*/ 2036400 h 2045925"/>
              <a:gd name="connsiteX21" fmla="*/ 34925 w 3178175"/>
              <a:gd name="connsiteY21" fmla="*/ 1807800 h 2045925"/>
              <a:gd name="connsiteX22" fmla="*/ 25400 w 3178175"/>
              <a:gd name="connsiteY22" fmla="*/ 1569675 h 2045925"/>
              <a:gd name="connsiteX23" fmla="*/ 38100 w 3178175"/>
              <a:gd name="connsiteY23" fmla="*/ 1271225 h 2045925"/>
              <a:gd name="connsiteX24" fmla="*/ 28575 w 3178175"/>
              <a:gd name="connsiteY24" fmla="*/ 972775 h 2045925"/>
              <a:gd name="connsiteX25" fmla="*/ 0 w 3178175"/>
              <a:gd name="connsiteY25" fmla="*/ 775925 h 2045925"/>
              <a:gd name="connsiteX26" fmla="*/ 22225 w 3178175"/>
              <a:gd name="connsiteY26" fmla="*/ 236175 h 2045925"/>
              <a:gd name="connsiteX0" fmla="*/ 22225 w 3178175"/>
              <a:gd name="connsiteY0" fmla="*/ 236175 h 2045925"/>
              <a:gd name="connsiteX1" fmla="*/ 34925 w 3178175"/>
              <a:gd name="connsiteY1" fmla="*/ 10750 h 2045925"/>
              <a:gd name="connsiteX2" fmla="*/ 720725 w 3178175"/>
              <a:gd name="connsiteY2" fmla="*/ 39325 h 2045925"/>
              <a:gd name="connsiteX3" fmla="*/ 996950 w 3178175"/>
              <a:gd name="connsiteY3" fmla="*/ 74250 h 2045925"/>
              <a:gd name="connsiteX4" fmla="*/ 1647825 w 3178175"/>
              <a:gd name="connsiteY4" fmla="*/ 48850 h 2045925"/>
              <a:gd name="connsiteX5" fmla="*/ 2165350 w 3178175"/>
              <a:gd name="connsiteY5" fmla="*/ 45675 h 2045925"/>
              <a:gd name="connsiteX6" fmla="*/ 2647950 w 3178175"/>
              <a:gd name="connsiteY6" fmla="*/ 80600 h 2045925"/>
              <a:gd name="connsiteX7" fmla="*/ 2730500 w 3178175"/>
              <a:gd name="connsiteY7" fmla="*/ 48850 h 2045925"/>
              <a:gd name="connsiteX8" fmla="*/ 3143250 w 3178175"/>
              <a:gd name="connsiteY8" fmla="*/ 45675 h 2045925"/>
              <a:gd name="connsiteX9" fmla="*/ 3149600 w 3178175"/>
              <a:gd name="connsiteY9" fmla="*/ 340950 h 2045925"/>
              <a:gd name="connsiteX10" fmla="*/ 3130550 w 3178175"/>
              <a:gd name="connsiteY10" fmla="*/ 766400 h 2045925"/>
              <a:gd name="connsiteX11" fmla="*/ 3178175 w 3178175"/>
              <a:gd name="connsiteY11" fmla="*/ 1306150 h 2045925"/>
              <a:gd name="connsiteX12" fmla="*/ 3152775 w 3178175"/>
              <a:gd name="connsiteY12" fmla="*/ 1804625 h 2045925"/>
              <a:gd name="connsiteX13" fmla="*/ 3175000 w 3178175"/>
              <a:gd name="connsiteY13" fmla="*/ 2039575 h 2045925"/>
              <a:gd name="connsiteX14" fmla="*/ 2733675 w 3178175"/>
              <a:gd name="connsiteY14" fmla="*/ 2014175 h 2045925"/>
              <a:gd name="connsiteX15" fmla="*/ 1822450 w 3178175"/>
              <a:gd name="connsiteY15" fmla="*/ 2045925 h 2045925"/>
              <a:gd name="connsiteX16" fmla="*/ 1720850 w 3178175"/>
              <a:gd name="connsiteY16" fmla="*/ 2045925 h 2045925"/>
              <a:gd name="connsiteX17" fmla="*/ 1019175 w 3178175"/>
              <a:gd name="connsiteY17" fmla="*/ 1988775 h 2045925"/>
              <a:gd name="connsiteX18" fmla="*/ 682625 w 3178175"/>
              <a:gd name="connsiteY18" fmla="*/ 1998300 h 2045925"/>
              <a:gd name="connsiteX19" fmla="*/ 581025 w 3178175"/>
              <a:gd name="connsiteY19" fmla="*/ 2039575 h 2045925"/>
              <a:gd name="connsiteX20" fmla="*/ 3175 w 3178175"/>
              <a:gd name="connsiteY20" fmla="*/ 2036400 h 2045925"/>
              <a:gd name="connsiteX21" fmla="*/ 34925 w 3178175"/>
              <a:gd name="connsiteY21" fmla="*/ 1807800 h 2045925"/>
              <a:gd name="connsiteX22" fmla="*/ 25400 w 3178175"/>
              <a:gd name="connsiteY22" fmla="*/ 1569675 h 2045925"/>
              <a:gd name="connsiteX23" fmla="*/ 38100 w 3178175"/>
              <a:gd name="connsiteY23" fmla="*/ 1271225 h 2045925"/>
              <a:gd name="connsiteX24" fmla="*/ 28575 w 3178175"/>
              <a:gd name="connsiteY24" fmla="*/ 972775 h 2045925"/>
              <a:gd name="connsiteX25" fmla="*/ 0 w 3178175"/>
              <a:gd name="connsiteY25" fmla="*/ 775925 h 2045925"/>
              <a:gd name="connsiteX26" fmla="*/ 22225 w 3178175"/>
              <a:gd name="connsiteY26" fmla="*/ 236175 h 2045925"/>
              <a:gd name="connsiteX0" fmla="*/ 22225 w 3178175"/>
              <a:gd name="connsiteY0" fmla="*/ 236175 h 2045925"/>
              <a:gd name="connsiteX1" fmla="*/ 34925 w 3178175"/>
              <a:gd name="connsiteY1" fmla="*/ 10750 h 2045925"/>
              <a:gd name="connsiteX2" fmla="*/ 720725 w 3178175"/>
              <a:gd name="connsiteY2" fmla="*/ 39325 h 2045925"/>
              <a:gd name="connsiteX3" fmla="*/ 996950 w 3178175"/>
              <a:gd name="connsiteY3" fmla="*/ 74250 h 2045925"/>
              <a:gd name="connsiteX4" fmla="*/ 1647825 w 3178175"/>
              <a:gd name="connsiteY4" fmla="*/ 48850 h 2045925"/>
              <a:gd name="connsiteX5" fmla="*/ 2165350 w 3178175"/>
              <a:gd name="connsiteY5" fmla="*/ 45675 h 2045925"/>
              <a:gd name="connsiteX6" fmla="*/ 2647950 w 3178175"/>
              <a:gd name="connsiteY6" fmla="*/ 80600 h 2045925"/>
              <a:gd name="connsiteX7" fmla="*/ 2730500 w 3178175"/>
              <a:gd name="connsiteY7" fmla="*/ 48850 h 2045925"/>
              <a:gd name="connsiteX8" fmla="*/ 3143250 w 3178175"/>
              <a:gd name="connsiteY8" fmla="*/ 45675 h 2045925"/>
              <a:gd name="connsiteX9" fmla="*/ 3149600 w 3178175"/>
              <a:gd name="connsiteY9" fmla="*/ 340950 h 2045925"/>
              <a:gd name="connsiteX10" fmla="*/ 3130550 w 3178175"/>
              <a:gd name="connsiteY10" fmla="*/ 766400 h 2045925"/>
              <a:gd name="connsiteX11" fmla="*/ 3178175 w 3178175"/>
              <a:gd name="connsiteY11" fmla="*/ 1306150 h 2045925"/>
              <a:gd name="connsiteX12" fmla="*/ 3152775 w 3178175"/>
              <a:gd name="connsiteY12" fmla="*/ 1804625 h 2045925"/>
              <a:gd name="connsiteX13" fmla="*/ 3175000 w 3178175"/>
              <a:gd name="connsiteY13" fmla="*/ 2039575 h 2045925"/>
              <a:gd name="connsiteX14" fmla="*/ 2733675 w 3178175"/>
              <a:gd name="connsiteY14" fmla="*/ 2014175 h 2045925"/>
              <a:gd name="connsiteX15" fmla="*/ 1822450 w 3178175"/>
              <a:gd name="connsiteY15" fmla="*/ 2045925 h 2045925"/>
              <a:gd name="connsiteX16" fmla="*/ 1720850 w 3178175"/>
              <a:gd name="connsiteY16" fmla="*/ 2045925 h 2045925"/>
              <a:gd name="connsiteX17" fmla="*/ 1019175 w 3178175"/>
              <a:gd name="connsiteY17" fmla="*/ 1988775 h 2045925"/>
              <a:gd name="connsiteX18" fmla="*/ 682625 w 3178175"/>
              <a:gd name="connsiteY18" fmla="*/ 1998300 h 2045925"/>
              <a:gd name="connsiteX19" fmla="*/ 581025 w 3178175"/>
              <a:gd name="connsiteY19" fmla="*/ 2039575 h 2045925"/>
              <a:gd name="connsiteX20" fmla="*/ 3175 w 3178175"/>
              <a:gd name="connsiteY20" fmla="*/ 2036400 h 2045925"/>
              <a:gd name="connsiteX21" fmla="*/ 34925 w 3178175"/>
              <a:gd name="connsiteY21" fmla="*/ 1807800 h 2045925"/>
              <a:gd name="connsiteX22" fmla="*/ 25400 w 3178175"/>
              <a:gd name="connsiteY22" fmla="*/ 1569675 h 2045925"/>
              <a:gd name="connsiteX23" fmla="*/ 38100 w 3178175"/>
              <a:gd name="connsiteY23" fmla="*/ 1271225 h 2045925"/>
              <a:gd name="connsiteX24" fmla="*/ 28575 w 3178175"/>
              <a:gd name="connsiteY24" fmla="*/ 972775 h 2045925"/>
              <a:gd name="connsiteX25" fmla="*/ 0 w 3178175"/>
              <a:gd name="connsiteY25" fmla="*/ 775925 h 2045925"/>
              <a:gd name="connsiteX26" fmla="*/ 22225 w 3178175"/>
              <a:gd name="connsiteY26" fmla="*/ 236175 h 2045925"/>
              <a:gd name="connsiteX0" fmla="*/ 22225 w 3178175"/>
              <a:gd name="connsiteY0" fmla="*/ 225425 h 2035175"/>
              <a:gd name="connsiteX1" fmla="*/ 34925 w 3178175"/>
              <a:gd name="connsiteY1" fmla="*/ 0 h 2035175"/>
              <a:gd name="connsiteX2" fmla="*/ 720725 w 3178175"/>
              <a:gd name="connsiteY2" fmla="*/ 28575 h 2035175"/>
              <a:gd name="connsiteX3" fmla="*/ 996950 w 3178175"/>
              <a:gd name="connsiteY3" fmla="*/ 63500 h 2035175"/>
              <a:gd name="connsiteX4" fmla="*/ 1647825 w 3178175"/>
              <a:gd name="connsiteY4" fmla="*/ 38100 h 2035175"/>
              <a:gd name="connsiteX5" fmla="*/ 2165350 w 3178175"/>
              <a:gd name="connsiteY5" fmla="*/ 34925 h 2035175"/>
              <a:gd name="connsiteX6" fmla="*/ 2647950 w 3178175"/>
              <a:gd name="connsiteY6" fmla="*/ 69850 h 2035175"/>
              <a:gd name="connsiteX7" fmla="*/ 2730500 w 3178175"/>
              <a:gd name="connsiteY7" fmla="*/ 38100 h 2035175"/>
              <a:gd name="connsiteX8" fmla="*/ 3143250 w 3178175"/>
              <a:gd name="connsiteY8" fmla="*/ 34925 h 2035175"/>
              <a:gd name="connsiteX9" fmla="*/ 3149600 w 3178175"/>
              <a:gd name="connsiteY9" fmla="*/ 330200 h 2035175"/>
              <a:gd name="connsiteX10" fmla="*/ 3130550 w 3178175"/>
              <a:gd name="connsiteY10" fmla="*/ 755650 h 2035175"/>
              <a:gd name="connsiteX11" fmla="*/ 3178175 w 3178175"/>
              <a:gd name="connsiteY11" fmla="*/ 1295400 h 2035175"/>
              <a:gd name="connsiteX12" fmla="*/ 3152775 w 3178175"/>
              <a:gd name="connsiteY12" fmla="*/ 1793875 h 2035175"/>
              <a:gd name="connsiteX13" fmla="*/ 3175000 w 3178175"/>
              <a:gd name="connsiteY13" fmla="*/ 2028825 h 2035175"/>
              <a:gd name="connsiteX14" fmla="*/ 2733675 w 3178175"/>
              <a:gd name="connsiteY14" fmla="*/ 2003425 h 2035175"/>
              <a:gd name="connsiteX15" fmla="*/ 1822450 w 3178175"/>
              <a:gd name="connsiteY15" fmla="*/ 2035175 h 2035175"/>
              <a:gd name="connsiteX16" fmla="*/ 1720850 w 3178175"/>
              <a:gd name="connsiteY16" fmla="*/ 2035175 h 2035175"/>
              <a:gd name="connsiteX17" fmla="*/ 1019175 w 3178175"/>
              <a:gd name="connsiteY17" fmla="*/ 1978025 h 2035175"/>
              <a:gd name="connsiteX18" fmla="*/ 682625 w 3178175"/>
              <a:gd name="connsiteY18" fmla="*/ 1987550 h 2035175"/>
              <a:gd name="connsiteX19" fmla="*/ 581025 w 3178175"/>
              <a:gd name="connsiteY19" fmla="*/ 2028825 h 2035175"/>
              <a:gd name="connsiteX20" fmla="*/ 3175 w 3178175"/>
              <a:gd name="connsiteY20" fmla="*/ 2025650 h 2035175"/>
              <a:gd name="connsiteX21" fmla="*/ 34925 w 3178175"/>
              <a:gd name="connsiteY21" fmla="*/ 1797050 h 2035175"/>
              <a:gd name="connsiteX22" fmla="*/ 25400 w 3178175"/>
              <a:gd name="connsiteY22" fmla="*/ 1558925 h 2035175"/>
              <a:gd name="connsiteX23" fmla="*/ 38100 w 3178175"/>
              <a:gd name="connsiteY23" fmla="*/ 1260475 h 2035175"/>
              <a:gd name="connsiteX24" fmla="*/ 28575 w 3178175"/>
              <a:gd name="connsiteY24" fmla="*/ 962025 h 2035175"/>
              <a:gd name="connsiteX25" fmla="*/ 0 w 3178175"/>
              <a:gd name="connsiteY25" fmla="*/ 765175 h 2035175"/>
              <a:gd name="connsiteX26" fmla="*/ 22225 w 3178175"/>
              <a:gd name="connsiteY26" fmla="*/ 225425 h 2035175"/>
              <a:gd name="connsiteX0" fmla="*/ 22225 w 3178175"/>
              <a:gd name="connsiteY0" fmla="*/ 196850 h 2006600"/>
              <a:gd name="connsiteX1" fmla="*/ 34925 w 3178175"/>
              <a:gd name="connsiteY1" fmla="*/ 0 h 2006600"/>
              <a:gd name="connsiteX2" fmla="*/ 720725 w 3178175"/>
              <a:gd name="connsiteY2" fmla="*/ 0 h 2006600"/>
              <a:gd name="connsiteX3" fmla="*/ 996950 w 3178175"/>
              <a:gd name="connsiteY3" fmla="*/ 34925 h 2006600"/>
              <a:gd name="connsiteX4" fmla="*/ 1647825 w 3178175"/>
              <a:gd name="connsiteY4" fmla="*/ 9525 h 2006600"/>
              <a:gd name="connsiteX5" fmla="*/ 2165350 w 3178175"/>
              <a:gd name="connsiteY5" fmla="*/ 6350 h 2006600"/>
              <a:gd name="connsiteX6" fmla="*/ 2647950 w 3178175"/>
              <a:gd name="connsiteY6" fmla="*/ 41275 h 2006600"/>
              <a:gd name="connsiteX7" fmla="*/ 2730500 w 3178175"/>
              <a:gd name="connsiteY7" fmla="*/ 9525 h 2006600"/>
              <a:gd name="connsiteX8" fmla="*/ 3143250 w 3178175"/>
              <a:gd name="connsiteY8" fmla="*/ 6350 h 2006600"/>
              <a:gd name="connsiteX9" fmla="*/ 3149600 w 3178175"/>
              <a:gd name="connsiteY9" fmla="*/ 301625 h 2006600"/>
              <a:gd name="connsiteX10" fmla="*/ 3130550 w 3178175"/>
              <a:gd name="connsiteY10" fmla="*/ 727075 h 2006600"/>
              <a:gd name="connsiteX11" fmla="*/ 3178175 w 3178175"/>
              <a:gd name="connsiteY11" fmla="*/ 1266825 h 2006600"/>
              <a:gd name="connsiteX12" fmla="*/ 3152775 w 3178175"/>
              <a:gd name="connsiteY12" fmla="*/ 1765300 h 2006600"/>
              <a:gd name="connsiteX13" fmla="*/ 3175000 w 3178175"/>
              <a:gd name="connsiteY13" fmla="*/ 2000250 h 2006600"/>
              <a:gd name="connsiteX14" fmla="*/ 2733675 w 3178175"/>
              <a:gd name="connsiteY14" fmla="*/ 1974850 h 2006600"/>
              <a:gd name="connsiteX15" fmla="*/ 1822450 w 3178175"/>
              <a:gd name="connsiteY15" fmla="*/ 2006600 h 2006600"/>
              <a:gd name="connsiteX16" fmla="*/ 1720850 w 3178175"/>
              <a:gd name="connsiteY16" fmla="*/ 2006600 h 2006600"/>
              <a:gd name="connsiteX17" fmla="*/ 1019175 w 3178175"/>
              <a:gd name="connsiteY17" fmla="*/ 1949450 h 2006600"/>
              <a:gd name="connsiteX18" fmla="*/ 682625 w 3178175"/>
              <a:gd name="connsiteY18" fmla="*/ 1958975 h 2006600"/>
              <a:gd name="connsiteX19" fmla="*/ 581025 w 3178175"/>
              <a:gd name="connsiteY19" fmla="*/ 2000250 h 2006600"/>
              <a:gd name="connsiteX20" fmla="*/ 3175 w 3178175"/>
              <a:gd name="connsiteY20" fmla="*/ 1997075 h 2006600"/>
              <a:gd name="connsiteX21" fmla="*/ 34925 w 3178175"/>
              <a:gd name="connsiteY21" fmla="*/ 1768475 h 2006600"/>
              <a:gd name="connsiteX22" fmla="*/ 25400 w 3178175"/>
              <a:gd name="connsiteY22" fmla="*/ 1530350 h 2006600"/>
              <a:gd name="connsiteX23" fmla="*/ 38100 w 3178175"/>
              <a:gd name="connsiteY23" fmla="*/ 1231900 h 2006600"/>
              <a:gd name="connsiteX24" fmla="*/ 28575 w 3178175"/>
              <a:gd name="connsiteY24" fmla="*/ 933450 h 2006600"/>
              <a:gd name="connsiteX25" fmla="*/ 0 w 3178175"/>
              <a:gd name="connsiteY25" fmla="*/ 736600 h 2006600"/>
              <a:gd name="connsiteX26" fmla="*/ 22225 w 3178175"/>
              <a:gd name="connsiteY26" fmla="*/ 19685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78175" h="2006600">
                <a:moveTo>
                  <a:pt x="22225" y="196850"/>
                </a:moveTo>
                <a:cubicBezTo>
                  <a:pt x="28046" y="69321"/>
                  <a:pt x="28575" y="112712"/>
                  <a:pt x="34925" y="0"/>
                </a:cubicBezTo>
                <a:lnTo>
                  <a:pt x="720725" y="0"/>
                </a:lnTo>
                <a:lnTo>
                  <a:pt x="996950" y="34925"/>
                </a:lnTo>
                <a:lnTo>
                  <a:pt x="1647825" y="9525"/>
                </a:lnTo>
                <a:lnTo>
                  <a:pt x="2165350" y="6350"/>
                </a:lnTo>
                <a:lnTo>
                  <a:pt x="2647950" y="41275"/>
                </a:lnTo>
                <a:lnTo>
                  <a:pt x="2730500" y="9525"/>
                </a:lnTo>
                <a:lnTo>
                  <a:pt x="3143250" y="6350"/>
                </a:lnTo>
                <a:lnTo>
                  <a:pt x="3149600" y="301625"/>
                </a:lnTo>
                <a:lnTo>
                  <a:pt x="3130550" y="727075"/>
                </a:lnTo>
                <a:lnTo>
                  <a:pt x="3178175" y="1266825"/>
                </a:lnTo>
                <a:lnTo>
                  <a:pt x="3152775" y="1765300"/>
                </a:lnTo>
                <a:lnTo>
                  <a:pt x="3175000" y="2000250"/>
                </a:lnTo>
                <a:lnTo>
                  <a:pt x="2733675" y="1974850"/>
                </a:lnTo>
                <a:lnTo>
                  <a:pt x="1822450" y="2006600"/>
                </a:lnTo>
                <a:lnTo>
                  <a:pt x="1720850" y="2006600"/>
                </a:lnTo>
                <a:lnTo>
                  <a:pt x="1019175" y="1949450"/>
                </a:lnTo>
                <a:lnTo>
                  <a:pt x="682625" y="1958975"/>
                </a:lnTo>
                <a:lnTo>
                  <a:pt x="581025" y="2000250"/>
                </a:lnTo>
                <a:lnTo>
                  <a:pt x="3175" y="1997075"/>
                </a:lnTo>
                <a:lnTo>
                  <a:pt x="34925" y="1768475"/>
                </a:lnTo>
                <a:lnTo>
                  <a:pt x="25400" y="1530350"/>
                </a:lnTo>
                <a:lnTo>
                  <a:pt x="38100" y="1231900"/>
                </a:lnTo>
                <a:cubicBezTo>
                  <a:pt x="37042" y="1162050"/>
                  <a:pt x="29633" y="1003300"/>
                  <a:pt x="28575" y="933450"/>
                </a:cubicBezTo>
                <a:lnTo>
                  <a:pt x="0" y="736600"/>
                </a:lnTo>
                <a:lnTo>
                  <a:pt x="22225" y="196850"/>
                </a:lnTo>
                <a:close/>
              </a:path>
            </a:pathLst>
          </a:custGeom>
          <a:solidFill>
            <a:srgbClr val="EA6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68BBF-E076-41FA-8AAF-81585A87A0F4}"/>
              </a:ext>
            </a:extLst>
          </p:cNvPr>
          <p:cNvSpPr txBox="1"/>
          <p:nvPr/>
        </p:nvSpPr>
        <p:spPr>
          <a:xfrm>
            <a:off x="878004" y="382348"/>
            <a:ext cx="2383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b="1" dirty="0" smtClean="0">
                <a:latin typeface="Arial-SGK-TV" pitchFamily="2" charset="0"/>
                <a:cs typeface="Arial-SGK-TV" pitchFamily="2" charset="0"/>
              </a:rPr>
              <a:t>VBT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b="1" dirty="0" smtClean="0">
                <a:latin typeface="Arial-SGK-TV" pitchFamily="2" charset="0"/>
                <a:cs typeface="Arial-SGK-TV" pitchFamily="2" charset="0"/>
              </a:rPr>
              <a:t>54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b="1" dirty="0" smtClean="0">
                <a:latin typeface="Arial-SGK-TV" pitchFamily="2" charset="0"/>
                <a:cs typeface="Arial-SGK-TV" pitchFamily="2" charset="0"/>
              </a:rPr>
              <a:t>54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8B9CDB9F-E8A2-42EC-A194-8A811BD8BE17}"/>
              </a:ext>
            </a:extLst>
          </p:cNvPr>
          <p:cNvSpPr txBox="1"/>
          <p:nvPr/>
        </p:nvSpPr>
        <p:spPr>
          <a:xfrm>
            <a:off x="4757993" y="751679"/>
            <a:ext cx="2383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VB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toán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11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b="1" dirty="0" smtClean="0">
                <a:latin typeface="Arial-SGK-TV" pitchFamily="2" charset="0"/>
                <a:cs typeface="Arial-SGK-TV" pitchFamily="2" charset="0"/>
              </a:rPr>
              <a:t>5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BA000865-4397-4CFD-B568-5C38F0BE28DD}"/>
              </a:ext>
            </a:extLst>
          </p:cNvPr>
          <p:cNvSpPr txBox="1"/>
          <p:nvPr/>
        </p:nvSpPr>
        <p:spPr>
          <a:xfrm>
            <a:off x="8885188" y="751678"/>
            <a:ext cx="2383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b="1" dirty="0" smtClean="0">
                <a:latin typeface="Arial-SGK-TV" pitchFamily="2" charset="0"/>
                <a:cs typeface="Arial-SGK-TV" pitchFamily="2" charset="0"/>
              </a:rPr>
              <a:t>54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b="1" dirty="0" smtClean="0">
                <a:latin typeface="Arial-SGK-TV" pitchFamily="2" charset="0"/>
                <a:cs typeface="Arial-SGK-TV" pitchFamily="2" charset="0"/>
              </a:rPr>
              <a:t>55</a:t>
            </a:r>
            <a:r>
              <a:rPr lang="en-US" sz="2400" b="1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 rotWithShape="1">
          <a:blip r:embed="rId2"/>
          <a:srcRect l="27119" t="28716" r="26630" b="28440"/>
          <a:stretch/>
        </p:blipFill>
        <p:spPr>
          <a:xfrm>
            <a:off x="1682496" y="2368296"/>
            <a:ext cx="8939252" cy="4407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982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1EAD55B5-855F-41A2-97AC-1C170BC9D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15" y="858"/>
            <a:ext cx="9142857" cy="685714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D00BFAF8-D241-460E-AB38-E55476290C87}"/>
              </a:ext>
            </a:extLst>
          </p:cNvPr>
          <p:cNvSpPr/>
          <p:nvPr/>
        </p:nvSpPr>
        <p:spPr bwMode="auto">
          <a:xfrm>
            <a:off x="3505200" y="1295400"/>
            <a:ext cx="5181600" cy="1447800"/>
          </a:xfrm>
          <a:prstGeom prst="cloud">
            <a:avLst/>
          </a:prstGeom>
          <a:solidFill>
            <a:srgbClr val="DFDFF5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2AAFB5-0FA7-405B-8121-8C86E0AC4FF2}"/>
              </a:ext>
            </a:extLst>
          </p:cNvPr>
          <p:cNvSpPr/>
          <p:nvPr/>
        </p:nvSpPr>
        <p:spPr>
          <a:xfrm>
            <a:off x="4121042" y="1437355"/>
            <a:ext cx="37978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bài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cũ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9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1EAD55B5-855F-41A2-97AC-1C170BC9D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15" y="858"/>
            <a:ext cx="9142857" cy="685714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D00BFAF8-D241-460E-AB38-E55476290C87}"/>
              </a:ext>
            </a:extLst>
          </p:cNvPr>
          <p:cNvSpPr/>
          <p:nvPr/>
        </p:nvSpPr>
        <p:spPr bwMode="auto">
          <a:xfrm>
            <a:off x="0" y="179832"/>
            <a:ext cx="5181600" cy="1447800"/>
          </a:xfrm>
          <a:prstGeom prst="cloud">
            <a:avLst/>
          </a:prstGeom>
          <a:solidFill>
            <a:srgbClr val="DFDFF5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2AAFB5-0FA7-405B-8121-8C86E0AC4FF2}"/>
              </a:ext>
            </a:extLst>
          </p:cNvPr>
          <p:cNvSpPr/>
          <p:nvPr/>
        </p:nvSpPr>
        <p:spPr>
          <a:xfrm>
            <a:off x="1353225" y="321787"/>
            <a:ext cx="2323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HĐTN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B2AAFB5-0FA7-405B-8121-8C86E0AC4FF2}"/>
              </a:ext>
            </a:extLst>
          </p:cNvPr>
          <p:cNvSpPr/>
          <p:nvPr/>
        </p:nvSpPr>
        <p:spPr>
          <a:xfrm>
            <a:off x="1765951" y="2229835"/>
            <a:ext cx="85747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Hãy</a:t>
            </a:r>
            <a:r>
              <a:rPr lang="vi-V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vi-VN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kể</a:t>
            </a:r>
            <a:r>
              <a:rPr lang="vi-V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vi-VN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những</a:t>
            </a:r>
            <a:r>
              <a:rPr lang="vi-V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vi-VN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việc</a:t>
            </a:r>
            <a:r>
              <a:rPr lang="vi-V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em </a:t>
            </a:r>
            <a:r>
              <a:rPr lang="vi-VN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đã</a:t>
            </a:r>
            <a:endParaRPr lang="vi-VN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  <a:p>
            <a:pPr algn="ctr"/>
            <a:r>
              <a:rPr lang="vi-V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Làm thể hiện k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í</a:t>
            </a:r>
            <a:r>
              <a:rPr lang="vi-V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nh yêu thầy cô?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2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7" name="Picture 13" descr="Green School Board | กรอบ, การออกแบบปก, ป้ายไม้">
            <a:extLst>
              <a:ext uri="{FF2B5EF4-FFF2-40B4-BE49-F238E27FC236}">
                <a16:creationId xmlns:a16="http://schemas.microsoft.com/office/drawing/2014/main" id="{1A07635D-3C2C-4E9F-AE22-A18E849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53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838201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ap</a:t>
            </a:r>
            <a:endParaRPr lang="en-US" sz="6000" b="1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5600" y="838201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b="1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ăp</a:t>
            </a:r>
            <a:endParaRPr lang="en-US" sz="6000" b="1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05600" y="29718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mập</a:t>
            </a:r>
            <a:r>
              <a:rPr lang="en-US" sz="5400" b="1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mạp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2200" y="28956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béo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mập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5600" y="38100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tấp</a:t>
            </a:r>
            <a:r>
              <a:rPr lang="en-US" sz="5400" b="1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nập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2201" y="2057400"/>
            <a:ext cx="3122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rạp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hát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057400"/>
            <a:ext cx="2697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gặp</a:t>
            </a:r>
            <a:r>
              <a:rPr lang="en-US" sz="5400" b="1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gỡ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1" y="3810000"/>
            <a:ext cx="3086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cải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bắp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62200" y="4707847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múa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sạp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77000" y="46482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5400" b="1" dirty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nơi</a:t>
            </a:r>
            <a:endParaRPr lang="en-US" sz="54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838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b="1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âp</a:t>
            </a:r>
            <a:endParaRPr lang="en-US" sz="6000" b="1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7" name="Picture 13" descr="Green School Board | กรอบ, การออกแบบปก, ป้ายไม้">
            <a:extLst>
              <a:ext uri="{FF2B5EF4-FFF2-40B4-BE49-F238E27FC236}">
                <a16:creationId xmlns:a16="http://schemas.microsoft.com/office/drawing/2014/main" id="{1A07635D-3C2C-4E9F-AE22-A18E849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53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55840" y="1091148"/>
            <a:ext cx="84311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im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lìm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đen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sẫm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đưa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chu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du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khám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phá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hấp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dẫn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đầy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ắp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phim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nhạc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phút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giây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giãn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áp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ai</a:t>
            </a:r>
            <a:r>
              <a:rPr lang="en-US" sz="4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902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EC99539E-6F22-4185-9F04-9CBE9CD9A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00" y="489679"/>
            <a:ext cx="10569858" cy="6059102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A2660E39-EE2A-4774-B5DA-B12A31452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629" y="4427229"/>
            <a:ext cx="2080675" cy="2350305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D670325B-9E98-44A1-A238-35AF4C11E3CE}"/>
              </a:ext>
            </a:extLst>
          </p:cNvPr>
          <p:cNvSpPr txBox="1"/>
          <p:nvPr/>
        </p:nvSpPr>
        <p:spPr>
          <a:xfrm>
            <a:off x="2607782" y="2463565"/>
            <a:ext cx="7176298" cy="707886"/>
          </a:xfrm>
          <a:prstGeom prst="rect">
            <a:avLst/>
          </a:prstGeom>
          <a:noFill/>
          <a:effectLst>
            <a:softEdge rad="3175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Việt</a:t>
            </a:r>
            <a:r>
              <a:rPr lang="vi-VN" sz="40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000" dirty="0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4000" dirty="0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000" dirty="0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54: </a:t>
            </a:r>
            <a:r>
              <a:rPr lang="en-US" sz="4000" dirty="0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000" dirty="0" err="1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op</a:t>
            </a:r>
            <a:r>
              <a:rPr lang="vi-VN" sz="4000" dirty="0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4000" dirty="0" err="1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ôp</a:t>
            </a:r>
            <a:r>
              <a:rPr lang="vi-VN" sz="4000" dirty="0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4000" dirty="0" err="1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ơp</a:t>
            </a:r>
            <a:endParaRPr lang="en-US" sz="40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606E4C-EEC5-47D2-B18E-EC78E252A634}"/>
              </a:ext>
            </a:extLst>
          </p:cNvPr>
          <p:cNvSpPr txBox="1"/>
          <p:nvPr/>
        </p:nvSpPr>
        <p:spPr>
          <a:xfrm>
            <a:off x="2884714" y="3602442"/>
            <a:ext cx="6716485" cy="1323439"/>
          </a:xfrm>
          <a:prstGeom prst="rect">
            <a:avLst/>
          </a:prstGeom>
          <a:noFill/>
          <a:effectLst>
            <a:softEdge rad="3175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Toán</a:t>
            </a:r>
            <a:r>
              <a:rPr lang="en-US" sz="40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Phép</a:t>
            </a:r>
            <a:r>
              <a:rPr lang="en-US" sz="40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trừ</a:t>
            </a:r>
            <a:r>
              <a:rPr lang="en-US" sz="40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0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phạm</a:t>
            </a:r>
            <a:r>
              <a:rPr lang="en-US" sz="40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vi 10 ( </a:t>
            </a:r>
            <a:r>
              <a:rPr lang="vi-VN" sz="4000" dirty="0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T5</a:t>
            </a:r>
            <a:r>
              <a:rPr lang="en-US" sz="4000" dirty="0" smtClean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)</a:t>
            </a:r>
            <a:endParaRPr lang="en-US" sz="40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15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0B075CFA-AC5F-4E1D-A4DC-8898DF80F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3009966" y="3600292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 54: op -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ôp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-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ơp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WordArt 15"/>
          <p:cNvSpPr>
            <a:spLocks noChangeArrowheads="1" noChangeShapeType="1" noTextEdit="1"/>
          </p:cNvSpPr>
          <p:nvPr/>
        </p:nvSpPr>
        <p:spPr bwMode="auto">
          <a:xfrm>
            <a:off x="3250152" y="2547258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</p:spTree>
    <p:extLst>
      <p:ext uri="{BB962C8B-B14F-4D97-AF65-F5344CB8AC3E}">
        <p14:creationId xmlns:p14="http://schemas.microsoft.com/office/powerpoint/2010/main" val="358256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任意多边形: 形状 5">
            <a:extLst>
              <a:ext uri="{FF2B5EF4-FFF2-40B4-BE49-F238E27FC236}">
                <a16:creationId xmlns:a16="http://schemas.microsoft.com/office/drawing/2014/main" id="{D19964ED-8A4F-42DE-8C5F-8E8832F6D141}"/>
              </a:ext>
            </a:extLst>
          </p:cNvPr>
          <p:cNvSpPr/>
          <p:nvPr/>
        </p:nvSpPr>
        <p:spPr>
          <a:xfrm>
            <a:off x="1055687" y="682900"/>
            <a:ext cx="10080625" cy="5380443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0ADD0D32-F5AD-4F4B-9DF5-70D6C99B5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4912001"/>
            <a:ext cx="1736351" cy="1725547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D2EC7342-2C1F-4DD6-B0FB-21B865E1F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952" y="632793"/>
            <a:ext cx="2381920" cy="1465941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59857B4F-D293-433D-8772-2E4FA951E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489" y="0"/>
            <a:ext cx="3153538" cy="1396542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57D7FB4B-BC28-4BA0-9198-463589103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546" y="5126866"/>
            <a:ext cx="976813" cy="1465941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E1517EC2-3B45-4BFD-9FC0-E1DECFF67871}"/>
              </a:ext>
            </a:extLst>
          </p:cNvPr>
          <p:cNvSpPr txBox="1"/>
          <p:nvPr/>
        </p:nvSpPr>
        <p:spPr>
          <a:xfrm>
            <a:off x="5949872" y="344328"/>
            <a:ext cx="2900440" cy="707886"/>
          </a:xfrm>
          <a:prstGeom prst="rect">
            <a:avLst/>
          </a:prstGeom>
          <a:noFill/>
          <a:effectLst>
            <a:softEdge rad="3175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Tiếng Việt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612814A4-CE44-4DC6-BBB4-EB1958236339}"/>
              </a:ext>
            </a:extLst>
          </p:cNvPr>
          <p:cNvSpPr txBox="1"/>
          <p:nvPr/>
        </p:nvSpPr>
        <p:spPr>
          <a:xfrm>
            <a:off x="1552454" y="1042599"/>
            <a:ext cx="2900440" cy="646331"/>
          </a:xfrm>
          <a:prstGeom prst="rect">
            <a:avLst/>
          </a:prstGeom>
          <a:noFill/>
          <a:effectLst>
            <a:softEdge rad="3175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Mục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tiêu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AF0BCEFB-3C8E-44B4-B25F-C05EE407C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45" y="2458656"/>
            <a:ext cx="1003921" cy="895848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1F497AC4-B5E5-4A8F-8F2C-5A8D8F9E4F67}"/>
              </a:ext>
            </a:extLst>
          </p:cNvPr>
          <p:cNvSpPr txBox="1"/>
          <p:nvPr/>
        </p:nvSpPr>
        <p:spPr>
          <a:xfrm>
            <a:off x="3120395" y="2066803"/>
            <a:ext cx="7624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36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op</a:t>
            </a:r>
            <a:r>
              <a:rPr lang="vi-VN" sz="36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36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ôp</a:t>
            </a:r>
            <a:r>
              <a:rPr lang="vi-VN" sz="36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36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ơp</a:t>
            </a:r>
            <a:endParaRPr lang="vi-VN" sz="3600" dirty="0" smtClean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6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36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vi-VN" sz="36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cọp</a:t>
            </a:r>
            <a:r>
              <a:rPr lang="vi-VN" sz="36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vi-VN" sz="36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lốp</a:t>
            </a:r>
            <a:r>
              <a:rPr lang="vi-VN" sz="36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xe     tia </a:t>
            </a:r>
            <a:r>
              <a:rPr lang="vi-VN" sz="36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chớp</a:t>
            </a:r>
            <a:endParaRPr lang="vi-VN" sz="3600" dirty="0" smtClean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3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Mưa rơi </a:t>
            </a:r>
            <a:r>
              <a:rPr lang="vi-VN" sz="36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lộp</a:t>
            </a:r>
            <a:r>
              <a:rPr lang="vi-VN" sz="36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độp</a:t>
            </a:r>
            <a:r>
              <a:rPr lang="vi-VN" sz="36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….</a:t>
            </a:r>
            <a:endParaRPr lang="en-US" sz="36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52DB5B84-F306-4706-8786-C8771213F4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1" b="29457"/>
          <a:stretch/>
        </p:blipFill>
        <p:spPr>
          <a:xfrm>
            <a:off x="2498320" y="4362265"/>
            <a:ext cx="1022345" cy="794004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A759EF0C-B2F1-4782-9280-09BE1DDF94A0}"/>
              </a:ext>
            </a:extLst>
          </p:cNvPr>
          <p:cNvSpPr txBox="1"/>
          <p:nvPr/>
        </p:nvSpPr>
        <p:spPr>
          <a:xfrm>
            <a:off x="3460843" y="4542511"/>
            <a:ext cx="727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vi-VN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op</a:t>
            </a:r>
            <a:r>
              <a:rPr lang="vi-VN" sz="36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  </a:t>
            </a:r>
            <a:r>
              <a:rPr lang="vi-VN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ôp</a:t>
            </a:r>
            <a:r>
              <a:rPr lang="vi-VN" sz="36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  </a:t>
            </a:r>
            <a:r>
              <a:rPr lang="vi-VN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ơp</a:t>
            </a:r>
            <a:r>
              <a:rPr lang="vi-VN" sz="36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    </a:t>
            </a:r>
            <a:r>
              <a:rPr lang="vi-VN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lốp</a:t>
            </a:r>
            <a:r>
              <a:rPr lang="vi-VN" sz="36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 xe    tia </a:t>
            </a:r>
            <a:r>
              <a:rPr lang="vi-VN" sz="36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chớp</a:t>
            </a:r>
            <a:endParaRPr lang="en-US" sz="3600" b="1" dirty="0">
              <a:solidFill>
                <a:srgbClr val="002060"/>
              </a:solidFill>
              <a:latin typeface="HP001 4 hàng" panose="020B06030503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60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205</Words>
  <Application>Microsoft Office PowerPoint</Application>
  <PresentationFormat>Widescreen</PresentationFormat>
  <Paragraphs>87</Paragraphs>
  <Slides>27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.VnTime</vt:lpstr>
      <vt:lpstr>Arial</vt:lpstr>
      <vt:lpstr>Arial SGK TV bold</vt:lpstr>
      <vt:lpstr>Arial-SGK-TV</vt:lpstr>
      <vt:lpstr>Calibri</vt:lpstr>
      <vt:lpstr>Calibri Light</vt:lpstr>
      <vt:lpstr>等线</vt:lpstr>
      <vt:lpstr>HP001 4 hàng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Windows User</cp:lastModifiedBy>
  <cp:revision>15</cp:revision>
  <dcterms:created xsi:type="dcterms:W3CDTF">2021-11-30T14:10:41Z</dcterms:created>
  <dcterms:modified xsi:type="dcterms:W3CDTF">2021-12-20T04:24:39Z</dcterms:modified>
</cp:coreProperties>
</file>