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6" r:id="rId2"/>
    <p:sldId id="256" r:id="rId3"/>
    <p:sldId id="257" r:id="rId4"/>
    <p:sldId id="269" r:id="rId5"/>
    <p:sldId id="268" r:id="rId6"/>
    <p:sldId id="258" r:id="rId7"/>
    <p:sldId id="259" r:id="rId8"/>
    <p:sldId id="261" r:id="rId9"/>
    <p:sldId id="270" r:id="rId10"/>
    <p:sldId id="260" r:id="rId11"/>
    <p:sldId id="279" r:id="rId12"/>
    <p:sldId id="283" r:id="rId13"/>
    <p:sldId id="284" r:id="rId14"/>
    <p:sldId id="282" r:id="rId15"/>
    <p:sldId id="280" r:id="rId16"/>
    <p:sldId id="285" r:id="rId17"/>
    <p:sldId id="271" r:id="rId18"/>
    <p:sldId id="272" r:id="rId19"/>
    <p:sldId id="273" r:id="rId20"/>
    <p:sldId id="274" r:id="rId21"/>
    <p:sldId id="263"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6368"/>
    <a:srgbClr val="F5A700"/>
    <a:srgbClr val="FFEA54"/>
    <a:srgbClr val="83C1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D4597-B8F8-41F3-97AF-1D51241A7115}" type="datetimeFigureOut">
              <a:rPr lang="zh-CN" altLang="en-US" smtClean="0"/>
              <a:t>2021/12/20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64CC8-E2FD-478A-9C86-6546B2FD72D3}" type="slidenum">
              <a:rPr lang="zh-CN" altLang="en-US" smtClean="0"/>
              <a:t>‹#›</a:t>
            </a:fld>
            <a:endParaRPr lang="zh-CN" altLang="en-US"/>
          </a:p>
        </p:txBody>
      </p:sp>
    </p:spTree>
    <p:extLst>
      <p:ext uri="{BB962C8B-B14F-4D97-AF65-F5344CB8AC3E}">
        <p14:creationId xmlns:p14="http://schemas.microsoft.com/office/powerpoint/2010/main" val="3129935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1</a:t>
            </a:fld>
            <a:endParaRPr lang="zh-CN" altLang="en-US"/>
          </a:p>
        </p:txBody>
      </p:sp>
    </p:spTree>
    <p:extLst>
      <p:ext uri="{BB962C8B-B14F-4D97-AF65-F5344CB8AC3E}">
        <p14:creationId xmlns:p14="http://schemas.microsoft.com/office/powerpoint/2010/main" val="893324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10</a:t>
            </a:fld>
            <a:endParaRPr lang="zh-CN" altLang="en-US"/>
          </a:p>
        </p:txBody>
      </p:sp>
    </p:spTree>
    <p:extLst>
      <p:ext uri="{BB962C8B-B14F-4D97-AF65-F5344CB8AC3E}">
        <p14:creationId xmlns:p14="http://schemas.microsoft.com/office/powerpoint/2010/main" val="3068759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64CC8-E2FD-478A-9C86-6546B2FD72D3}" type="slidenum">
              <a:rPr lang="zh-CN" altLang="en-US" smtClean="0"/>
              <a:t>14</a:t>
            </a:fld>
            <a:endParaRPr lang="zh-CN" altLang="en-US"/>
          </a:p>
        </p:txBody>
      </p:sp>
    </p:spTree>
    <p:extLst>
      <p:ext uri="{BB962C8B-B14F-4D97-AF65-F5344CB8AC3E}">
        <p14:creationId xmlns:p14="http://schemas.microsoft.com/office/powerpoint/2010/main" val="1676413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21</a:t>
            </a:fld>
            <a:endParaRPr lang="zh-CN" altLang="en-US"/>
          </a:p>
        </p:txBody>
      </p:sp>
    </p:spTree>
    <p:extLst>
      <p:ext uri="{BB962C8B-B14F-4D97-AF65-F5344CB8AC3E}">
        <p14:creationId xmlns:p14="http://schemas.microsoft.com/office/powerpoint/2010/main" val="2608882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2</a:t>
            </a:fld>
            <a:endParaRPr lang="zh-CN" altLang="en-US"/>
          </a:p>
        </p:txBody>
      </p:sp>
    </p:spTree>
    <p:extLst>
      <p:ext uri="{BB962C8B-B14F-4D97-AF65-F5344CB8AC3E}">
        <p14:creationId xmlns:p14="http://schemas.microsoft.com/office/powerpoint/2010/main" val="299065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3</a:t>
            </a:fld>
            <a:endParaRPr lang="zh-CN" altLang="en-US"/>
          </a:p>
        </p:txBody>
      </p:sp>
    </p:spTree>
    <p:extLst>
      <p:ext uri="{BB962C8B-B14F-4D97-AF65-F5344CB8AC3E}">
        <p14:creationId xmlns:p14="http://schemas.microsoft.com/office/powerpoint/2010/main" val="1802466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4</a:t>
            </a:fld>
            <a:endParaRPr lang="zh-CN" altLang="en-US"/>
          </a:p>
        </p:txBody>
      </p:sp>
    </p:spTree>
    <p:extLst>
      <p:ext uri="{BB962C8B-B14F-4D97-AF65-F5344CB8AC3E}">
        <p14:creationId xmlns:p14="http://schemas.microsoft.com/office/powerpoint/2010/main" val="177345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5</a:t>
            </a:fld>
            <a:endParaRPr lang="zh-CN" altLang="en-US"/>
          </a:p>
        </p:txBody>
      </p:sp>
    </p:spTree>
    <p:extLst>
      <p:ext uri="{BB962C8B-B14F-4D97-AF65-F5344CB8AC3E}">
        <p14:creationId xmlns:p14="http://schemas.microsoft.com/office/powerpoint/2010/main" val="2765464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6</a:t>
            </a:fld>
            <a:endParaRPr lang="zh-CN" altLang="en-US"/>
          </a:p>
        </p:txBody>
      </p:sp>
    </p:spTree>
    <p:extLst>
      <p:ext uri="{BB962C8B-B14F-4D97-AF65-F5344CB8AC3E}">
        <p14:creationId xmlns:p14="http://schemas.microsoft.com/office/powerpoint/2010/main" val="170058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7</a:t>
            </a:fld>
            <a:endParaRPr lang="zh-CN" altLang="en-US"/>
          </a:p>
        </p:txBody>
      </p:sp>
    </p:spTree>
    <p:extLst>
      <p:ext uri="{BB962C8B-B14F-4D97-AF65-F5344CB8AC3E}">
        <p14:creationId xmlns:p14="http://schemas.microsoft.com/office/powerpoint/2010/main" val="991893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8</a:t>
            </a:fld>
            <a:endParaRPr lang="zh-CN" altLang="en-US"/>
          </a:p>
        </p:txBody>
      </p:sp>
    </p:spTree>
    <p:extLst>
      <p:ext uri="{BB962C8B-B14F-4D97-AF65-F5344CB8AC3E}">
        <p14:creationId xmlns:p14="http://schemas.microsoft.com/office/powerpoint/2010/main" val="3544932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9</a:t>
            </a:fld>
            <a:endParaRPr lang="zh-CN" altLang="en-US"/>
          </a:p>
        </p:txBody>
      </p:sp>
    </p:spTree>
    <p:extLst>
      <p:ext uri="{BB962C8B-B14F-4D97-AF65-F5344CB8AC3E}">
        <p14:creationId xmlns:p14="http://schemas.microsoft.com/office/powerpoint/2010/main" val="1700036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49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7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826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982D0487-CDCD-478B-9429-FC193B8A89CF}"/>
              </a:ext>
            </a:extLst>
          </p:cNvPr>
          <p:cNvSpPr>
            <a:spLocks noGrp="1"/>
          </p:cNvSpPr>
          <p:nvPr>
            <p:ph type="pic" sz="quarter" idx="10"/>
          </p:nvPr>
        </p:nvSpPr>
        <p:spPr>
          <a:xfrm>
            <a:off x="1378652"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id="{1085EBDC-4D95-49FB-A7A2-BED9EB26AD0B}"/>
              </a:ext>
            </a:extLst>
          </p:cNvPr>
          <p:cNvSpPr>
            <a:spLocks noGrp="1"/>
          </p:cNvSpPr>
          <p:nvPr>
            <p:ph type="pic" sz="quarter" idx="11"/>
          </p:nvPr>
        </p:nvSpPr>
        <p:spPr>
          <a:xfrm>
            <a:off x="4706984"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dirty="0"/>
          </a:p>
        </p:txBody>
      </p:sp>
      <p:sp>
        <p:nvSpPr>
          <p:cNvPr id="14" name="任意多边形: 形状 13">
            <a:extLst>
              <a:ext uri="{FF2B5EF4-FFF2-40B4-BE49-F238E27FC236}">
                <a16:creationId xmlns:a16="http://schemas.microsoft.com/office/drawing/2014/main" id="{B1C77B03-3816-4DF1-9A91-EF9CFE91B12D}"/>
              </a:ext>
            </a:extLst>
          </p:cNvPr>
          <p:cNvSpPr>
            <a:spLocks noGrp="1"/>
          </p:cNvSpPr>
          <p:nvPr>
            <p:ph type="pic" sz="quarter" idx="12"/>
          </p:nvPr>
        </p:nvSpPr>
        <p:spPr>
          <a:xfrm>
            <a:off x="8035318"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4 w 2818474"/>
              <a:gd name="connsiteY5" fmla="*/ 11225 h 1748224"/>
              <a:gd name="connsiteX6" fmla="*/ 1526957 w 2818474"/>
              <a:gd name="connsiteY6" fmla="*/ 11225 h 1748224"/>
              <a:gd name="connsiteX7" fmla="*/ 1589378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09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4" y="11225"/>
                </a:lnTo>
                <a:lnTo>
                  <a:pt x="1526957" y="11225"/>
                </a:lnTo>
                <a:lnTo>
                  <a:pt x="1589378"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09"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A69D81D4-CAE0-4170-9504-AB8BB2892577}"/>
              </a:ext>
            </a:extLst>
          </p:cNvPr>
          <p:cNvSpPr>
            <a:spLocks noGrp="1"/>
          </p:cNvSpPr>
          <p:nvPr>
            <p:ph type="pic" sz="quarter" idx="13"/>
          </p:nvPr>
        </p:nvSpPr>
        <p:spPr>
          <a:xfrm>
            <a:off x="6410267"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19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79 w 2818474"/>
              <a:gd name="connsiteY23" fmla="*/ 1048614 h 1748224"/>
              <a:gd name="connsiteX24" fmla="*/ 2799169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5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19"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79" y="1048614"/>
                </a:lnTo>
                <a:lnTo>
                  <a:pt x="2799169" y="1122925"/>
                </a:lnTo>
                <a:lnTo>
                  <a:pt x="2772417" y="1218044"/>
                </a:lnTo>
                <a:lnTo>
                  <a:pt x="2796197" y="1232906"/>
                </a:lnTo>
                <a:lnTo>
                  <a:pt x="2818474" y="1386989"/>
                </a:lnTo>
                <a:lnTo>
                  <a:pt x="2818474" y="1533190"/>
                </a:lnTo>
                <a:lnTo>
                  <a:pt x="2778362" y="1693638"/>
                </a:lnTo>
                <a:lnTo>
                  <a:pt x="2728522" y="1748224"/>
                </a:lnTo>
                <a:lnTo>
                  <a:pt x="2622925"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id="{E8C04D39-E8E0-456C-9CD7-CB112288CCEF}"/>
              </a:ext>
            </a:extLst>
          </p:cNvPr>
          <p:cNvSpPr>
            <a:spLocks noGrp="1"/>
          </p:cNvSpPr>
          <p:nvPr>
            <p:ph type="pic" sz="quarter" idx="14"/>
          </p:nvPr>
        </p:nvSpPr>
        <p:spPr>
          <a:xfrm>
            <a:off x="3074029"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2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20"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2"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00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9FCF5783-4E67-42FD-936A-0F9368EF897D}"/>
              </a:ext>
            </a:extLst>
          </p:cNvPr>
          <p:cNvSpPr>
            <a:spLocks noGrp="1"/>
          </p:cNvSpPr>
          <p:nvPr>
            <p:ph type="pic" sz="quarter" idx="10"/>
          </p:nvPr>
        </p:nvSpPr>
        <p:spPr>
          <a:xfrm>
            <a:off x="1467174" y="1952182"/>
            <a:ext cx="3154693" cy="3541489"/>
          </a:xfrm>
          <a:custGeom>
            <a:avLst/>
            <a:gdLst>
              <a:gd name="connsiteX0" fmla="*/ 471510 w 3154693"/>
              <a:gd name="connsiteY0" fmla="*/ 0 h 3541489"/>
              <a:gd name="connsiteX1" fmla="*/ 3154693 w 3154693"/>
              <a:gd name="connsiteY1" fmla="*/ 403123 h 3541489"/>
              <a:gd name="connsiteX2" fmla="*/ 2683183 w 3154693"/>
              <a:gd name="connsiteY2" fmla="*/ 3541489 h 3541489"/>
              <a:gd name="connsiteX3" fmla="*/ 0 w 3154693"/>
              <a:gd name="connsiteY3" fmla="*/ 3138365 h 3541489"/>
            </a:gdLst>
            <a:ahLst/>
            <a:cxnLst>
              <a:cxn ang="0">
                <a:pos x="connsiteX0" y="connsiteY0"/>
              </a:cxn>
              <a:cxn ang="0">
                <a:pos x="connsiteX1" y="connsiteY1"/>
              </a:cxn>
              <a:cxn ang="0">
                <a:pos x="connsiteX2" y="connsiteY2"/>
              </a:cxn>
              <a:cxn ang="0">
                <a:pos x="connsiteX3" y="connsiteY3"/>
              </a:cxn>
            </a:cxnLst>
            <a:rect l="l" t="t" r="r" b="b"/>
            <a:pathLst>
              <a:path w="3154693" h="3541489">
                <a:moveTo>
                  <a:pt x="471510" y="0"/>
                </a:moveTo>
                <a:lnTo>
                  <a:pt x="3154693" y="403123"/>
                </a:lnTo>
                <a:lnTo>
                  <a:pt x="2683183" y="3541489"/>
                </a:lnTo>
                <a:lnTo>
                  <a:pt x="0" y="3138365"/>
                </a:lnTo>
                <a:close/>
              </a:path>
            </a:pathLst>
          </a:custGeom>
        </p:spPr>
        <p:txBody>
          <a:bodyPr wrap="square">
            <a:noAutofit/>
          </a:bodyPr>
          <a:lstStyle/>
          <a:p>
            <a:endParaRPr lang="zh-CN" altLang="en-US"/>
          </a:p>
        </p:txBody>
      </p:sp>
      <p:sp>
        <p:nvSpPr>
          <p:cNvPr id="13" name="任意多边形: 形状 12">
            <a:extLst>
              <a:ext uri="{FF2B5EF4-FFF2-40B4-BE49-F238E27FC236}">
                <a16:creationId xmlns:a16="http://schemas.microsoft.com/office/drawing/2014/main" id="{CD90BE07-7C5A-43DE-AEFA-D3C314E78646}"/>
              </a:ext>
            </a:extLst>
          </p:cNvPr>
          <p:cNvSpPr>
            <a:spLocks noGrp="1"/>
          </p:cNvSpPr>
          <p:nvPr>
            <p:ph type="pic" sz="quarter" idx="11"/>
          </p:nvPr>
        </p:nvSpPr>
        <p:spPr>
          <a:xfrm>
            <a:off x="5022420" y="693732"/>
            <a:ext cx="2780062" cy="3029193"/>
          </a:xfrm>
          <a:custGeom>
            <a:avLst/>
            <a:gdLst>
              <a:gd name="connsiteX0" fmla="*/ 2073041 w 2780062"/>
              <a:gd name="connsiteY0" fmla="*/ 0 h 3029193"/>
              <a:gd name="connsiteX1" fmla="*/ 2780062 w 2780062"/>
              <a:gd name="connsiteY1" fmla="*/ 2424718 h 3029193"/>
              <a:gd name="connsiteX2" fmla="*/ 707020 w 2780062"/>
              <a:gd name="connsiteY2" fmla="*/ 3029193 h 3029193"/>
              <a:gd name="connsiteX3" fmla="*/ 0 w 2780062"/>
              <a:gd name="connsiteY3" fmla="*/ 604475 h 3029193"/>
            </a:gdLst>
            <a:ahLst/>
            <a:cxnLst>
              <a:cxn ang="0">
                <a:pos x="connsiteX0" y="connsiteY0"/>
              </a:cxn>
              <a:cxn ang="0">
                <a:pos x="connsiteX1" y="connsiteY1"/>
              </a:cxn>
              <a:cxn ang="0">
                <a:pos x="connsiteX2" y="connsiteY2"/>
              </a:cxn>
              <a:cxn ang="0">
                <a:pos x="connsiteX3" y="connsiteY3"/>
              </a:cxn>
            </a:cxnLst>
            <a:rect l="l" t="t" r="r" b="b"/>
            <a:pathLst>
              <a:path w="2780062" h="3029193">
                <a:moveTo>
                  <a:pt x="2073041" y="0"/>
                </a:moveTo>
                <a:lnTo>
                  <a:pt x="2780062" y="2424718"/>
                </a:lnTo>
                <a:lnTo>
                  <a:pt x="707020" y="3029193"/>
                </a:lnTo>
                <a:lnTo>
                  <a:pt x="0" y="604475"/>
                </a:ln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26DE5341-F212-430B-930C-8CFA178A9AE7}"/>
              </a:ext>
            </a:extLst>
          </p:cNvPr>
          <p:cNvSpPr>
            <a:spLocks noGrp="1"/>
          </p:cNvSpPr>
          <p:nvPr>
            <p:ph type="pic" sz="quarter" idx="12"/>
          </p:nvPr>
        </p:nvSpPr>
        <p:spPr>
          <a:xfrm>
            <a:off x="4839830" y="411631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7D0A73EC-6BCE-4CE6-931D-B18028B6E10B}"/>
              </a:ext>
            </a:extLst>
          </p:cNvPr>
          <p:cNvSpPr>
            <a:spLocks noGrp="1"/>
          </p:cNvSpPr>
          <p:nvPr>
            <p:ph type="pic" sz="quarter" idx="13"/>
          </p:nvPr>
        </p:nvSpPr>
        <p:spPr>
          <a:xfrm>
            <a:off x="8081285" y="2262744"/>
            <a:ext cx="2638461" cy="2920367"/>
          </a:xfrm>
          <a:custGeom>
            <a:avLst/>
            <a:gdLst>
              <a:gd name="connsiteX0" fmla="*/ 526532 w 2638461"/>
              <a:gd name="connsiteY0" fmla="*/ 0 h 2920367"/>
              <a:gd name="connsiteX1" fmla="*/ 2638461 w 2638461"/>
              <a:gd name="connsiteY1" fmla="*/ 450165 h 2920367"/>
              <a:gd name="connsiteX2" fmla="*/ 2111929 w 2638461"/>
              <a:gd name="connsiteY2" fmla="*/ 2920367 h 2920367"/>
              <a:gd name="connsiteX3" fmla="*/ 0 w 2638461"/>
              <a:gd name="connsiteY3" fmla="*/ 2470202 h 2920367"/>
            </a:gdLst>
            <a:ahLst/>
            <a:cxnLst>
              <a:cxn ang="0">
                <a:pos x="connsiteX0" y="connsiteY0"/>
              </a:cxn>
              <a:cxn ang="0">
                <a:pos x="connsiteX1" y="connsiteY1"/>
              </a:cxn>
              <a:cxn ang="0">
                <a:pos x="connsiteX2" y="connsiteY2"/>
              </a:cxn>
              <a:cxn ang="0">
                <a:pos x="connsiteX3" y="connsiteY3"/>
              </a:cxn>
            </a:cxnLst>
            <a:rect l="l" t="t" r="r" b="b"/>
            <a:pathLst>
              <a:path w="2638461" h="2920367">
                <a:moveTo>
                  <a:pt x="526532" y="0"/>
                </a:moveTo>
                <a:lnTo>
                  <a:pt x="2638461" y="450165"/>
                </a:lnTo>
                <a:lnTo>
                  <a:pt x="2111929" y="2920367"/>
                </a:lnTo>
                <a:lnTo>
                  <a:pt x="0" y="247020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7322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90F5464C-8CB4-446B-85D2-3BB463250BA2}"/>
              </a:ext>
            </a:extLst>
          </p:cNvPr>
          <p:cNvSpPr>
            <a:spLocks noGrp="1"/>
          </p:cNvSpPr>
          <p:nvPr>
            <p:ph type="pic" sz="quarter" idx="10"/>
          </p:nvPr>
        </p:nvSpPr>
        <p:spPr>
          <a:xfrm>
            <a:off x="1359689" y="2431806"/>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3"/>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6"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8"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id="{D76AAD04-F7E4-475C-96D5-E1C9B29A8C44}"/>
              </a:ext>
            </a:extLst>
          </p:cNvPr>
          <p:cNvSpPr>
            <a:spLocks noGrp="1"/>
          </p:cNvSpPr>
          <p:nvPr>
            <p:ph type="pic" sz="quarter" idx="11"/>
          </p:nvPr>
        </p:nvSpPr>
        <p:spPr>
          <a:xfrm>
            <a:off x="4699158" y="370584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6"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4"/>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9" y="-603"/>
                  <a:pt x="1721225" y="499"/>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F38F7125-2CB8-476A-BC88-8A37432DA612}"/>
              </a:ext>
            </a:extLst>
          </p:cNvPr>
          <p:cNvSpPr>
            <a:spLocks noGrp="1"/>
          </p:cNvSpPr>
          <p:nvPr>
            <p:ph type="pic" sz="quarter" idx="12"/>
          </p:nvPr>
        </p:nvSpPr>
        <p:spPr>
          <a:xfrm>
            <a:off x="7594165" y="186075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39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6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7 w 2792615"/>
              <a:gd name="connsiteY26" fmla="*/ 167873 h 2008391"/>
              <a:gd name="connsiteX27" fmla="*/ 1452105 w 2792615"/>
              <a:gd name="connsiteY27" fmla="*/ 152932 h 2008391"/>
              <a:gd name="connsiteX28" fmla="*/ 1454538 w 2792615"/>
              <a:gd name="connsiteY28" fmla="*/ 149327 h 2008391"/>
              <a:gd name="connsiteX29" fmla="*/ 1489880 w 2792615"/>
              <a:gd name="connsiteY29" fmla="*/ 96968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39"/>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6" y="325323"/>
                  <a:pt x="2685574" y="392065"/>
                  <a:pt x="2712689" y="472923"/>
                </a:cubicBezTo>
                <a:cubicBezTo>
                  <a:pt x="2738964" y="551178"/>
                  <a:pt x="2735220" y="636171"/>
                  <a:pt x="2702101" y="711870"/>
                </a:cubicBezTo>
                <a:cubicBezTo>
                  <a:pt x="2783510" y="815683"/>
                  <a:pt x="2811981" y="950260"/>
                  <a:pt x="2779443" y="1077215"/>
                </a:cubicBezTo>
                <a:cubicBezTo>
                  <a:pt x="2736188" y="1245993"/>
                  <a:pt x="2592996" y="1372391"/>
                  <a:pt x="2417137" y="1397020"/>
                </a:cubicBezTo>
                <a:cubicBezTo>
                  <a:pt x="2416298" y="1502367"/>
                  <a:pt x="2368976" y="1602276"/>
                  <a:pt x="2287437" y="1671052"/>
                </a:cubicBezTo>
                <a:cubicBezTo>
                  <a:pt x="2163548" y="1775562"/>
                  <a:pt x="1984590" y="1788992"/>
                  <a:pt x="1845852" y="1704231"/>
                </a:cubicBezTo>
                <a:cubicBezTo>
                  <a:pt x="1800983" y="1849821"/>
                  <a:pt x="1680839" y="1961116"/>
                  <a:pt x="1530286"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7" y="167873"/>
                </a:lnTo>
                <a:cubicBezTo>
                  <a:pt x="1081182" y="28504"/>
                  <a:pt x="1308509" y="14278"/>
                  <a:pt x="1452105" y="152932"/>
                </a:cubicBezTo>
                <a:lnTo>
                  <a:pt x="1454538" y="149327"/>
                </a:lnTo>
                <a:lnTo>
                  <a:pt x="1489880" y="96968"/>
                </a:lnTo>
                <a:cubicBezTo>
                  <a:pt x="1533990"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5720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6F68D4-F725-4BA0-99F3-5B712BD32708}"/>
              </a:ext>
            </a:extLst>
          </p:cNvPr>
          <p:cNvPicPr>
            <a:picLocks noChangeAspect="1"/>
          </p:cNvPicPr>
          <p:nvPr userDrawn="1"/>
        </p:nvPicPr>
        <p:blipFill rotWithShape="1">
          <a:blip r:embed="rId8"/>
          <a:srcRect l="5175" t="21226" r="5175" b="11481"/>
          <a:stretch/>
        </p:blipFill>
        <p:spPr>
          <a:xfrm>
            <a:off x="0" y="0"/>
            <a:ext cx="12192000" cy="6858000"/>
          </a:xfrm>
          <a:prstGeom prst="rect">
            <a:avLst/>
          </a:prstGeom>
        </p:spPr>
      </p:pic>
      <p:sp>
        <p:nvSpPr>
          <p:cNvPr id="8" name="矩形 7">
            <a:extLst>
              <a:ext uri="{FF2B5EF4-FFF2-40B4-BE49-F238E27FC236}">
                <a16:creationId xmlns:a16="http://schemas.microsoft.com/office/drawing/2014/main" id="{0580177B-8F3A-4EBA-ABD0-D8545843DA50}"/>
              </a:ext>
            </a:extLst>
          </p:cNvPr>
          <p:cNvSpPr/>
          <p:nvPr userDrawn="1"/>
        </p:nvSpPr>
        <p:spPr>
          <a:xfrm>
            <a:off x="0" y="0"/>
            <a:ext cx="12192000" cy="6858000"/>
          </a:xfrm>
          <a:prstGeom prst="rect">
            <a:avLst/>
          </a:prstGeom>
          <a:solidFill>
            <a:srgbClr val="FFEA5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46936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8" r:id="rId4"/>
    <p:sldLayoutId id="2147483657"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emf"/><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emf"/><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B236E20-83E7-45B1-97BF-2A291CC6E791}"/>
              </a:ext>
            </a:extLst>
          </p:cNvPr>
          <p:cNvPicPr>
            <a:picLocks noChangeAspect="1"/>
          </p:cNvPicPr>
          <p:nvPr/>
        </p:nvPicPr>
        <p:blipFill rotWithShape="1">
          <a:blip r:embed="rId3"/>
          <a:srcRect l="6290" t="20247" r="6290" b="12461"/>
          <a:stretch/>
        </p:blipFill>
        <p:spPr>
          <a:xfrm>
            <a:off x="-87086" y="0"/>
            <a:ext cx="12192000" cy="6858000"/>
          </a:xfrm>
          <a:prstGeom prst="rect">
            <a:avLst/>
          </a:prstGeom>
        </p:spPr>
      </p:pic>
      <p:pic>
        <p:nvPicPr>
          <p:cNvPr id="8" name="图片 7">
            <a:extLst>
              <a:ext uri="{FF2B5EF4-FFF2-40B4-BE49-F238E27FC236}">
                <a16:creationId xmlns:a16="http://schemas.microsoft.com/office/drawing/2014/main" id="{D8DBC3FA-8B2F-4BD9-AB6C-81EE9971036E}"/>
              </a:ext>
            </a:extLst>
          </p:cNvPr>
          <p:cNvPicPr>
            <a:picLocks noChangeAspect="1"/>
          </p:cNvPicPr>
          <p:nvPr/>
        </p:nvPicPr>
        <p:blipFill>
          <a:blip r:embed="rId4"/>
          <a:stretch>
            <a:fillRect/>
          </a:stretch>
        </p:blipFill>
        <p:spPr>
          <a:xfrm>
            <a:off x="1031397" y="2125770"/>
            <a:ext cx="9505975" cy="2565973"/>
          </a:xfrm>
          <a:prstGeom prst="rect">
            <a:avLst/>
          </a:prstGeom>
        </p:spPr>
      </p:pic>
      <p:pic>
        <p:nvPicPr>
          <p:cNvPr id="9" name="图片 8">
            <a:extLst>
              <a:ext uri="{FF2B5EF4-FFF2-40B4-BE49-F238E27FC236}">
                <a16:creationId xmlns:a16="http://schemas.microsoft.com/office/drawing/2014/main" id="{BC943504-445C-439D-9AC6-F1D9AF68571B}"/>
              </a:ext>
            </a:extLst>
          </p:cNvPr>
          <p:cNvPicPr>
            <a:picLocks noChangeAspect="1"/>
          </p:cNvPicPr>
          <p:nvPr/>
        </p:nvPicPr>
        <p:blipFill>
          <a:blip r:embed="rId5"/>
          <a:stretch>
            <a:fillRect/>
          </a:stretch>
        </p:blipFill>
        <p:spPr>
          <a:xfrm>
            <a:off x="9062711" y="812542"/>
            <a:ext cx="2144952" cy="1313228"/>
          </a:xfrm>
          <a:prstGeom prst="rect">
            <a:avLst/>
          </a:prstGeom>
        </p:spPr>
      </p:pic>
      <p:pic>
        <p:nvPicPr>
          <p:cNvPr id="11" name="图片 10">
            <a:extLst>
              <a:ext uri="{FF2B5EF4-FFF2-40B4-BE49-F238E27FC236}">
                <a16:creationId xmlns:a16="http://schemas.microsoft.com/office/drawing/2014/main" id="{4E735596-F5E0-404A-B307-65A1A384A8A4}"/>
              </a:ext>
            </a:extLst>
          </p:cNvPr>
          <p:cNvPicPr>
            <a:picLocks noChangeAspect="1"/>
          </p:cNvPicPr>
          <p:nvPr/>
        </p:nvPicPr>
        <p:blipFill>
          <a:blip r:embed="rId6"/>
          <a:stretch>
            <a:fillRect/>
          </a:stretch>
        </p:blipFill>
        <p:spPr>
          <a:xfrm>
            <a:off x="1256480" y="546768"/>
            <a:ext cx="1555956" cy="1675707"/>
          </a:xfrm>
          <a:prstGeom prst="rect">
            <a:avLst/>
          </a:prstGeom>
        </p:spPr>
      </p:pic>
      <p:sp>
        <p:nvSpPr>
          <p:cNvPr id="2" name="TextBox 1">
            <a:extLst>
              <a:ext uri="{FF2B5EF4-FFF2-40B4-BE49-F238E27FC236}">
                <a16:creationId xmlns:a16="http://schemas.microsoft.com/office/drawing/2014/main" id="{AC4E923E-F5CF-4FBB-968B-FE4A56216297}"/>
              </a:ext>
            </a:extLst>
          </p:cNvPr>
          <p:cNvSpPr txBox="1"/>
          <p:nvPr/>
        </p:nvSpPr>
        <p:spPr>
          <a:xfrm>
            <a:off x="1654628" y="2354927"/>
            <a:ext cx="8929804" cy="1446550"/>
          </a:xfrm>
          <a:prstGeom prst="rect">
            <a:avLst/>
          </a:prstGeom>
          <a:noFill/>
          <a:effectLst>
            <a:glow rad="101600">
              <a:schemeClr val="accent6">
                <a:satMod val="175000"/>
                <a:alpha val="40000"/>
              </a:schemeClr>
            </a:glow>
          </a:effectLst>
          <a:scene3d>
            <a:camera prst="orthographicFront"/>
            <a:lightRig rig="threePt" dir="t"/>
          </a:scene3d>
          <a:sp3d>
            <a:bevelT w="114300" prst="hardEdge"/>
          </a:sp3d>
        </p:spPr>
        <p:txBody>
          <a:bodyPr wrap="square" rtlCol="0">
            <a:spAutoFit/>
          </a:bodyPr>
          <a:lstStyle/>
          <a:p>
            <a:pPr algn="ctr"/>
            <a:r>
              <a:rPr lang="en-US" sz="4400">
                <a:solidFill>
                  <a:srgbClr val="002060"/>
                </a:solidFill>
              </a:rPr>
              <a:t>Chào mừng các con </a:t>
            </a:r>
          </a:p>
          <a:p>
            <a:pPr algn="ctr"/>
            <a:r>
              <a:rPr lang="en-US" sz="4400">
                <a:solidFill>
                  <a:srgbClr val="002060"/>
                </a:solidFill>
              </a:rPr>
              <a:t>đến với tiết học hôm nay</a:t>
            </a:r>
          </a:p>
        </p:txBody>
      </p:sp>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2"/>
                                        </p:tgtEl>
                                        <p:attrNameLst>
                                          <p:attrName>style.color</p:attrName>
                                        </p:attrNameLst>
                                      </p:cBhvr>
                                      <p:to>
                                        <a:schemeClr val="bg1"/>
                                      </p:to>
                                    </p:animClr>
                                    <p:animClr clrSpc="rgb" dir="cw">
                                      <p:cBhvr>
                                        <p:cTn id="20" dur="250" autoRev="1" fill="remove"/>
                                        <p:tgtEl>
                                          <p:spTgt spid="2"/>
                                        </p:tgtEl>
                                        <p:attrNameLst>
                                          <p:attrName>fillcolor</p:attrName>
                                        </p:attrNameLst>
                                      </p:cBhvr>
                                      <p:to>
                                        <a:schemeClr val="bg1"/>
                                      </p:to>
                                    </p:animClr>
                                    <p:set>
                                      <p:cBhvr>
                                        <p:cTn id="21" dur="250" autoRev="1" fill="remove"/>
                                        <p:tgtEl>
                                          <p:spTgt spid="2"/>
                                        </p:tgtEl>
                                        <p:attrNameLst>
                                          <p:attrName>fill.type</p:attrName>
                                        </p:attrNameLst>
                                      </p:cBhvr>
                                      <p:to>
                                        <p:strVal val="solid"/>
                                      </p:to>
                                    </p:set>
                                    <p:set>
                                      <p:cBhvr>
                                        <p:cTn id="22"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2654B89-F001-4463-99AF-5BCA0BFEFE61}"/>
              </a:ext>
            </a:extLst>
          </p:cNvPr>
          <p:cNvPicPr>
            <a:picLocks noChangeAspect="1"/>
          </p:cNvPicPr>
          <p:nvPr/>
        </p:nvPicPr>
        <p:blipFill>
          <a:blip r:embed="rId3"/>
          <a:stretch>
            <a:fillRect/>
          </a:stretch>
        </p:blipFill>
        <p:spPr>
          <a:xfrm>
            <a:off x="1076781" y="480958"/>
            <a:ext cx="8030030" cy="6843761"/>
          </a:xfrm>
          <a:prstGeom prst="rect">
            <a:avLst/>
          </a:prstGeom>
        </p:spPr>
      </p:pic>
      <p:pic>
        <p:nvPicPr>
          <p:cNvPr id="6" name="图片 5">
            <a:extLst>
              <a:ext uri="{FF2B5EF4-FFF2-40B4-BE49-F238E27FC236}">
                <a16:creationId xmlns:a16="http://schemas.microsoft.com/office/drawing/2014/main" id="{EE6024EC-E22E-41D6-B3B8-06754DEBF433}"/>
              </a:ext>
            </a:extLst>
          </p:cNvPr>
          <p:cNvPicPr>
            <a:picLocks noChangeAspect="1"/>
          </p:cNvPicPr>
          <p:nvPr/>
        </p:nvPicPr>
        <p:blipFill>
          <a:blip r:embed="rId4"/>
          <a:stretch>
            <a:fillRect/>
          </a:stretch>
        </p:blipFill>
        <p:spPr>
          <a:xfrm>
            <a:off x="7727280" y="366558"/>
            <a:ext cx="2913841" cy="3536281"/>
          </a:xfrm>
          <a:prstGeom prst="rect">
            <a:avLst/>
          </a:prstGeom>
        </p:spPr>
      </p:pic>
      <p:pic>
        <p:nvPicPr>
          <p:cNvPr id="7" name="图片 6">
            <a:extLst>
              <a:ext uri="{FF2B5EF4-FFF2-40B4-BE49-F238E27FC236}">
                <a16:creationId xmlns:a16="http://schemas.microsoft.com/office/drawing/2014/main" id="{F0DB7ECF-1142-4AFD-8FBC-47266507114F}"/>
              </a:ext>
            </a:extLst>
          </p:cNvPr>
          <p:cNvPicPr>
            <a:picLocks noChangeAspect="1"/>
          </p:cNvPicPr>
          <p:nvPr/>
        </p:nvPicPr>
        <p:blipFill>
          <a:blip r:embed="rId5"/>
          <a:stretch>
            <a:fillRect/>
          </a:stretch>
        </p:blipFill>
        <p:spPr>
          <a:xfrm>
            <a:off x="9745088" y="1220040"/>
            <a:ext cx="583913" cy="660400"/>
          </a:xfrm>
          <a:prstGeom prst="rect">
            <a:avLst/>
          </a:prstGeom>
        </p:spPr>
      </p:pic>
      <p:pic>
        <p:nvPicPr>
          <p:cNvPr id="8" name="图片 7">
            <a:extLst>
              <a:ext uri="{FF2B5EF4-FFF2-40B4-BE49-F238E27FC236}">
                <a16:creationId xmlns:a16="http://schemas.microsoft.com/office/drawing/2014/main" id="{EA699F57-9E21-4B42-9FA0-D8384A2422ED}"/>
              </a:ext>
            </a:extLst>
          </p:cNvPr>
          <p:cNvPicPr>
            <a:picLocks noChangeAspect="1"/>
          </p:cNvPicPr>
          <p:nvPr/>
        </p:nvPicPr>
        <p:blipFill>
          <a:blip r:embed="rId6"/>
          <a:stretch>
            <a:fillRect/>
          </a:stretch>
        </p:blipFill>
        <p:spPr>
          <a:xfrm>
            <a:off x="2317423" y="2439068"/>
            <a:ext cx="977419" cy="1003300"/>
          </a:xfrm>
          <a:prstGeom prst="rect">
            <a:avLst/>
          </a:prstGeom>
        </p:spPr>
      </p:pic>
      <p:pic>
        <p:nvPicPr>
          <p:cNvPr id="9" name="图片 8">
            <a:extLst>
              <a:ext uri="{FF2B5EF4-FFF2-40B4-BE49-F238E27FC236}">
                <a16:creationId xmlns:a16="http://schemas.microsoft.com/office/drawing/2014/main" id="{16E5B050-E57E-41D8-9238-2132857941FA}"/>
              </a:ext>
            </a:extLst>
          </p:cNvPr>
          <p:cNvPicPr>
            <a:picLocks noChangeAspect="1"/>
          </p:cNvPicPr>
          <p:nvPr/>
        </p:nvPicPr>
        <p:blipFill>
          <a:blip r:embed="rId7"/>
          <a:stretch>
            <a:fillRect/>
          </a:stretch>
        </p:blipFill>
        <p:spPr>
          <a:xfrm>
            <a:off x="9418931" y="4918914"/>
            <a:ext cx="583913" cy="660400"/>
          </a:xfrm>
          <a:prstGeom prst="rect">
            <a:avLst/>
          </a:prstGeom>
        </p:spPr>
      </p:pic>
      <p:sp>
        <p:nvSpPr>
          <p:cNvPr id="10" name="TextBox 9">
            <a:extLst>
              <a:ext uri="{FF2B5EF4-FFF2-40B4-BE49-F238E27FC236}">
                <a16:creationId xmlns:a16="http://schemas.microsoft.com/office/drawing/2014/main" id="{04EC4278-0B04-49DE-AD65-23FDDA64A197}"/>
              </a:ext>
            </a:extLst>
          </p:cNvPr>
          <p:cNvSpPr txBox="1"/>
          <p:nvPr/>
        </p:nvSpPr>
        <p:spPr>
          <a:xfrm>
            <a:off x="3941418" y="1644582"/>
            <a:ext cx="4309164" cy="3785652"/>
          </a:xfrm>
          <a:prstGeom prst="rect">
            <a:avLst/>
          </a:prstGeom>
          <a:noFill/>
        </p:spPr>
        <p:txBody>
          <a:bodyPr wrap="square" rtlCol="0">
            <a:spAutoFit/>
          </a:bodyPr>
          <a:lstStyle/>
          <a:p>
            <a:pPr algn="ctr"/>
            <a:r>
              <a:rPr lang="en-US" sz="8000">
                <a:solidFill>
                  <a:srgbClr val="002060"/>
                </a:solidFill>
                <a:latin typeface="Arial-SGK-TV" pitchFamily="2" charset="0"/>
                <a:cs typeface="Arial-SGK-TV" pitchFamily="2" charset="0"/>
              </a:rPr>
              <a:t>Viết bảng con</a:t>
            </a:r>
            <a:endParaRPr lang="en-US" sz="8000" dirty="0">
              <a:solidFill>
                <a:srgbClr val="002060"/>
              </a:solidFill>
              <a:latin typeface="Arial-SGK-TV" pitchFamily="2" charset="0"/>
              <a:cs typeface="Arial-SGK-TV" pitchFamily="2" charset="0"/>
            </a:endParaRPr>
          </a:p>
        </p:txBody>
      </p:sp>
    </p:spTree>
    <p:extLst>
      <p:ext uri="{BB962C8B-B14F-4D97-AF65-F5344CB8AC3E}">
        <p14:creationId xmlns:p14="http://schemas.microsoft.com/office/powerpoint/2010/main" val="27606927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52- ut,ưt - TV 1 - KNTTVCS">
            <a:hlinkClick r:id="" action="ppaction://media"/>
            <a:extLst>
              <a:ext uri="{FF2B5EF4-FFF2-40B4-BE49-F238E27FC236}">
                <a16:creationId xmlns:a16="http://schemas.microsoft.com/office/drawing/2014/main" id="{BE231564-E23E-4533-BF24-53B530B79D1A}"/>
              </a:ext>
            </a:extLst>
          </p:cNvPr>
          <p:cNvPicPr>
            <a:picLocks noChangeAspect="1"/>
          </p:cNvPicPr>
          <p:nvPr>
            <a:videoFile r:link="rId1"/>
            <p:extLst>
              <p:ext uri="{DAA4B4D4-6D71-4841-9C94-3DE7FCFB9230}">
                <p14:media xmlns:p14="http://schemas.microsoft.com/office/powerpoint/2010/main" r:embed="rId2">
                  <p14:trim st="2800" end="12344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669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52- ut,ưt - TV 1 - KNTTVCS">
            <a:hlinkClick r:id="" action="ppaction://media"/>
            <a:extLst>
              <a:ext uri="{FF2B5EF4-FFF2-40B4-BE49-F238E27FC236}">
                <a16:creationId xmlns:a16="http://schemas.microsoft.com/office/drawing/2014/main" id="{283EECB9-49A6-442F-8854-0B385C5DF1C4}"/>
              </a:ext>
            </a:extLst>
          </p:cNvPr>
          <p:cNvPicPr>
            <a:picLocks noChangeAspect="1"/>
          </p:cNvPicPr>
          <p:nvPr>
            <a:videoFile r:link="rId1"/>
            <p:extLst>
              <p:ext uri="{DAA4B4D4-6D71-4841-9C94-3DE7FCFB9230}">
                <p14:media xmlns:p14="http://schemas.microsoft.com/office/powerpoint/2010/main" r:embed="rId2">
                  <p14:trim st="78800" end="4445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4818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FDBAD-7EA1-433F-ADC8-1A874A3D2F4C}"/>
              </a:ext>
            </a:extLst>
          </p:cNvPr>
          <p:cNvPicPr>
            <a:picLocks noChangeAspect="1"/>
          </p:cNvPicPr>
          <p:nvPr/>
        </p:nvPicPr>
        <p:blipFill>
          <a:blip r:embed="rId2"/>
          <a:stretch>
            <a:fillRect/>
          </a:stretch>
        </p:blipFill>
        <p:spPr>
          <a:xfrm rot="16200000">
            <a:off x="2469696" y="-2066925"/>
            <a:ext cx="7013122" cy="11146972"/>
          </a:xfrm>
          <a:prstGeom prst="rect">
            <a:avLst/>
          </a:prstGeom>
        </p:spPr>
      </p:pic>
    </p:spTree>
    <p:extLst>
      <p:ext uri="{BB962C8B-B14F-4D97-AF65-F5344CB8AC3E}">
        <p14:creationId xmlns:p14="http://schemas.microsoft.com/office/powerpoint/2010/main" val="1950521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52- ut,ưt - TV 1 - KNTTVCS">
            <a:hlinkClick r:id="" action="ppaction://media"/>
            <a:extLst>
              <a:ext uri="{FF2B5EF4-FFF2-40B4-BE49-F238E27FC236}">
                <a16:creationId xmlns:a16="http://schemas.microsoft.com/office/drawing/2014/main" id="{BE231564-E23E-4533-BF24-53B530B79D1A}"/>
              </a:ext>
            </a:extLst>
          </p:cNvPr>
          <p:cNvPicPr>
            <a:picLocks noChangeAspect="1"/>
          </p:cNvPicPr>
          <p:nvPr>
            <a:videoFile r:link="rId1"/>
            <p:extLst>
              <p:ext uri="{DAA4B4D4-6D71-4841-9C94-3DE7FCFB9230}">
                <p14:media xmlns:p14="http://schemas.microsoft.com/office/powerpoint/2010/main" r:embed="rId2">
                  <p14:trim st="39347" end="83343"/>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190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52- ut,ưt - TV 1 - KNTTVCS">
            <a:hlinkClick r:id="" action="ppaction://media"/>
            <a:extLst>
              <a:ext uri="{FF2B5EF4-FFF2-40B4-BE49-F238E27FC236}">
                <a16:creationId xmlns:a16="http://schemas.microsoft.com/office/drawing/2014/main" id="{BE231564-E23E-4533-BF24-53B530B79D1A}"/>
              </a:ext>
            </a:extLst>
          </p:cNvPr>
          <p:cNvPicPr>
            <a:picLocks noChangeAspect="1"/>
          </p:cNvPicPr>
          <p:nvPr>
            <a:videoFile r:link="rId1"/>
            <p:extLst>
              <p:ext uri="{DAA4B4D4-6D71-4841-9C94-3DE7FCFB9230}">
                <p14:media xmlns:p14="http://schemas.microsoft.com/office/powerpoint/2010/main" r:embed="rId2">
                  <p14:trim st="11729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046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9FBE2-F9BE-4662-A1D9-EE7B09078A4A}"/>
              </a:ext>
            </a:extLst>
          </p:cNvPr>
          <p:cNvPicPr>
            <a:picLocks noChangeAspect="1"/>
          </p:cNvPicPr>
          <p:nvPr/>
        </p:nvPicPr>
        <p:blipFill>
          <a:blip r:embed="rId2"/>
          <a:stretch>
            <a:fillRect/>
          </a:stretch>
        </p:blipFill>
        <p:spPr>
          <a:xfrm rot="16200000">
            <a:off x="2911927" y="-1752602"/>
            <a:ext cx="6542314" cy="10363203"/>
          </a:xfrm>
          <a:prstGeom prst="rect">
            <a:avLst/>
          </a:prstGeom>
        </p:spPr>
      </p:pic>
    </p:spTree>
    <p:extLst>
      <p:ext uri="{BB962C8B-B14F-4D97-AF65-F5344CB8AC3E}">
        <p14:creationId xmlns:p14="http://schemas.microsoft.com/office/powerpoint/2010/main" val="2466945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ue Blue Society | Marcos para word, Clases de etiqueta, Agendas">
            <a:extLst>
              <a:ext uri="{FF2B5EF4-FFF2-40B4-BE49-F238E27FC236}">
                <a16:creationId xmlns:a16="http://schemas.microsoft.com/office/drawing/2014/main" id="{662B20A0-A250-4B33-8F6F-BFD65F5071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1332" y="0"/>
            <a:ext cx="9887411" cy="71630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AFCE8E-05AB-4C21-8A22-6C09F1EF5C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677" y="562594"/>
            <a:ext cx="8708719" cy="619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701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0\Desktop\Capture.PNG">
            <a:extLst>
              <a:ext uri="{FF2B5EF4-FFF2-40B4-BE49-F238E27FC236}">
                <a16:creationId xmlns:a16="http://schemas.microsoft.com/office/drawing/2014/main" id="{480EE3A8-05B0-420E-82FA-F9F789E9AE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252" y="141514"/>
            <a:ext cx="8716296"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2C59F9-364B-4BD5-B94E-849A1345CAB7}"/>
              </a:ext>
            </a:extLst>
          </p:cNvPr>
          <p:cNvSpPr txBox="1"/>
          <p:nvPr/>
        </p:nvSpPr>
        <p:spPr>
          <a:xfrm>
            <a:off x="674913" y="4016828"/>
            <a:ext cx="10929257" cy="2308324"/>
          </a:xfrm>
          <a:prstGeom prst="rect">
            <a:avLst/>
          </a:prstGeom>
          <a:noFill/>
        </p:spPr>
        <p:txBody>
          <a:bodyPr wrap="square" rtlCol="0">
            <a:spAutoFit/>
          </a:bodyPr>
          <a:lstStyle/>
          <a:p>
            <a:pPr algn="l"/>
            <a:r>
              <a:rPr lang="en-US" sz="3600" dirty="0">
                <a:latin typeface="Arial-SGK-TV" pitchFamily="2" charset="0"/>
                <a:cs typeface="Arial-SGK-TV" pitchFamily="2" charset="0"/>
              </a:rPr>
              <a:t>	</a:t>
            </a:r>
            <a:r>
              <a:rPr lang="en-US" sz="3600" dirty="0" err="1">
                <a:latin typeface="Arial-SGK-TV" pitchFamily="2" charset="0"/>
                <a:cs typeface="Arial-SGK-TV" pitchFamily="2" charset="0"/>
              </a:rPr>
              <a:t>Trận</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đấu</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thật</a:t>
            </a:r>
            <a:r>
              <a:rPr lang="en-US" sz="3600" dirty="0">
                <a:latin typeface="Arial-SGK-TV" pitchFamily="2" charset="0"/>
                <a:cs typeface="Arial-SGK-TV" pitchFamily="2" charset="0"/>
              </a:rPr>
              <a:t> gay </a:t>
            </a:r>
            <a:r>
              <a:rPr lang="en-US" sz="3600" dirty="0" err="1">
                <a:latin typeface="Arial-SGK-TV" pitchFamily="2" charset="0"/>
                <a:cs typeface="Arial-SGK-TV" pitchFamily="2" charset="0"/>
              </a:rPr>
              <a:t>cấn</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Lúc</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đầu</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đội</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bạn</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chơi</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rất</a:t>
            </a:r>
            <a:r>
              <a:rPr lang="en-US" sz="3600" dirty="0">
                <a:latin typeface="Arial-SGK-TV" pitchFamily="2" charset="0"/>
                <a:cs typeface="Arial-SGK-TV" pitchFamily="2" charset="0"/>
              </a:rPr>
              <a:t> hay, </a:t>
            </a:r>
            <a:r>
              <a:rPr lang="en-US" sz="3600" dirty="0" err="1">
                <a:latin typeface="Arial-SGK-TV" pitchFamily="2" charset="0"/>
                <a:cs typeface="Arial-SGK-TV" pitchFamily="2" charset="0"/>
              </a:rPr>
              <a:t>đội</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nhà</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bị</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dẫn</a:t>
            </a:r>
            <a:r>
              <a:rPr lang="en-US" sz="3600" dirty="0">
                <a:latin typeface="Arial-SGK-TV" pitchFamily="2" charset="0"/>
                <a:cs typeface="Arial-SGK-TV" pitchFamily="2" charset="0"/>
              </a:rPr>
              <a:t> 1 </a:t>
            </a:r>
            <a:r>
              <a:rPr lang="en-US" sz="3600" dirty="0" err="1">
                <a:latin typeface="Arial-SGK-TV" pitchFamily="2" charset="0"/>
                <a:cs typeface="Arial-SGK-TV" pitchFamily="2" charset="0"/>
              </a:rPr>
              <a:t>bàn</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Bất</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ngờ</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cầu</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thủ</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số</a:t>
            </a:r>
            <a:r>
              <a:rPr lang="en-US" sz="3600" dirty="0">
                <a:latin typeface="Arial-SGK-TV" pitchFamily="2" charset="0"/>
                <a:cs typeface="Arial-SGK-TV" pitchFamily="2" charset="0"/>
              </a:rPr>
              <a:t> 7 </a:t>
            </a:r>
            <a:r>
              <a:rPr lang="en-US" sz="3600" dirty="0" err="1">
                <a:latin typeface="Arial-SGK-TV" pitchFamily="2" charset="0"/>
                <a:cs typeface="Arial-SGK-TV" pitchFamily="2" charset="0"/>
              </a:rPr>
              <a:t>sút</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xa</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tỉ</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số</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là</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một</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đều</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Phút</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chót</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số</a:t>
            </a:r>
            <a:r>
              <a:rPr lang="en-US" sz="3600" dirty="0">
                <a:latin typeface="Arial-SGK-TV" pitchFamily="2" charset="0"/>
                <a:cs typeface="Arial-SGK-TV" pitchFamily="2" charset="0"/>
              </a:rPr>
              <a:t> 7 </a:t>
            </a:r>
            <a:r>
              <a:rPr lang="en-US" sz="3600" dirty="0" err="1">
                <a:latin typeface="Arial-SGK-TV" pitchFamily="2" charset="0"/>
                <a:cs typeface="Arial-SGK-TV" pitchFamily="2" charset="0"/>
              </a:rPr>
              <a:t>lại</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bứt</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phá</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Khán</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giả</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hò</a:t>
            </a:r>
            <a:r>
              <a:rPr lang="en-US" sz="3600" dirty="0">
                <a:latin typeface="Arial-SGK-TV" pitchFamily="2" charset="0"/>
                <a:cs typeface="Arial-SGK-TV" pitchFamily="2" charset="0"/>
              </a:rPr>
              <a:t> reo, </a:t>
            </a:r>
            <a:r>
              <a:rPr lang="en-US" sz="3600" dirty="0" err="1">
                <a:latin typeface="Arial-SGK-TV" pitchFamily="2" charset="0"/>
                <a:cs typeface="Arial-SGK-TV" pitchFamily="2" charset="0"/>
              </a:rPr>
              <a:t>nhảy</a:t>
            </a:r>
            <a:r>
              <a:rPr lang="en-US" sz="3600" dirty="0">
                <a:latin typeface="Arial-SGK-TV" pitchFamily="2" charset="0"/>
                <a:cs typeface="Arial-SGK-TV" pitchFamily="2" charset="0"/>
              </a:rPr>
              <a:t> </a:t>
            </a:r>
            <a:r>
              <a:rPr lang="en-US" sz="3600" dirty="0" err="1">
                <a:latin typeface="Arial-SGK-TV" pitchFamily="2" charset="0"/>
                <a:cs typeface="Arial-SGK-TV" pitchFamily="2" charset="0"/>
              </a:rPr>
              <a:t>múa</a:t>
            </a:r>
            <a:r>
              <a:rPr lang="en-US" sz="3600" dirty="0">
                <a:latin typeface="Arial-SGK-TV" pitchFamily="2" charset="0"/>
                <a:cs typeface="Arial-SGK-TV" pitchFamily="2" charset="0"/>
              </a:rPr>
              <a:t>.</a:t>
            </a:r>
          </a:p>
        </p:txBody>
      </p:sp>
    </p:spTree>
    <p:extLst>
      <p:ext uri="{BB962C8B-B14F-4D97-AF65-F5344CB8AC3E}">
        <p14:creationId xmlns:p14="http://schemas.microsoft.com/office/powerpoint/2010/main" val="2007936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A4BD438-58C8-4E85-96A7-6A01920ACFE3}"/>
              </a:ext>
            </a:extLst>
          </p:cNvPr>
          <p:cNvSpPr/>
          <p:nvPr/>
        </p:nvSpPr>
        <p:spPr>
          <a:xfrm>
            <a:off x="1831997" y="1154454"/>
            <a:ext cx="388688" cy="43853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chemeClr val="bg1"/>
                </a:solidFill>
                <a:latin typeface="Arial-SGK-TV" pitchFamily="2" charset="0"/>
                <a:cs typeface="Arial-SGK-TV" pitchFamily="2" charset="0"/>
              </a:rPr>
              <a:t>1</a:t>
            </a:r>
          </a:p>
        </p:txBody>
      </p:sp>
      <p:sp>
        <p:nvSpPr>
          <p:cNvPr id="3" name="Oval 2">
            <a:extLst>
              <a:ext uri="{FF2B5EF4-FFF2-40B4-BE49-F238E27FC236}">
                <a16:creationId xmlns:a16="http://schemas.microsoft.com/office/drawing/2014/main" id="{A8229015-518B-4AD3-BD84-AD74C2C24D1D}"/>
              </a:ext>
            </a:extLst>
          </p:cNvPr>
          <p:cNvSpPr/>
          <p:nvPr/>
        </p:nvSpPr>
        <p:spPr>
          <a:xfrm>
            <a:off x="7719689" y="882106"/>
            <a:ext cx="388688" cy="43853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chemeClr val="bg1"/>
                </a:solidFill>
                <a:latin typeface="Arial-SGK-TV" pitchFamily="2" charset="0"/>
                <a:cs typeface="Arial-SGK-TV" pitchFamily="2" charset="0"/>
              </a:rPr>
              <a:t>2</a:t>
            </a:r>
          </a:p>
        </p:txBody>
      </p:sp>
      <p:sp>
        <p:nvSpPr>
          <p:cNvPr id="4" name="TextBox 3">
            <a:extLst>
              <a:ext uri="{FF2B5EF4-FFF2-40B4-BE49-F238E27FC236}">
                <a16:creationId xmlns:a16="http://schemas.microsoft.com/office/drawing/2014/main" id="{0D90F7B2-9B17-4560-AFBA-0422D4C89416}"/>
              </a:ext>
            </a:extLst>
          </p:cNvPr>
          <p:cNvSpPr txBox="1"/>
          <p:nvPr/>
        </p:nvSpPr>
        <p:spPr>
          <a:xfrm>
            <a:off x="1326195" y="831354"/>
            <a:ext cx="9539610" cy="5045164"/>
          </a:xfrm>
          <a:prstGeom prst="rect">
            <a:avLst/>
          </a:prstGeom>
          <a:noFill/>
        </p:spPr>
        <p:txBody>
          <a:bodyPr wrap="square" rtlCol="0">
            <a:spAutoFit/>
          </a:bodyPr>
          <a:lstStyle/>
          <a:p>
            <a:pPr algn="l">
              <a:lnSpc>
                <a:spcPct val="150000"/>
              </a:lnSpc>
            </a:pPr>
            <a:r>
              <a:rPr lang="en-US" sz="4400" dirty="0">
                <a:latin typeface="Arial-SGK-TV" pitchFamily="2" charset="0"/>
                <a:cs typeface="Arial-SGK-TV" pitchFamily="2" charset="0"/>
              </a:rPr>
              <a:t>	</a:t>
            </a:r>
            <a:r>
              <a:rPr lang="en-US" sz="4400" dirty="0" err="1">
                <a:latin typeface="Arial-SGK-TV" pitchFamily="2" charset="0"/>
                <a:cs typeface="Arial-SGK-TV" pitchFamily="2" charset="0"/>
              </a:rPr>
              <a:t>Trận</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đấu</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thật</a:t>
            </a:r>
            <a:r>
              <a:rPr lang="en-US" sz="4400" dirty="0">
                <a:latin typeface="Arial-SGK-TV" pitchFamily="2" charset="0"/>
                <a:cs typeface="Arial-SGK-TV" pitchFamily="2" charset="0"/>
              </a:rPr>
              <a:t> gay </a:t>
            </a:r>
            <a:r>
              <a:rPr lang="en-US" sz="4400" dirty="0" err="1">
                <a:latin typeface="Arial-SGK-TV" pitchFamily="2" charset="0"/>
                <a:cs typeface="Arial-SGK-TV" pitchFamily="2" charset="0"/>
              </a:rPr>
              <a:t>cấn</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Lúc</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đầu</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đội</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bạn</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chơi</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rất</a:t>
            </a:r>
            <a:r>
              <a:rPr lang="en-US" sz="4400" dirty="0">
                <a:latin typeface="Arial-SGK-TV" pitchFamily="2" charset="0"/>
                <a:cs typeface="Arial-SGK-TV" pitchFamily="2" charset="0"/>
              </a:rPr>
              <a:t> hay, </a:t>
            </a:r>
            <a:r>
              <a:rPr lang="en-US" sz="4400" dirty="0" err="1">
                <a:latin typeface="Arial-SGK-TV" pitchFamily="2" charset="0"/>
                <a:cs typeface="Arial-SGK-TV" pitchFamily="2" charset="0"/>
              </a:rPr>
              <a:t>đội</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nhà</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bị</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dẫn</a:t>
            </a:r>
            <a:r>
              <a:rPr lang="en-US" sz="4400" dirty="0">
                <a:latin typeface="Arial-SGK-TV" pitchFamily="2" charset="0"/>
                <a:cs typeface="Arial-SGK-TV" pitchFamily="2" charset="0"/>
              </a:rPr>
              <a:t> 1 </a:t>
            </a:r>
            <a:r>
              <a:rPr lang="en-US" sz="4400" dirty="0" err="1">
                <a:latin typeface="Arial-SGK-TV" pitchFamily="2" charset="0"/>
                <a:cs typeface="Arial-SGK-TV" pitchFamily="2" charset="0"/>
              </a:rPr>
              <a:t>bàn</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Bất</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ngờ</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cầu</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thủ</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số</a:t>
            </a:r>
            <a:r>
              <a:rPr lang="en-US" sz="4400" dirty="0">
                <a:latin typeface="Arial-SGK-TV" pitchFamily="2" charset="0"/>
                <a:cs typeface="Arial-SGK-TV" pitchFamily="2" charset="0"/>
              </a:rPr>
              <a:t> 7 </a:t>
            </a:r>
            <a:r>
              <a:rPr lang="en-US" sz="4400" dirty="0" err="1">
                <a:latin typeface="Arial-SGK-TV" pitchFamily="2" charset="0"/>
                <a:cs typeface="Arial-SGK-TV" pitchFamily="2" charset="0"/>
              </a:rPr>
              <a:t>sút</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xa</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tỉ</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số</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là</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một</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đều</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Phút</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chót</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số</a:t>
            </a:r>
            <a:r>
              <a:rPr lang="en-US" sz="4400" dirty="0">
                <a:latin typeface="Arial-SGK-TV" pitchFamily="2" charset="0"/>
                <a:cs typeface="Arial-SGK-TV" pitchFamily="2" charset="0"/>
              </a:rPr>
              <a:t> 7 </a:t>
            </a:r>
            <a:r>
              <a:rPr lang="en-US" sz="4400" dirty="0" err="1">
                <a:latin typeface="Arial-SGK-TV" pitchFamily="2" charset="0"/>
                <a:cs typeface="Arial-SGK-TV" pitchFamily="2" charset="0"/>
              </a:rPr>
              <a:t>lại</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bứt</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phá</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Khán</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giả</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hò</a:t>
            </a:r>
            <a:r>
              <a:rPr lang="en-US" sz="4400" dirty="0">
                <a:latin typeface="Arial-SGK-TV" pitchFamily="2" charset="0"/>
                <a:cs typeface="Arial-SGK-TV" pitchFamily="2" charset="0"/>
              </a:rPr>
              <a:t> reo, </a:t>
            </a:r>
            <a:r>
              <a:rPr lang="en-US" sz="4400" dirty="0" err="1">
                <a:latin typeface="Arial-SGK-TV" pitchFamily="2" charset="0"/>
                <a:cs typeface="Arial-SGK-TV" pitchFamily="2" charset="0"/>
              </a:rPr>
              <a:t>nhảy</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múa</a:t>
            </a:r>
            <a:r>
              <a:rPr lang="en-US" sz="4400" dirty="0">
                <a:latin typeface="Arial-SGK-TV" pitchFamily="2" charset="0"/>
                <a:cs typeface="Arial-SGK-TV" pitchFamily="2" charset="0"/>
              </a:rPr>
              <a:t>.</a:t>
            </a:r>
          </a:p>
        </p:txBody>
      </p:sp>
      <p:sp>
        <p:nvSpPr>
          <p:cNvPr id="5" name="Oval 4">
            <a:extLst>
              <a:ext uri="{FF2B5EF4-FFF2-40B4-BE49-F238E27FC236}">
                <a16:creationId xmlns:a16="http://schemas.microsoft.com/office/drawing/2014/main" id="{C2E6C171-1775-469D-811E-C52D58D61028}"/>
              </a:ext>
            </a:extLst>
          </p:cNvPr>
          <p:cNvSpPr/>
          <p:nvPr/>
        </p:nvSpPr>
        <p:spPr>
          <a:xfrm>
            <a:off x="2320374" y="2990463"/>
            <a:ext cx="388688" cy="43853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bg1"/>
                </a:solidFill>
                <a:latin typeface="Arial-SGK-TV" pitchFamily="2" charset="0"/>
                <a:cs typeface="Arial-SGK-TV" pitchFamily="2" charset="0"/>
              </a:rPr>
              <a:t>3</a:t>
            </a:r>
            <a:endParaRPr lang="en-US" sz="2400" b="1" dirty="0">
              <a:solidFill>
                <a:schemeClr val="bg1"/>
              </a:solidFill>
              <a:latin typeface="Arial-SGK-TV" pitchFamily="2" charset="0"/>
              <a:cs typeface="Arial-SGK-TV" pitchFamily="2" charset="0"/>
            </a:endParaRPr>
          </a:p>
        </p:txBody>
      </p:sp>
      <p:sp>
        <p:nvSpPr>
          <p:cNvPr id="6" name="Oval 5">
            <a:extLst>
              <a:ext uri="{FF2B5EF4-FFF2-40B4-BE49-F238E27FC236}">
                <a16:creationId xmlns:a16="http://schemas.microsoft.com/office/drawing/2014/main" id="{467AD5CF-5D23-4DE8-94E5-A1D74BC921AD}"/>
              </a:ext>
            </a:extLst>
          </p:cNvPr>
          <p:cNvSpPr/>
          <p:nvPr/>
        </p:nvSpPr>
        <p:spPr>
          <a:xfrm>
            <a:off x="4704346" y="3984534"/>
            <a:ext cx="388688" cy="43853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bg1"/>
                </a:solidFill>
                <a:latin typeface="Arial-SGK-TV" pitchFamily="2" charset="0"/>
                <a:cs typeface="Arial-SGK-TV" pitchFamily="2" charset="0"/>
              </a:rPr>
              <a:t>4</a:t>
            </a:r>
            <a:endParaRPr lang="en-US" sz="2400" b="1" dirty="0">
              <a:solidFill>
                <a:schemeClr val="bg1"/>
              </a:solidFill>
              <a:latin typeface="Arial-SGK-TV" pitchFamily="2" charset="0"/>
              <a:cs typeface="Arial-SGK-TV" pitchFamily="2" charset="0"/>
            </a:endParaRPr>
          </a:p>
        </p:txBody>
      </p:sp>
      <p:sp>
        <p:nvSpPr>
          <p:cNvPr id="7" name="Oval 6">
            <a:extLst>
              <a:ext uri="{FF2B5EF4-FFF2-40B4-BE49-F238E27FC236}">
                <a16:creationId xmlns:a16="http://schemas.microsoft.com/office/drawing/2014/main" id="{4747E090-4F51-4D8A-B9FA-10FA987DC565}"/>
              </a:ext>
            </a:extLst>
          </p:cNvPr>
          <p:cNvSpPr/>
          <p:nvPr/>
        </p:nvSpPr>
        <p:spPr>
          <a:xfrm>
            <a:off x="2320374" y="4920706"/>
            <a:ext cx="388688" cy="43853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bg1"/>
                </a:solidFill>
                <a:latin typeface="Arial-SGK-TV" pitchFamily="2" charset="0"/>
                <a:cs typeface="Arial-SGK-TV" pitchFamily="2" charset="0"/>
              </a:rPr>
              <a:t>5</a:t>
            </a:r>
            <a:endParaRPr lang="en-US" sz="24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367315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D19964ED-8A4F-42DE-8C5F-8E8832F6D141}"/>
              </a:ext>
            </a:extLst>
          </p:cNvPr>
          <p:cNvSpPr/>
          <p:nvPr/>
        </p:nvSpPr>
        <p:spPr>
          <a:xfrm>
            <a:off x="1055687" y="682900"/>
            <a:ext cx="10080625" cy="5380443"/>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0ADD0D32-F5AD-4F4B-9DF5-70D6C99B500C}"/>
              </a:ext>
            </a:extLst>
          </p:cNvPr>
          <p:cNvPicPr>
            <a:picLocks noChangeAspect="1"/>
          </p:cNvPicPr>
          <p:nvPr/>
        </p:nvPicPr>
        <p:blipFill>
          <a:blip r:embed="rId3"/>
          <a:stretch>
            <a:fillRect/>
          </a:stretch>
        </p:blipFill>
        <p:spPr>
          <a:xfrm>
            <a:off x="10058400" y="4912001"/>
            <a:ext cx="1736351" cy="1725547"/>
          </a:xfrm>
          <a:prstGeom prst="rect">
            <a:avLst/>
          </a:prstGeom>
        </p:spPr>
      </p:pic>
      <p:pic>
        <p:nvPicPr>
          <p:cNvPr id="8" name="图片 7">
            <a:extLst>
              <a:ext uri="{FF2B5EF4-FFF2-40B4-BE49-F238E27FC236}">
                <a16:creationId xmlns:a16="http://schemas.microsoft.com/office/drawing/2014/main" id="{D2EC7342-2C1F-4DD6-B0FB-21B865E1F1EA}"/>
              </a:ext>
            </a:extLst>
          </p:cNvPr>
          <p:cNvPicPr>
            <a:picLocks noChangeAspect="1"/>
          </p:cNvPicPr>
          <p:nvPr/>
        </p:nvPicPr>
        <p:blipFill>
          <a:blip r:embed="rId4"/>
          <a:stretch>
            <a:fillRect/>
          </a:stretch>
        </p:blipFill>
        <p:spPr>
          <a:xfrm>
            <a:off x="1281952" y="632793"/>
            <a:ext cx="2381920" cy="1465941"/>
          </a:xfrm>
          <a:prstGeom prst="rect">
            <a:avLst/>
          </a:prstGeom>
        </p:spPr>
      </p:pic>
      <p:pic>
        <p:nvPicPr>
          <p:cNvPr id="9" name="图片 8">
            <a:extLst>
              <a:ext uri="{FF2B5EF4-FFF2-40B4-BE49-F238E27FC236}">
                <a16:creationId xmlns:a16="http://schemas.microsoft.com/office/drawing/2014/main" id="{59857B4F-D293-433D-8772-2E4FA951EE0C}"/>
              </a:ext>
            </a:extLst>
          </p:cNvPr>
          <p:cNvPicPr>
            <a:picLocks noChangeAspect="1"/>
          </p:cNvPicPr>
          <p:nvPr/>
        </p:nvPicPr>
        <p:blipFill>
          <a:blip r:embed="rId5"/>
          <a:stretch>
            <a:fillRect/>
          </a:stretch>
        </p:blipFill>
        <p:spPr>
          <a:xfrm>
            <a:off x="5520489" y="0"/>
            <a:ext cx="3153538" cy="1396542"/>
          </a:xfrm>
          <a:prstGeom prst="rect">
            <a:avLst/>
          </a:prstGeom>
        </p:spPr>
      </p:pic>
      <p:pic>
        <p:nvPicPr>
          <p:cNvPr id="10" name="图片 9">
            <a:extLst>
              <a:ext uri="{FF2B5EF4-FFF2-40B4-BE49-F238E27FC236}">
                <a16:creationId xmlns:a16="http://schemas.microsoft.com/office/drawing/2014/main" id="{57D7FB4B-BC28-4BA0-9198-463589103542}"/>
              </a:ext>
            </a:extLst>
          </p:cNvPr>
          <p:cNvPicPr>
            <a:picLocks noChangeAspect="1"/>
          </p:cNvPicPr>
          <p:nvPr/>
        </p:nvPicPr>
        <p:blipFill>
          <a:blip r:embed="rId6"/>
          <a:stretch>
            <a:fillRect/>
          </a:stretch>
        </p:blipFill>
        <p:spPr>
          <a:xfrm>
            <a:off x="793546" y="5126866"/>
            <a:ext cx="976813" cy="1465941"/>
          </a:xfrm>
          <a:prstGeom prst="rect">
            <a:avLst/>
          </a:prstGeom>
        </p:spPr>
      </p:pic>
      <p:sp>
        <p:nvSpPr>
          <p:cNvPr id="11" name="TextBox 10">
            <a:extLst>
              <a:ext uri="{FF2B5EF4-FFF2-40B4-BE49-F238E27FC236}">
                <a16:creationId xmlns:a16="http://schemas.microsoft.com/office/drawing/2014/main" id="{E1517EC2-3B45-4BFD-9FC0-E1DECFF67871}"/>
              </a:ext>
            </a:extLst>
          </p:cNvPr>
          <p:cNvSpPr txBox="1"/>
          <p:nvPr/>
        </p:nvSpPr>
        <p:spPr>
          <a:xfrm>
            <a:off x="5949872" y="344328"/>
            <a:ext cx="2900440" cy="707886"/>
          </a:xfrm>
          <a:prstGeom prst="rect">
            <a:avLst/>
          </a:prstGeom>
          <a:noFill/>
          <a:effectLst>
            <a:softEdge rad="31750"/>
          </a:effectLst>
          <a:scene3d>
            <a:camera prst="orthographicFront"/>
            <a:lightRig rig="threePt" dir="t"/>
          </a:scene3d>
          <a:sp3d>
            <a:bevelT w="139700" prst="cross"/>
          </a:sp3d>
        </p:spPr>
        <p:txBody>
          <a:bodyPr wrap="square" rtlCol="0">
            <a:spAutoFit/>
          </a:bodyPr>
          <a:lstStyle/>
          <a:p>
            <a:r>
              <a:rPr lang="en-US" sz="4000">
                <a:solidFill>
                  <a:srgbClr val="FF0000"/>
                </a:solidFill>
                <a:latin typeface="Arial-SGK-TV" pitchFamily="2" charset="0"/>
                <a:cs typeface="Arial-SGK-TV" pitchFamily="2" charset="0"/>
              </a:rPr>
              <a:t>Tiếng Việt</a:t>
            </a:r>
          </a:p>
        </p:txBody>
      </p:sp>
      <p:sp>
        <p:nvSpPr>
          <p:cNvPr id="12" name="TextBox 11">
            <a:extLst>
              <a:ext uri="{FF2B5EF4-FFF2-40B4-BE49-F238E27FC236}">
                <a16:creationId xmlns:a16="http://schemas.microsoft.com/office/drawing/2014/main" id="{612814A4-CE44-4DC6-BBB4-EB1958236339}"/>
              </a:ext>
            </a:extLst>
          </p:cNvPr>
          <p:cNvSpPr txBox="1"/>
          <p:nvPr/>
        </p:nvSpPr>
        <p:spPr>
          <a:xfrm>
            <a:off x="1552454" y="1042599"/>
            <a:ext cx="2900440" cy="646331"/>
          </a:xfrm>
          <a:prstGeom prst="rect">
            <a:avLst/>
          </a:prstGeom>
          <a:noFill/>
          <a:effectLst>
            <a:softEdge rad="31750"/>
          </a:effectLst>
          <a:scene3d>
            <a:camera prst="orthographicFront"/>
            <a:lightRig rig="threePt" dir="t"/>
          </a:scene3d>
          <a:sp3d>
            <a:bevelT w="139700" prst="cross"/>
          </a:sp3d>
        </p:spPr>
        <p:txBody>
          <a:bodyPr wrap="square" rtlCol="0">
            <a:spAutoFit/>
          </a:bodyPr>
          <a:lstStyle/>
          <a:p>
            <a:r>
              <a:rPr lang="en-US" sz="3600">
                <a:solidFill>
                  <a:srgbClr val="FF0000"/>
                </a:solidFill>
                <a:latin typeface="Arial-SGK-TV" pitchFamily="2" charset="0"/>
                <a:cs typeface="Arial-SGK-TV" pitchFamily="2" charset="0"/>
              </a:rPr>
              <a:t>Mục tiêu</a:t>
            </a:r>
          </a:p>
        </p:txBody>
      </p:sp>
      <p:pic>
        <p:nvPicPr>
          <p:cNvPr id="13" name="Picture 12">
            <a:extLst>
              <a:ext uri="{FF2B5EF4-FFF2-40B4-BE49-F238E27FC236}">
                <a16:creationId xmlns:a16="http://schemas.microsoft.com/office/drawing/2014/main" id="{AF0BCEFB-3C8E-44B4-B25F-C05EE407C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6745" y="2458656"/>
            <a:ext cx="1003921" cy="895848"/>
          </a:xfrm>
          <a:prstGeom prst="rect">
            <a:avLst/>
          </a:prstGeom>
        </p:spPr>
      </p:pic>
      <p:sp>
        <p:nvSpPr>
          <p:cNvPr id="14" name="TextBox 13">
            <a:extLst>
              <a:ext uri="{FF2B5EF4-FFF2-40B4-BE49-F238E27FC236}">
                <a16:creationId xmlns:a16="http://schemas.microsoft.com/office/drawing/2014/main" id="{1F497AC4-B5E5-4A8F-8F2C-5A8D8F9E4F67}"/>
              </a:ext>
            </a:extLst>
          </p:cNvPr>
          <p:cNvSpPr txBox="1"/>
          <p:nvPr/>
        </p:nvSpPr>
        <p:spPr>
          <a:xfrm>
            <a:off x="3120395" y="2066803"/>
            <a:ext cx="7624690" cy="1754326"/>
          </a:xfrm>
          <a:prstGeom prst="rect">
            <a:avLst/>
          </a:prstGeom>
          <a:noFill/>
        </p:spPr>
        <p:txBody>
          <a:bodyPr wrap="square" rtlCol="0">
            <a:spAutoFit/>
          </a:bodyPr>
          <a:lstStyle/>
          <a:p>
            <a:r>
              <a:rPr lang="en-US" sz="3600">
                <a:solidFill>
                  <a:srgbClr val="002060"/>
                </a:solidFill>
                <a:latin typeface="Arial-SGK-TV" pitchFamily="2" charset="0"/>
                <a:cs typeface="Arial-SGK-TV" pitchFamily="2" charset="0"/>
              </a:rPr>
              <a:t>    ut   ưt</a:t>
            </a:r>
            <a:endParaRPr lang="en-US" sz="3600" dirty="0">
              <a:solidFill>
                <a:srgbClr val="002060"/>
              </a:solidFill>
              <a:latin typeface="Arial-SGK-TV" pitchFamily="2" charset="0"/>
              <a:cs typeface="Arial-SGK-TV" pitchFamily="2" charset="0"/>
            </a:endParaRPr>
          </a:p>
          <a:p>
            <a:r>
              <a:rPr lang="en-US" sz="3600">
                <a:solidFill>
                  <a:srgbClr val="002060"/>
                </a:solidFill>
                <a:latin typeface="Arial-SGK-TV" pitchFamily="2" charset="0"/>
                <a:cs typeface="Arial-SGK-TV" pitchFamily="2" charset="0"/>
              </a:rPr>
              <a:t>    bút      dứt       bút chì     nứt nẻ</a:t>
            </a:r>
            <a:endParaRPr lang="en-US" sz="3600" dirty="0">
              <a:solidFill>
                <a:srgbClr val="002060"/>
              </a:solidFill>
              <a:latin typeface="Arial-SGK-TV" pitchFamily="2" charset="0"/>
              <a:cs typeface="Arial-SGK-TV" pitchFamily="2" charset="0"/>
            </a:endParaRPr>
          </a:p>
          <a:p>
            <a:r>
              <a:rPr lang="en-US" sz="3600">
                <a:solidFill>
                  <a:srgbClr val="002060"/>
                </a:solidFill>
                <a:latin typeface="Arial-SGK-TV" pitchFamily="2" charset="0"/>
                <a:cs typeface="Arial-SGK-TV" pitchFamily="2" charset="0"/>
              </a:rPr>
              <a:t>    </a:t>
            </a:r>
            <a:r>
              <a:rPr lang="en-US" altLang="en-US" sz="3600">
                <a:solidFill>
                  <a:srgbClr val="002060"/>
                </a:solidFill>
                <a:latin typeface="Arial-SGK-TV" pitchFamily="2" charset="0"/>
                <a:cs typeface="Arial-SGK-TV" pitchFamily="2" charset="0"/>
              </a:rPr>
              <a:t>Trận đấu thật gay cấn…</a:t>
            </a:r>
            <a:endParaRPr lang="en-US" sz="3600" dirty="0">
              <a:solidFill>
                <a:srgbClr val="002060"/>
              </a:solidFill>
              <a:latin typeface="Arial-SGK-TV" pitchFamily="2" charset="0"/>
              <a:cs typeface="Arial-SGK-TV" pitchFamily="2" charset="0"/>
            </a:endParaRPr>
          </a:p>
        </p:txBody>
      </p:sp>
      <p:pic>
        <p:nvPicPr>
          <p:cNvPr id="15" name="Picture 14">
            <a:extLst>
              <a:ext uri="{FF2B5EF4-FFF2-40B4-BE49-F238E27FC236}">
                <a16:creationId xmlns:a16="http://schemas.microsoft.com/office/drawing/2014/main" id="{52DB5B84-F306-4706-8786-C8771213F45C}"/>
              </a:ext>
            </a:extLst>
          </p:cNvPr>
          <p:cNvPicPr>
            <a:picLocks noChangeAspect="1"/>
          </p:cNvPicPr>
          <p:nvPr/>
        </p:nvPicPr>
        <p:blipFill rotWithShape="1">
          <a:blip r:embed="rId8">
            <a:extLst>
              <a:ext uri="{28A0092B-C50C-407E-A947-70E740481C1C}">
                <a14:useLocalDpi xmlns:a14="http://schemas.microsoft.com/office/drawing/2010/main" val="0"/>
              </a:ext>
            </a:extLst>
          </a:blip>
          <a:srcRect t="17211" b="29457"/>
          <a:stretch/>
        </p:blipFill>
        <p:spPr>
          <a:xfrm>
            <a:off x="2498320" y="4362265"/>
            <a:ext cx="1022345" cy="794004"/>
          </a:xfrm>
          <a:prstGeom prst="rect">
            <a:avLst/>
          </a:prstGeom>
        </p:spPr>
      </p:pic>
      <p:sp>
        <p:nvSpPr>
          <p:cNvPr id="16" name="TextBox 15">
            <a:extLst>
              <a:ext uri="{FF2B5EF4-FFF2-40B4-BE49-F238E27FC236}">
                <a16:creationId xmlns:a16="http://schemas.microsoft.com/office/drawing/2014/main" id="{A759EF0C-B2F1-4782-9280-09BE1DDF94A0}"/>
              </a:ext>
            </a:extLst>
          </p:cNvPr>
          <p:cNvSpPr txBox="1"/>
          <p:nvPr/>
        </p:nvSpPr>
        <p:spPr>
          <a:xfrm>
            <a:off x="3460843" y="4542511"/>
            <a:ext cx="7272829" cy="646331"/>
          </a:xfrm>
          <a:prstGeom prst="rect">
            <a:avLst/>
          </a:prstGeom>
          <a:noFill/>
        </p:spPr>
        <p:txBody>
          <a:bodyPr wrap="square" rtlCol="0">
            <a:spAutoFit/>
          </a:bodyPr>
          <a:lstStyle/>
          <a:p>
            <a:r>
              <a:rPr lang="en-US" sz="3600" b="1">
                <a:solidFill>
                  <a:srgbClr val="002060"/>
                </a:solidFill>
                <a:latin typeface="HP001 4 hàng" panose="020B0603050302020204" pitchFamily="34" charset="0"/>
                <a:cs typeface="Arial-SGK-TV" pitchFamily="2" charset="0"/>
              </a:rPr>
              <a:t> ut     ưt     bút chì   mứt dừa</a:t>
            </a:r>
            <a:endParaRPr lang="en-US" sz="3600" b="1" dirty="0">
              <a:solidFill>
                <a:srgbClr val="002060"/>
              </a:solidFill>
              <a:latin typeface="HP001 4 hàng" panose="020B0603050302020204" pitchFamily="34" charset="0"/>
              <a:cs typeface="Arial-SGK-TV" pitchFamily="2" charset="0"/>
            </a:endParaRPr>
          </a:p>
        </p:txBody>
      </p:sp>
    </p:spTree>
    <p:extLst>
      <p:ext uri="{BB962C8B-B14F-4D97-AF65-F5344CB8AC3E}">
        <p14:creationId xmlns:p14="http://schemas.microsoft.com/office/powerpoint/2010/main" val="4036727259"/>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0\Desktop\A2.jpg">
            <a:extLst>
              <a:ext uri="{FF2B5EF4-FFF2-40B4-BE49-F238E27FC236}">
                <a16:creationId xmlns:a16="http://schemas.microsoft.com/office/drawing/2014/main" id="{234FF9CE-1DF2-4255-8A31-34AF9BD2F3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171" y="228601"/>
            <a:ext cx="11843657" cy="465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666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C172D09-2896-42A7-8A10-B754E49BE8FE}"/>
              </a:ext>
            </a:extLst>
          </p:cNvPr>
          <p:cNvPicPr>
            <a:picLocks noChangeAspect="1"/>
          </p:cNvPicPr>
          <p:nvPr/>
        </p:nvPicPr>
        <p:blipFill rotWithShape="1">
          <a:blip r:embed="rId3"/>
          <a:srcRect l="6290" t="20247" r="6290" b="12461"/>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DFDFFC-1442-42DD-8B2C-C5BD6CE0517C}"/>
              </a:ext>
            </a:extLst>
          </p:cNvPr>
          <p:cNvPicPr>
            <a:picLocks noChangeAspect="1"/>
          </p:cNvPicPr>
          <p:nvPr/>
        </p:nvPicPr>
        <p:blipFill>
          <a:blip r:embed="rId4"/>
          <a:stretch>
            <a:fillRect/>
          </a:stretch>
        </p:blipFill>
        <p:spPr>
          <a:xfrm rot="961306">
            <a:off x="2153206" y="3726774"/>
            <a:ext cx="1913796" cy="2067917"/>
          </a:xfrm>
          <a:prstGeom prst="rect">
            <a:avLst/>
          </a:prstGeom>
        </p:spPr>
      </p:pic>
      <p:pic>
        <p:nvPicPr>
          <p:cNvPr id="7" name="图片 6">
            <a:extLst>
              <a:ext uri="{FF2B5EF4-FFF2-40B4-BE49-F238E27FC236}">
                <a16:creationId xmlns:a16="http://schemas.microsoft.com/office/drawing/2014/main" id="{1FEE34D9-E97E-48C9-AA22-875622B7F125}"/>
              </a:ext>
            </a:extLst>
          </p:cNvPr>
          <p:cNvPicPr>
            <a:picLocks noChangeAspect="1"/>
          </p:cNvPicPr>
          <p:nvPr/>
        </p:nvPicPr>
        <p:blipFill>
          <a:blip r:embed="rId5"/>
          <a:stretch>
            <a:fillRect/>
          </a:stretch>
        </p:blipFill>
        <p:spPr>
          <a:xfrm>
            <a:off x="8171437" y="1178722"/>
            <a:ext cx="2052409" cy="1996903"/>
          </a:xfrm>
          <a:prstGeom prst="rect">
            <a:avLst/>
          </a:prstGeom>
        </p:spPr>
      </p:pic>
      <p:sp>
        <p:nvSpPr>
          <p:cNvPr id="8" name="TextBox 7">
            <a:extLst>
              <a:ext uri="{FF2B5EF4-FFF2-40B4-BE49-F238E27FC236}">
                <a16:creationId xmlns:a16="http://schemas.microsoft.com/office/drawing/2014/main" id="{E95559C5-F883-4516-A793-79BA5AE7ED3D}"/>
              </a:ext>
            </a:extLst>
          </p:cNvPr>
          <p:cNvSpPr txBox="1"/>
          <p:nvPr/>
        </p:nvSpPr>
        <p:spPr>
          <a:xfrm>
            <a:off x="1469571" y="2452350"/>
            <a:ext cx="8929804" cy="1446550"/>
          </a:xfrm>
          <a:prstGeom prst="rect">
            <a:avLst/>
          </a:prstGeom>
          <a:noFill/>
          <a:effectLst>
            <a:glow rad="101600">
              <a:schemeClr val="accent6">
                <a:satMod val="175000"/>
                <a:alpha val="40000"/>
              </a:schemeClr>
            </a:glow>
          </a:effectLst>
          <a:scene3d>
            <a:camera prst="orthographicFront"/>
            <a:lightRig rig="threePt" dir="t"/>
          </a:scene3d>
          <a:sp3d>
            <a:bevelT w="114300" prst="hardEdge"/>
          </a:sp3d>
        </p:spPr>
        <p:txBody>
          <a:bodyPr wrap="square" rtlCol="0">
            <a:spAutoFit/>
          </a:bodyPr>
          <a:lstStyle/>
          <a:p>
            <a:pPr algn="ctr"/>
            <a:r>
              <a:rPr lang="en-US" sz="4400">
                <a:solidFill>
                  <a:srgbClr val="002060"/>
                </a:solidFill>
              </a:rPr>
              <a:t>Hẹn gặp lại các con</a:t>
            </a:r>
          </a:p>
          <a:p>
            <a:pPr algn="ctr"/>
            <a:r>
              <a:rPr lang="en-US" sz="4400">
                <a:solidFill>
                  <a:srgbClr val="002060"/>
                </a:solidFill>
              </a:rPr>
              <a:t> trong tiết học sau</a:t>
            </a:r>
          </a:p>
        </p:txBody>
      </p:sp>
    </p:spTree>
    <p:extLst>
      <p:ext uri="{BB962C8B-B14F-4D97-AF65-F5344CB8AC3E}">
        <p14:creationId xmlns:p14="http://schemas.microsoft.com/office/powerpoint/2010/main" val="35285460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250" autoRev="1" fill="remove"/>
                                        <p:tgtEl>
                                          <p:spTgt spid="8"/>
                                        </p:tgtEl>
                                        <p:attrNameLst>
                                          <p:attrName>style.color</p:attrName>
                                        </p:attrNameLst>
                                      </p:cBhvr>
                                      <p:to>
                                        <a:schemeClr val="bg1"/>
                                      </p:to>
                                    </p:animClr>
                                    <p:animClr clrSpc="rgb" dir="cw">
                                      <p:cBhvr>
                                        <p:cTn id="21" dur="250" autoRev="1" fill="remove"/>
                                        <p:tgtEl>
                                          <p:spTgt spid="8"/>
                                        </p:tgtEl>
                                        <p:attrNameLst>
                                          <p:attrName>fillcolor</p:attrName>
                                        </p:attrNameLst>
                                      </p:cBhvr>
                                      <p:to>
                                        <a:schemeClr val="bg1"/>
                                      </p:to>
                                    </p:animClr>
                                    <p:set>
                                      <p:cBhvr>
                                        <p:cTn id="22" dur="250" autoRev="1" fill="remove"/>
                                        <p:tgtEl>
                                          <p:spTgt spid="8"/>
                                        </p:tgtEl>
                                        <p:attrNameLst>
                                          <p:attrName>fill.type</p:attrName>
                                        </p:attrNameLst>
                                      </p:cBhvr>
                                      <p:to>
                                        <p:strVal val="solid"/>
                                      </p:to>
                                    </p:set>
                                    <p:set>
                                      <p:cBhvr>
                                        <p:cTn id="23"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占位符 14">
            <a:extLst>
              <a:ext uri="{FF2B5EF4-FFF2-40B4-BE49-F238E27FC236}">
                <a16:creationId xmlns:a16="http://schemas.microsoft.com/office/drawing/2014/main" id="{A6E39B1D-466F-48F4-A380-B7F685331F7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09" r="3809"/>
          <a:stretch>
            <a:fillRect/>
          </a:stretch>
        </p:blipFill>
        <p:spPr>
          <a:xfrm>
            <a:off x="1259909" y="2417782"/>
            <a:ext cx="2792615" cy="2008391"/>
          </a:xfrm>
        </p:spPr>
      </p:pic>
      <p:pic>
        <p:nvPicPr>
          <p:cNvPr id="17" name="图片占位符 16">
            <a:extLst>
              <a:ext uri="{FF2B5EF4-FFF2-40B4-BE49-F238E27FC236}">
                <a16:creationId xmlns:a16="http://schemas.microsoft.com/office/drawing/2014/main" id="{B34AF8DE-F1D5-4B02-ADB2-26E78CAEDA67}"/>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3841" r="3841"/>
          <a:stretch>
            <a:fillRect/>
          </a:stretch>
        </p:blipFill>
        <p:spPr/>
      </p:pic>
      <p:pic>
        <p:nvPicPr>
          <p:cNvPr id="19" name="图片占位符 18">
            <a:extLst>
              <a:ext uri="{FF2B5EF4-FFF2-40B4-BE49-F238E27FC236}">
                <a16:creationId xmlns:a16="http://schemas.microsoft.com/office/drawing/2014/main" id="{C4C66067-7A7E-4472-BD2A-5062DAC01A05}"/>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053" r="1053"/>
          <a:stretch>
            <a:fillRect/>
          </a:stretch>
        </p:blipFill>
        <p:spPr>
          <a:xfrm>
            <a:off x="7494385" y="1846728"/>
            <a:ext cx="2792615" cy="2008391"/>
          </a:xfrm>
        </p:spPr>
      </p:pic>
      <p:sp>
        <p:nvSpPr>
          <p:cNvPr id="8" name="云形 7">
            <a:extLst>
              <a:ext uri="{FF2B5EF4-FFF2-40B4-BE49-F238E27FC236}">
                <a16:creationId xmlns:a16="http://schemas.microsoft.com/office/drawing/2014/main" id="{DB1AB579-999E-4893-B46F-99F3EFBC7BD3}"/>
              </a:ext>
            </a:extLst>
          </p:cNvPr>
          <p:cNvSpPr/>
          <p:nvPr/>
        </p:nvSpPr>
        <p:spPr>
          <a:xfrm>
            <a:off x="1362051" y="2425254"/>
            <a:ext cx="2788959" cy="2007492"/>
          </a:xfrm>
          <a:prstGeom prst="cloud">
            <a:avLst/>
          </a:prstGeom>
          <a:no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云形 8">
            <a:extLst>
              <a:ext uri="{FF2B5EF4-FFF2-40B4-BE49-F238E27FC236}">
                <a16:creationId xmlns:a16="http://schemas.microsoft.com/office/drawing/2014/main" id="{FCF33A34-745B-42C0-BBB5-64362BEBCA22}"/>
              </a:ext>
            </a:extLst>
          </p:cNvPr>
          <p:cNvSpPr/>
          <p:nvPr/>
        </p:nvSpPr>
        <p:spPr>
          <a:xfrm>
            <a:off x="4701520" y="3699290"/>
            <a:ext cx="2788959" cy="2007492"/>
          </a:xfrm>
          <a:prstGeom prst="cloud">
            <a:avLst/>
          </a:prstGeom>
          <a:noFill/>
          <a:ln w="38100">
            <a:solidFill>
              <a:srgbClr val="83C15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云形 9">
            <a:extLst>
              <a:ext uri="{FF2B5EF4-FFF2-40B4-BE49-F238E27FC236}">
                <a16:creationId xmlns:a16="http://schemas.microsoft.com/office/drawing/2014/main" id="{5C8DC106-ABFF-468F-9252-424B84C48CBC}"/>
              </a:ext>
            </a:extLst>
          </p:cNvPr>
          <p:cNvSpPr/>
          <p:nvPr/>
        </p:nvSpPr>
        <p:spPr>
          <a:xfrm>
            <a:off x="7687305" y="2195602"/>
            <a:ext cx="2788959" cy="2007492"/>
          </a:xfrm>
          <a:prstGeom prst="cloud">
            <a:avLst/>
          </a:prstGeom>
          <a:noFill/>
          <a:ln w="38100">
            <a:solidFill>
              <a:srgbClr val="F5A7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 name="Picture 13" descr="Green School Board | กรอบ, การออกแบบปก, ป้ายไม้">
            <a:extLst>
              <a:ext uri="{FF2B5EF4-FFF2-40B4-BE49-F238E27FC236}">
                <a16:creationId xmlns:a16="http://schemas.microsoft.com/office/drawing/2014/main" id="{8F8E969E-F8F4-4B81-8B0D-FA0CE0954E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02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BBBE2ED-A49C-47D4-BF50-C9BE25660467}"/>
              </a:ext>
            </a:extLst>
          </p:cNvPr>
          <p:cNvSpPr txBox="1"/>
          <p:nvPr/>
        </p:nvSpPr>
        <p:spPr>
          <a:xfrm>
            <a:off x="6506545" y="2562546"/>
            <a:ext cx="3068894" cy="923330"/>
          </a:xfrm>
          <a:prstGeom prst="rect">
            <a:avLst/>
          </a:prstGeom>
          <a:noFill/>
        </p:spPr>
        <p:txBody>
          <a:bodyPr wrap="square" rtlCol="0">
            <a:spAutoFit/>
          </a:bodyPr>
          <a:lstStyle/>
          <a:p>
            <a:r>
              <a:rPr lang="en-US" sz="5400" b="1" dirty="0">
                <a:solidFill>
                  <a:schemeClr val="bg1"/>
                </a:solidFill>
                <a:latin typeface="Arial-SGK-TV" pitchFamily="2" charset="0"/>
                <a:cs typeface="Arial-SGK-TV" pitchFamily="2" charset="0"/>
              </a:rPr>
              <a:t>con </a:t>
            </a:r>
            <a:r>
              <a:rPr lang="en-US" sz="5400" b="1" dirty="0" err="1">
                <a:solidFill>
                  <a:schemeClr val="bg1"/>
                </a:solidFill>
                <a:latin typeface="Arial-SGK-TV" pitchFamily="2" charset="0"/>
                <a:cs typeface="Arial-SGK-TV" pitchFamily="2" charset="0"/>
              </a:rPr>
              <a:t>vịt</a:t>
            </a:r>
            <a:endParaRPr lang="en-US" sz="5400" b="1" dirty="0">
              <a:solidFill>
                <a:schemeClr val="bg1"/>
              </a:solidFill>
              <a:latin typeface="Arial-SGK-TV" pitchFamily="2" charset="0"/>
              <a:cs typeface="Arial-SGK-TV" pitchFamily="2" charset="0"/>
            </a:endParaRPr>
          </a:p>
        </p:txBody>
      </p:sp>
      <p:sp>
        <p:nvSpPr>
          <p:cNvPr id="13" name="TextBox 12">
            <a:extLst>
              <a:ext uri="{FF2B5EF4-FFF2-40B4-BE49-F238E27FC236}">
                <a16:creationId xmlns:a16="http://schemas.microsoft.com/office/drawing/2014/main" id="{EDAC5300-D254-49F3-827C-056A6EF716B3}"/>
              </a:ext>
            </a:extLst>
          </p:cNvPr>
          <p:cNvSpPr txBox="1"/>
          <p:nvPr/>
        </p:nvSpPr>
        <p:spPr>
          <a:xfrm>
            <a:off x="2502381" y="1038546"/>
            <a:ext cx="3122971" cy="923330"/>
          </a:xfrm>
          <a:prstGeom prst="rect">
            <a:avLst/>
          </a:prstGeom>
          <a:noFill/>
        </p:spPr>
        <p:txBody>
          <a:bodyPr wrap="square" rtlCol="0">
            <a:spAutoFit/>
          </a:bodyPr>
          <a:lstStyle/>
          <a:p>
            <a:r>
              <a:rPr lang="en-US" sz="5400" b="1" dirty="0" err="1">
                <a:solidFill>
                  <a:schemeClr val="bg1"/>
                </a:solidFill>
                <a:latin typeface="Arial-SGK-TV" pitchFamily="2" charset="0"/>
                <a:cs typeface="Arial-SGK-TV" pitchFamily="2" charset="0"/>
              </a:rPr>
              <a:t>thịt</a:t>
            </a:r>
            <a:r>
              <a:rPr lang="en-US" sz="5400" b="1" dirty="0">
                <a:solidFill>
                  <a:schemeClr val="bg1"/>
                </a:solidFill>
                <a:latin typeface="Arial-SGK-TV" pitchFamily="2" charset="0"/>
                <a:cs typeface="Arial-SGK-TV" pitchFamily="2" charset="0"/>
              </a:rPr>
              <a:t> </a:t>
            </a:r>
            <a:r>
              <a:rPr lang="en-US" sz="5400" b="1" dirty="0" err="1">
                <a:solidFill>
                  <a:schemeClr val="bg1"/>
                </a:solidFill>
                <a:latin typeface="Arial-SGK-TV" pitchFamily="2" charset="0"/>
                <a:cs typeface="Arial-SGK-TV" pitchFamily="2" charset="0"/>
              </a:rPr>
              <a:t>bò</a:t>
            </a:r>
            <a:endParaRPr lang="en-US" sz="5400" b="1" dirty="0">
              <a:solidFill>
                <a:schemeClr val="bg1"/>
              </a:solidFill>
              <a:latin typeface="Arial-SGK-TV" pitchFamily="2" charset="0"/>
              <a:cs typeface="Arial-SGK-TV" pitchFamily="2" charset="0"/>
            </a:endParaRPr>
          </a:p>
        </p:txBody>
      </p:sp>
      <p:sp>
        <p:nvSpPr>
          <p:cNvPr id="14" name="TextBox 13">
            <a:extLst>
              <a:ext uri="{FF2B5EF4-FFF2-40B4-BE49-F238E27FC236}">
                <a16:creationId xmlns:a16="http://schemas.microsoft.com/office/drawing/2014/main" id="{E9CB932A-DAC3-455C-8BD4-C99BB2EEB6A5}"/>
              </a:ext>
            </a:extLst>
          </p:cNvPr>
          <p:cNvSpPr txBox="1"/>
          <p:nvPr/>
        </p:nvSpPr>
        <p:spPr>
          <a:xfrm>
            <a:off x="6582745" y="1105816"/>
            <a:ext cx="3429000" cy="923330"/>
          </a:xfrm>
          <a:prstGeom prst="rect">
            <a:avLst/>
          </a:prstGeom>
          <a:noFill/>
        </p:spPr>
        <p:txBody>
          <a:bodyPr wrap="square" rtlCol="0">
            <a:spAutoFit/>
          </a:bodyPr>
          <a:lstStyle/>
          <a:p>
            <a:r>
              <a:rPr lang="en-US" sz="5400" b="1" dirty="0" err="1">
                <a:solidFill>
                  <a:schemeClr val="bg1"/>
                </a:solidFill>
                <a:latin typeface="Arial-SGK-TV" pitchFamily="2" charset="0"/>
                <a:cs typeface="Arial-SGK-TV" pitchFamily="2" charset="0"/>
              </a:rPr>
              <a:t>chúc</a:t>
            </a:r>
            <a:r>
              <a:rPr lang="en-US" sz="5400" b="1" dirty="0">
                <a:solidFill>
                  <a:schemeClr val="bg1"/>
                </a:solidFill>
                <a:latin typeface="Arial-SGK-TV" pitchFamily="2" charset="0"/>
                <a:cs typeface="Arial-SGK-TV" pitchFamily="2" charset="0"/>
              </a:rPr>
              <a:t> </a:t>
            </a:r>
            <a:r>
              <a:rPr lang="en-US" sz="5400" b="1" dirty="0" err="1">
                <a:solidFill>
                  <a:schemeClr val="bg1"/>
                </a:solidFill>
                <a:latin typeface="Arial-SGK-TV" pitchFamily="2" charset="0"/>
                <a:cs typeface="Arial-SGK-TV" pitchFamily="2" charset="0"/>
              </a:rPr>
              <a:t>tết</a:t>
            </a:r>
            <a:endParaRPr lang="en-US" sz="5400" b="1" dirty="0">
              <a:solidFill>
                <a:schemeClr val="bg1"/>
              </a:solidFill>
              <a:latin typeface="Arial-SGK-TV" pitchFamily="2" charset="0"/>
              <a:cs typeface="Arial-SGK-TV" pitchFamily="2" charset="0"/>
            </a:endParaRPr>
          </a:p>
        </p:txBody>
      </p:sp>
      <p:sp>
        <p:nvSpPr>
          <p:cNvPr id="16" name="TextBox 15">
            <a:extLst>
              <a:ext uri="{FF2B5EF4-FFF2-40B4-BE49-F238E27FC236}">
                <a16:creationId xmlns:a16="http://schemas.microsoft.com/office/drawing/2014/main" id="{15F43D05-871E-464F-82A2-AAD1869E62F3}"/>
              </a:ext>
            </a:extLst>
          </p:cNvPr>
          <p:cNvSpPr txBox="1"/>
          <p:nvPr/>
        </p:nvSpPr>
        <p:spPr>
          <a:xfrm>
            <a:off x="2578581" y="2638746"/>
            <a:ext cx="3086099" cy="923330"/>
          </a:xfrm>
          <a:prstGeom prst="rect">
            <a:avLst/>
          </a:prstGeom>
          <a:noFill/>
        </p:spPr>
        <p:txBody>
          <a:bodyPr wrap="square" rtlCol="0">
            <a:spAutoFit/>
          </a:bodyPr>
          <a:lstStyle/>
          <a:p>
            <a:r>
              <a:rPr lang="en-US" sz="5400" b="1" dirty="0" err="1">
                <a:solidFill>
                  <a:schemeClr val="bg1"/>
                </a:solidFill>
                <a:latin typeface="Arial-SGK-TV" pitchFamily="2" charset="0"/>
                <a:cs typeface="Arial-SGK-TV" pitchFamily="2" charset="0"/>
              </a:rPr>
              <a:t>hò</a:t>
            </a:r>
            <a:r>
              <a:rPr lang="en-US" sz="5400" b="1" dirty="0">
                <a:solidFill>
                  <a:schemeClr val="bg1"/>
                </a:solidFill>
                <a:latin typeface="Arial-SGK-TV" pitchFamily="2" charset="0"/>
                <a:cs typeface="Arial-SGK-TV" pitchFamily="2" charset="0"/>
              </a:rPr>
              <a:t> </a:t>
            </a:r>
            <a:r>
              <a:rPr lang="en-US" sz="5400" b="1" dirty="0" err="1">
                <a:solidFill>
                  <a:schemeClr val="bg1"/>
                </a:solidFill>
                <a:latin typeface="Arial-SGK-TV" pitchFamily="2" charset="0"/>
                <a:cs typeface="Arial-SGK-TV" pitchFamily="2" charset="0"/>
              </a:rPr>
              <a:t>hét</a:t>
            </a:r>
            <a:endParaRPr lang="en-US" sz="5400" b="1" dirty="0">
              <a:solidFill>
                <a:schemeClr val="bg1"/>
              </a:solidFill>
              <a:latin typeface="Arial-SGK-TV" pitchFamily="2" charset="0"/>
              <a:cs typeface="Arial-SGK-TV" pitchFamily="2" charset="0"/>
            </a:endParaRPr>
          </a:p>
        </p:txBody>
      </p:sp>
      <p:sp>
        <p:nvSpPr>
          <p:cNvPr id="18" name="TextBox 17">
            <a:extLst>
              <a:ext uri="{FF2B5EF4-FFF2-40B4-BE49-F238E27FC236}">
                <a16:creationId xmlns:a16="http://schemas.microsoft.com/office/drawing/2014/main" id="{A1D89CC2-79FD-48F3-A80F-297494C0495C}"/>
              </a:ext>
            </a:extLst>
          </p:cNvPr>
          <p:cNvSpPr txBox="1"/>
          <p:nvPr/>
        </p:nvSpPr>
        <p:spPr>
          <a:xfrm>
            <a:off x="2502381" y="4238946"/>
            <a:ext cx="2895600" cy="923330"/>
          </a:xfrm>
          <a:prstGeom prst="rect">
            <a:avLst/>
          </a:prstGeom>
          <a:noFill/>
        </p:spPr>
        <p:txBody>
          <a:bodyPr wrap="square" rtlCol="0">
            <a:spAutoFit/>
          </a:bodyPr>
          <a:lstStyle/>
          <a:p>
            <a:r>
              <a:rPr lang="en-US" sz="5400" b="1" dirty="0" err="1">
                <a:solidFill>
                  <a:schemeClr val="bg1"/>
                </a:solidFill>
                <a:latin typeface="Arial-SGK-TV" pitchFamily="2" charset="0"/>
                <a:cs typeface="Arial-SGK-TV" pitchFamily="2" charset="0"/>
              </a:rPr>
              <a:t>dệt</a:t>
            </a:r>
            <a:r>
              <a:rPr lang="en-US" sz="5400" b="1" dirty="0">
                <a:solidFill>
                  <a:schemeClr val="bg1"/>
                </a:solidFill>
                <a:latin typeface="Arial-SGK-TV" pitchFamily="2" charset="0"/>
                <a:cs typeface="Arial-SGK-TV" pitchFamily="2" charset="0"/>
              </a:rPr>
              <a:t> </a:t>
            </a:r>
            <a:r>
              <a:rPr lang="en-US" sz="5400" b="1" dirty="0" err="1">
                <a:solidFill>
                  <a:schemeClr val="bg1"/>
                </a:solidFill>
                <a:latin typeface="Arial-SGK-TV" pitchFamily="2" charset="0"/>
                <a:cs typeface="Arial-SGK-TV" pitchFamily="2" charset="0"/>
              </a:rPr>
              <a:t>vải</a:t>
            </a:r>
            <a:endParaRPr lang="en-US" sz="5400" b="1" dirty="0">
              <a:solidFill>
                <a:schemeClr val="bg1"/>
              </a:solidFill>
              <a:latin typeface="Arial-SGK-TV" pitchFamily="2" charset="0"/>
              <a:cs typeface="Arial-SGK-TV" pitchFamily="2" charset="0"/>
            </a:endParaRPr>
          </a:p>
        </p:txBody>
      </p:sp>
      <p:sp>
        <p:nvSpPr>
          <p:cNvPr id="20" name="TextBox 19">
            <a:extLst>
              <a:ext uri="{FF2B5EF4-FFF2-40B4-BE49-F238E27FC236}">
                <a16:creationId xmlns:a16="http://schemas.microsoft.com/office/drawing/2014/main" id="{99FE17F9-670E-4D88-9A2F-9529C679FDEF}"/>
              </a:ext>
            </a:extLst>
          </p:cNvPr>
          <p:cNvSpPr txBox="1"/>
          <p:nvPr/>
        </p:nvSpPr>
        <p:spPr>
          <a:xfrm>
            <a:off x="6430345" y="4162746"/>
            <a:ext cx="3429000" cy="923330"/>
          </a:xfrm>
          <a:prstGeom prst="rect">
            <a:avLst/>
          </a:prstGeom>
          <a:noFill/>
        </p:spPr>
        <p:txBody>
          <a:bodyPr wrap="square" rtlCol="0">
            <a:spAutoFit/>
          </a:bodyPr>
          <a:lstStyle/>
          <a:p>
            <a:r>
              <a:rPr lang="en-US" sz="5400" b="1" dirty="0" err="1">
                <a:solidFill>
                  <a:schemeClr val="bg1"/>
                </a:solidFill>
                <a:latin typeface="Arial-SGK-TV" pitchFamily="2" charset="0"/>
                <a:cs typeface="Arial-SGK-TV" pitchFamily="2" charset="0"/>
              </a:rPr>
              <a:t>mùi</a:t>
            </a:r>
            <a:r>
              <a:rPr lang="en-US" sz="5400" b="1" dirty="0">
                <a:solidFill>
                  <a:schemeClr val="bg1"/>
                </a:solidFill>
                <a:latin typeface="Arial-SGK-TV" pitchFamily="2" charset="0"/>
                <a:cs typeface="Arial-SGK-TV" pitchFamily="2" charset="0"/>
              </a:rPr>
              <a:t> </a:t>
            </a:r>
            <a:r>
              <a:rPr lang="en-US" sz="5400" b="1" dirty="0" err="1">
                <a:solidFill>
                  <a:schemeClr val="bg1"/>
                </a:solidFill>
                <a:latin typeface="Arial-SGK-TV" pitchFamily="2" charset="0"/>
                <a:cs typeface="Arial-SGK-TV" pitchFamily="2" charset="0"/>
              </a:rPr>
              <a:t>khét</a:t>
            </a:r>
            <a:endParaRPr lang="en-US" sz="54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3385584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1000"/>
                                        <p:tgtEl>
                                          <p:spTgt spid="13"/>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1000"/>
                                        <p:tgtEl>
                                          <p:spTgt spid="16"/>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circle(in)">
                                      <p:cBhvr>
                                        <p:cTn id="45" dur="10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3" grpId="0"/>
      <p:bldP spid="14" grpId="0"/>
      <p:bldP spid="16"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占位符 14">
            <a:extLst>
              <a:ext uri="{FF2B5EF4-FFF2-40B4-BE49-F238E27FC236}">
                <a16:creationId xmlns:a16="http://schemas.microsoft.com/office/drawing/2014/main" id="{A6E39B1D-466F-48F4-A380-B7F685331F7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09" r="3809"/>
          <a:stretch>
            <a:fillRect/>
          </a:stretch>
        </p:blipFill>
        <p:spPr>
          <a:xfrm>
            <a:off x="1259909" y="2417782"/>
            <a:ext cx="2792615" cy="2008391"/>
          </a:xfrm>
        </p:spPr>
      </p:pic>
      <p:pic>
        <p:nvPicPr>
          <p:cNvPr id="17" name="图片占位符 16">
            <a:extLst>
              <a:ext uri="{FF2B5EF4-FFF2-40B4-BE49-F238E27FC236}">
                <a16:creationId xmlns:a16="http://schemas.microsoft.com/office/drawing/2014/main" id="{B34AF8DE-F1D5-4B02-ADB2-26E78CAEDA67}"/>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3841" r="3841"/>
          <a:stretch>
            <a:fillRect/>
          </a:stretch>
        </p:blipFill>
        <p:spPr/>
      </p:pic>
      <p:pic>
        <p:nvPicPr>
          <p:cNvPr id="19" name="图片占位符 18">
            <a:extLst>
              <a:ext uri="{FF2B5EF4-FFF2-40B4-BE49-F238E27FC236}">
                <a16:creationId xmlns:a16="http://schemas.microsoft.com/office/drawing/2014/main" id="{C4C66067-7A7E-4472-BD2A-5062DAC01A05}"/>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053" r="1053"/>
          <a:stretch>
            <a:fillRect/>
          </a:stretch>
        </p:blipFill>
        <p:spPr>
          <a:xfrm>
            <a:off x="7494385" y="1846728"/>
            <a:ext cx="2792615" cy="2008391"/>
          </a:xfrm>
        </p:spPr>
      </p:pic>
      <p:sp>
        <p:nvSpPr>
          <p:cNvPr id="8" name="云形 7">
            <a:extLst>
              <a:ext uri="{FF2B5EF4-FFF2-40B4-BE49-F238E27FC236}">
                <a16:creationId xmlns:a16="http://schemas.microsoft.com/office/drawing/2014/main" id="{DB1AB579-999E-4893-B46F-99F3EFBC7BD3}"/>
              </a:ext>
            </a:extLst>
          </p:cNvPr>
          <p:cNvSpPr/>
          <p:nvPr/>
        </p:nvSpPr>
        <p:spPr>
          <a:xfrm>
            <a:off x="1362051" y="2425254"/>
            <a:ext cx="2788959" cy="2007492"/>
          </a:xfrm>
          <a:prstGeom prst="cloud">
            <a:avLst/>
          </a:prstGeom>
          <a:no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云形 8">
            <a:extLst>
              <a:ext uri="{FF2B5EF4-FFF2-40B4-BE49-F238E27FC236}">
                <a16:creationId xmlns:a16="http://schemas.microsoft.com/office/drawing/2014/main" id="{FCF33A34-745B-42C0-BBB5-64362BEBCA22}"/>
              </a:ext>
            </a:extLst>
          </p:cNvPr>
          <p:cNvSpPr/>
          <p:nvPr/>
        </p:nvSpPr>
        <p:spPr>
          <a:xfrm>
            <a:off x="4701520" y="3699290"/>
            <a:ext cx="2788959" cy="2007492"/>
          </a:xfrm>
          <a:prstGeom prst="cloud">
            <a:avLst/>
          </a:prstGeom>
          <a:noFill/>
          <a:ln w="38100">
            <a:solidFill>
              <a:srgbClr val="83C15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云形 9">
            <a:extLst>
              <a:ext uri="{FF2B5EF4-FFF2-40B4-BE49-F238E27FC236}">
                <a16:creationId xmlns:a16="http://schemas.microsoft.com/office/drawing/2014/main" id="{5C8DC106-ABFF-468F-9252-424B84C48CBC}"/>
              </a:ext>
            </a:extLst>
          </p:cNvPr>
          <p:cNvSpPr/>
          <p:nvPr/>
        </p:nvSpPr>
        <p:spPr>
          <a:xfrm>
            <a:off x="7687305" y="2195602"/>
            <a:ext cx="2788959" cy="2007492"/>
          </a:xfrm>
          <a:prstGeom prst="cloud">
            <a:avLst/>
          </a:prstGeom>
          <a:noFill/>
          <a:ln w="38100">
            <a:solidFill>
              <a:srgbClr val="F5A7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 name="Picture 13" descr="Green School Board | กรอบ, การออกแบบปก, ป้ายไม้">
            <a:extLst>
              <a:ext uri="{FF2B5EF4-FFF2-40B4-BE49-F238E27FC236}">
                <a16:creationId xmlns:a16="http://schemas.microsoft.com/office/drawing/2014/main" id="{8F8E969E-F8F4-4B81-8B0D-FA0CE0954E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62" y="-702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573CF79-C9DF-420A-AF15-8AD1621462E7}"/>
              </a:ext>
            </a:extLst>
          </p:cNvPr>
          <p:cNvSpPr txBox="1"/>
          <p:nvPr/>
        </p:nvSpPr>
        <p:spPr>
          <a:xfrm>
            <a:off x="1259909" y="1061121"/>
            <a:ext cx="10178143" cy="3785652"/>
          </a:xfrm>
          <a:prstGeom prst="rect">
            <a:avLst/>
          </a:prstGeom>
          <a:noFill/>
        </p:spPr>
        <p:txBody>
          <a:bodyPr wrap="square">
            <a:spAutoFit/>
          </a:bodyPr>
          <a:lstStyle/>
          <a:p>
            <a:r>
              <a:rPr lang="en-US" sz="4800">
                <a:solidFill>
                  <a:schemeClr val="bg1"/>
                </a:solidFill>
                <a:latin typeface="Arial-SGK-TV" pitchFamily="2" charset="0"/>
                <a:cs typeface="Arial-SGK-TV" pitchFamily="2" charset="0"/>
              </a:rPr>
              <a:t>   Tết đến thật gần. Cái rét vẫn đậm. Mấy cây đào đã chi chít lộc non. Vài nụ tròn đỏ thắm vừa hé nở. Rồi trời ấm dần, đàn én nhỏ lại ríu rít bay về, náo nức đón chào năm mới.</a:t>
            </a:r>
            <a:endParaRPr lang="en-US" sz="4800">
              <a:solidFill>
                <a:schemeClr val="bg1"/>
              </a:solidFill>
            </a:endParaRPr>
          </a:p>
        </p:txBody>
      </p:sp>
    </p:spTree>
    <p:extLst>
      <p:ext uri="{BB962C8B-B14F-4D97-AF65-F5344CB8AC3E}">
        <p14:creationId xmlns:p14="http://schemas.microsoft.com/office/powerpoint/2010/main" val="22572975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Users\M0\Desktop\A1.jpg">
            <a:extLst>
              <a:ext uri="{FF2B5EF4-FFF2-40B4-BE49-F238E27FC236}">
                <a16:creationId xmlns:a16="http://schemas.microsoft.com/office/drawing/2014/main" id="{53D38334-18BF-4237-8887-2DC1287E27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26" y="-695494"/>
            <a:ext cx="12104374" cy="7553494"/>
          </a:xfrm>
          <a:prstGeom prst="rect">
            <a:avLst/>
          </a:prstGeom>
          <a:solidFill>
            <a:schemeClr val="bg1"/>
          </a:solidFill>
        </p:spPr>
      </p:pic>
      <p:sp>
        <p:nvSpPr>
          <p:cNvPr id="21" name="TextBox 20">
            <a:extLst>
              <a:ext uri="{FF2B5EF4-FFF2-40B4-BE49-F238E27FC236}">
                <a16:creationId xmlns:a16="http://schemas.microsoft.com/office/drawing/2014/main" id="{F2A2E00B-66E3-4C8C-887B-188EC361B844}"/>
              </a:ext>
            </a:extLst>
          </p:cNvPr>
          <p:cNvSpPr txBox="1"/>
          <p:nvPr/>
        </p:nvSpPr>
        <p:spPr>
          <a:xfrm>
            <a:off x="609167" y="5281248"/>
            <a:ext cx="8839633" cy="1446550"/>
          </a:xfrm>
          <a:prstGeom prst="rect">
            <a:avLst/>
          </a:prstGeom>
          <a:solidFill>
            <a:schemeClr val="bg1"/>
          </a:solidFill>
          <a:ln>
            <a:solidFill>
              <a:schemeClr val="bg1"/>
            </a:solidFill>
          </a:ln>
        </p:spPr>
        <p:txBody>
          <a:bodyPr wrap="square" rtlCol="0">
            <a:spAutoFit/>
          </a:bodyPr>
          <a:lstStyle/>
          <a:p>
            <a:pPr algn="l"/>
            <a:r>
              <a:rPr lang="en-US" sz="4000" dirty="0">
                <a:latin typeface="Arial SGK TV bold"/>
              </a:rPr>
              <a:t>	</a:t>
            </a:r>
            <a:r>
              <a:rPr lang="en-US" sz="4400" dirty="0" err="1">
                <a:latin typeface="Arial-SGK-TV" pitchFamily="2" charset="0"/>
                <a:cs typeface="Arial-SGK-TV" pitchFamily="2" charset="0"/>
              </a:rPr>
              <a:t>Cầu</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thủ</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số</a:t>
            </a:r>
            <a:r>
              <a:rPr lang="en-US" sz="4400" dirty="0">
                <a:latin typeface="Arial-SGK-TV" pitchFamily="2" charset="0"/>
                <a:cs typeface="Arial-SGK-TV" pitchFamily="2" charset="0"/>
              </a:rPr>
              <a:t> 7 </a:t>
            </a:r>
            <a:r>
              <a:rPr lang="en-US" sz="4400" dirty="0" err="1">
                <a:latin typeface="Arial-SGK-TV" pitchFamily="2" charset="0"/>
                <a:cs typeface="Arial-SGK-TV" pitchFamily="2" charset="0"/>
              </a:rPr>
              <a:t>thu</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hút</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khán</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giả</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bằng</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một</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cú</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sút</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dứt</a:t>
            </a:r>
            <a:r>
              <a:rPr lang="en-US" sz="4400" dirty="0">
                <a:latin typeface="Arial-SGK-TV" pitchFamily="2" charset="0"/>
                <a:cs typeface="Arial-SGK-TV" pitchFamily="2" charset="0"/>
              </a:rPr>
              <a:t> </a:t>
            </a:r>
            <a:r>
              <a:rPr lang="en-US" sz="4400" dirty="0" err="1">
                <a:latin typeface="Arial-SGK-TV" pitchFamily="2" charset="0"/>
                <a:cs typeface="Arial-SGK-TV" pitchFamily="2" charset="0"/>
              </a:rPr>
              <a:t>điểm</a:t>
            </a:r>
            <a:r>
              <a:rPr lang="en-US" sz="4400" dirty="0">
                <a:latin typeface="Arial-SGK-TV" pitchFamily="2" charset="0"/>
                <a:cs typeface="Arial-SGK-TV" pitchFamily="2" charset="0"/>
              </a:rPr>
              <a:t>.</a:t>
            </a:r>
            <a:endParaRPr lang="en-US" sz="4000" dirty="0">
              <a:latin typeface="Arial-SGK-TV" pitchFamily="2" charset="0"/>
              <a:cs typeface="Arial-SGK-TV" pitchFamily="2" charset="0"/>
            </a:endParaRPr>
          </a:p>
        </p:txBody>
      </p:sp>
      <p:sp>
        <p:nvSpPr>
          <p:cNvPr id="24" name="Rectangle 23">
            <a:extLst>
              <a:ext uri="{FF2B5EF4-FFF2-40B4-BE49-F238E27FC236}">
                <a16:creationId xmlns:a16="http://schemas.microsoft.com/office/drawing/2014/main" id="{6014900C-032B-40A8-A346-9C852E19A1F8}"/>
              </a:ext>
            </a:extLst>
          </p:cNvPr>
          <p:cNvSpPr/>
          <p:nvPr/>
        </p:nvSpPr>
        <p:spPr>
          <a:xfrm>
            <a:off x="5790315" y="5281248"/>
            <a:ext cx="970137" cy="769441"/>
          </a:xfrm>
          <a:prstGeom prst="rect">
            <a:avLst/>
          </a:prstGeom>
        </p:spPr>
        <p:txBody>
          <a:bodyPr wrap="none">
            <a:spAutoFit/>
          </a:bodyPr>
          <a:lstStyle/>
          <a:p>
            <a:r>
              <a:rPr lang="en-US" sz="4400" dirty="0" err="1">
                <a:solidFill>
                  <a:srgbClr val="FF0000"/>
                </a:solidFill>
                <a:latin typeface="Arial SGK TV bold"/>
              </a:rPr>
              <a:t>hút</a:t>
            </a:r>
            <a:endParaRPr lang="en-US" sz="4400" dirty="0">
              <a:solidFill>
                <a:srgbClr val="FF0000"/>
              </a:solidFill>
            </a:endParaRPr>
          </a:p>
        </p:txBody>
      </p:sp>
      <p:sp>
        <p:nvSpPr>
          <p:cNvPr id="25" name="Rectangle 24">
            <a:extLst>
              <a:ext uri="{FF2B5EF4-FFF2-40B4-BE49-F238E27FC236}">
                <a16:creationId xmlns:a16="http://schemas.microsoft.com/office/drawing/2014/main" id="{802964E2-94D0-4884-9101-DC7667457305}"/>
              </a:ext>
            </a:extLst>
          </p:cNvPr>
          <p:cNvSpPr/>
          <p:nvPr/>
        </p:nvSpPr>
        <p:spPr>
          <a:xfrm>
            <a:off x="3839217" y="5967756"/>
            <a:ext cx="938077" cy="769441"/>
          </a:xfrm>
          <a:prstGeom prst="rect">
            <a:avLst/>
          </a:prstGeom>
        </p:spPr>
        <p:txBody>
          <a:bodyPr wrap="none">
            <a:spAutoFit/>
          </a:bodyPr>
          <a:lstStyle/>
          <a:p>
            <a:r>
              <a:rPr lang="en-US" sz="4400" dirty="0" err="1">
                <a:solidFill>
                  <a:srgbClr val="FF0000"/>
                </a:solidFill>
                <a:latin typeface="Arial SGK TV bold"/>
              </a:rPr>
              <a:t>sút</a:t>
            </a:r>
            <a:endParaRPr lang="en-US" sz="4400" dirty="0">
              <a:solidFill>
                <a:srgbClr val="FF0000"/>
              </a:solidFill>
            </a:endParaRPr>
          </a:p>
        </p:txBody>
      </p:sp>
      <p:sp>
        <p:nvSpPr>
          <p:cNvPr id="26" name="Rectangle 25">
            <a:extLst>
              <a:ext uri="{FF2B5EF4-FFF2-40B4-BE49-F238E27FC236}">
                <a16:creationId xmlns:a16="http://schemas.microsoft.com/office/drawing/2014/main" id="{A9E2215F-409C-4344-B8FC-29B6E3F43341}"/>
              </a:ext>
            </a:extLst>
          </p:cNvPr>
          <p:cNvSpPr/>
          <p:nvPr/>
        </p:nvSpPr>
        <p:spPr>
          <a:xfrm>
            <a:off x="4744636" y="5936978"/>
            <a:ext cx="976549" cy="769441"/>
          </a:xfrm>
          <a:prstGeom prst="rect">
            <a:avLst/>
          </a:prstGeom>
        </p:spPr>
        <p:txBody>
          <a:bodyPr wrap="none">
            <a:spAutoFit/>
          </a:bodyPr>
          <a:lstStyle/>
          <a:p>
            <a:r>
              <a:rPr lang="en-US" sz="4400" dirty="0" err="1">
                <a:solidFill>
                  <a:srgbClr val="FF0000"/>
                </a:solidFill>
                <a:latin typeface="Arial-SGK-TV" pitchFamily="2" charset="0"/>
                <a:cs typeface="Arial-SGK-TV" pitchFamily="2" charset="0"/>
              </a:rPr>
              <a:t>dứt</a:t>
            </a:r>
            <a:endParaRPr lang="en-US" sz="4400" dirty="0">
              <a:solidFill>
                <a:srgbClr val="FF0000"/>
              </a:solidFill>
            </a:endParaRPr>
          </a:p>
        </p:txBody>
      </p:sp>
    </p:spTree>
    <p:extLst>
      <p:ext uri="{BB962C8B-B14F-4D97-AF65-F5344CB8AC3E}">
        <p14:creationId xmlns:p14="http://schemas.microsoft.com/office/powerpoint/2010/main" val="407902512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 calcmode="lin" valueType="num">
                                      <p:cBhvr>
                                        <p:cTn id="14" dur="1000" fill="hold"/>
                                        <p:tgtEl>
                                          <p:spTgt spid="24"/>
                                        </p:tgtEl>
                                        <p:attrNameLst>
                                          <p:attrName>style.rotation</p:attrName>
                                        </p:attrNameLst>
                                      </p:cBhvr>
                                      <p:tavLst>
                                        <p:tav tm="0">
                                          <p:val>
                                            <p:fltVal val="90"/>
                                          </p:val>
                                        </p:tav>
                                        <p:tav tm="100000">
                                          <p:val>
                                            <p:fltVal val="0"/>
                                          </p:val>
                                        </p:tav>
                                      </p:tavLst>
                                    </p:anim>
                                    <p:animEffect transition="in" filter="fade">
                                      <p:cBhvr>
                                        <p:cTn id="15" dur="1000"/>
                                        <p:tgtEl>
                                          <p:spTgt spid="24"/>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 calcmode="lin" valueType="num">
                                      <p:cBhvr>
                                        <p:cTn id="20" dur="1000" fill="hold"/>
                                        <p:tgtEl>
                                          <p:spTgt spid="25"/>
                                        </p:tgtEl>
                                        <p:attrNameLst>
                                          <p:attrName>style.rotation</p:attrName>
                                        </p:attrNameLst>
                                      </p:cBhvr>
                                      <p:tavLst>
                                        <p:tav tm="0">
                                          <p:val>
                                            <p:fltVal val="90"/>
                                          </p:val>
                                        </p:tav>
                                        <p:tav tm="100000">
                                          <p:val>
                                            <p:fltVal val="0"/>
                                          </p:val>
                                        </p:tav>
                                      </p:tavLst>
                                    </p:anim>
                                    <p:animEffect transition="in" filter="fade">
                                      <p:cBhvr>
                                        <p:cTn id="21" dur="1000"/>
                                        <p:tgtEl>
                                          <p:spTgt spid="2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1000" fill="hold"/>
                                        <p:tgtEl>
                                          <p:spTgt spid="26"/>
                                        </p:tgtEl>
                                        <p:attrNameLst>
                                          <p:attrName>ppt_w</p:attrName>
                                        </p:attrNameLst>
                                      </p:cBhvr>
                                      <p:tavLst>
                                        <p:tav tm="0">
                                          <p:val>
                                            <p:fltVal val="0"/>
                                          </p:val>
                                        </p:tav>
                                        <p:tav tm="100000">
                                          <p:val>
                                            <p:strVal val="#ppt_w"/>
                                          </p:val>
                                        </p:tav>
                                      </p:tavLst>
                                    </p:anim>
                                    <p:anim calcmode="lin" valueType="num">
                                      <p:cBhvr>
                                        <p:cTn id="25" dur="1000" fill="hold"/>
                                        <p:tgtEl>
                                          <p:spTgt spid="26"/>
                                        </p:tgtEl>
                                        <p:attrNameLst>
                                          <p:attrName>ppt_h</p:attrName>
                                        </p:attrNameLst>
                                      </p:cBhvr>
                                      <p:tavLst>
                                        <p:tav tm="0">
                                          <p:val>
                                            <p:fltVal val="0"/>
                                          </p:val>
                                        </p:tav>
                                        <p:tav tm="100000">
                                          <p:val>
                                            <p:strVal val="#ppt_h"/>
                                          </p:val>
                                        </p:tav>
                                      </p:tavLst>
                                    </p:anim>
                                    <p:anim calcmode="lin" valueType="num">
                                      <p:cBhvr>
                                        <p:cTn id="26" dur="1000" fill="hold"/>
                                        <p:tgtEl>
                                          <p:spTgt spid="26"/>
                                        </p:tgtEl>
                                        <p:attrNameLst>
                                          <p:attrName>style.rotation</p:attrName>
                                        </p:attrNameLst>
                                      </p:cBhvr>
                                      <p:tavLst>
                                        <p:tav tm="0">
                                          <p:val>
                                            <p:fltVal val="90"/>
                                          </p:val>
                                        </p:tav>
                                        <p:tav tm="100000">
                                          <p:val>
                                            <p:fltVal val="0"/>
                                          </p:val>
                                        </p:tav>
                                      </p:tavLst>
                                    </p:anim>
                                    <p:animEffect transition="in" filter="fade">
                                      <p:cBhvr>
                                        <p:cTn id="2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68F0F03E-72FA-41D4-A3BA-AAD9939B8776}"/>
              </a:ext>
            </a:extLst>
          </p:cNvPr>
          <p:cNvGrpSpPr/>
          <p:nvPr/>
        </p:nvGrpSpPr>
        <p:grpSpPr>
          <a:xfrm rot="647348">
            <a:off x="3147502" y="-498115"/>
            <a:ext cx="8618756" cy="2622998"/>
            <a:chOff x="2851167" y="3308681"/>
            <a:chExt cx="3021479" cy="878760"/>
          </a:xfrm>
        </p:grpSpPr>
        <p:grpSp>
          <p:nvGrpSpPr>
            <p:cNvPr id="13" name="组合 12">
              <a:extLst>
                <a:ext uri="{FF2B5EF4-FFF2-40B4-BE49-F238E27FC236}">
                  <a16:creationId xmlns:a16="http://schemas.microsoft.com/office/drawing/2014/main" id="{12C7773E-5FF6-4C1A-8763-1EA4DE33ED95}"/>
                </a:ext>
              </a:extLst>
            </p:cNvPr>
            <p:cNvGrpSpPr/>
            <p:nvPr/>
          </p:nvGrpSpPr>
          <p:grpSpPr>
            <a:xfrm rot="20884910">
              <a:off x="2851167" y="3579378"/>
              <a:ext cx="2105831" cy="608063"/>
              <a:chOff x="3256489" y="3502442"/>
              <a:chExt cx="2105831" cy="608063"/>
            </a:xfrm>
          </p:grpSpPr>
          <p:sp>
            <p:nvSpPr>
              <p:cNvPr id="25" name="任意多边形 133">
                <a:extLst>
                  <a:ext uri="{FF2B5EF4-FFF2-40B4-BE49-F238E27FC236}">
                    <a16:creationId xmlns:a16="http://schemas.microsoft.com/office/drawing/2014/main" id="{76116E2C-4BCF-43E2-A8E9-A4546F75CBA7}"/>
                  </a:ext>
                </a:extLst>
              </p:cNvPr>
              <p:cNvSpPr/>
              <p:nvPr/>
            </p:nvSpPr>
            <p:spPr>
              <a:xfrm>
                <a:off x="5121814" y="3747154"/>
                <a:ext cx="240506" cy="126206"/>
              </a:xfrm>
              <a:custGeom>
                <a:avLst/>
                <a:gdLst>
                  <a:gd name="connsiteX0" fmla="*/ 0 w 240506"/>
                  <a:gd name="connsiteY0" fmla="*/ 0 h 126206"/>
                  <a:gd name="connsiteX1" fmla="*/ 240506 w 240506"/>
                  <a:gd name="connsiteY1" fmla="*/ 28575 h 126206"/>
                  <a:gd name="connsiteX2" fmla="*/ 0 w 240506"/>
                  <a:gd name="connsiteY2" fmla="*/ 126206 h 126206"/>
                  <a:gd name="connsiteX3" fmla="*/ 0 w 240506"/>
                  <a:gd name="connsiteY3" fmla="*/ 126206 h 126206"/>
                </a:gdLst>
                <a:ahLst/>
                <a:cxnLst>
                  <a:cxn ang="0">
                    <a:pos x="connsiteX0" y="connsiteY0"/>
                  </a:cxn>
                  <a:cxn ang="0">
                    <a:pos x="connsiteX1" y="connsiteY1"/>
                  </a:cxn>
                  <a:cxn ang="0">
                    <a:pos x="connsiteX2" y="connsiteY2"/>
                  </a:cxn>
                  <a:cxn ang="0">
                    <a:pos x="connsiteX3" y="connsiteY3"/>
                  </a:cxn>
                </a:cxnLst>
                <a:rect l="l" t="t" r="r" b="b"/>
                <a:pathLst>
                  <a:path w="240506" h="126206">
                    <a:moveTo>
                      <a:pt x="0" y="0"/>
                    </a:moveTo>
                    <a:lnTo>
                      <a:pt x="240506" y="28575"/>
                    </a:lnTo>
                    <a:lnTo>
                      <a:pt x="0" y="126206"/>
                    </a:lnTo>
                    <a:lnTo>
                      <a:pt x="0" y="126206"/>
                    </a:lnTo>
                  </a:path>
                </a:pathLst>
              </a:cu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grpSp>
            <p:nvGrpSpPr>
              <p:cNvPr id="26" name="组合 25">
                <a:extLst>
                  <a:ext uri="{FF2B5EF4-FFF2-40B4-BE49-F238E27FC236}">
                    <a16:creationId xmlns:a16="http://schemas.microsoft.com/office/drawing/2014/main" id="{146263AF-B002-43FA-AE31-5483FE25CB08}"/>
                  </a:ext>
                </a:extLst>
              </p:cNvPr>
              <p:cNvGrpSpPr/>
              <p:nvPr/>
            </p:nvGrpSpPr>
            <p:grpSpPr>
              <a:xfrm>
                <a:off x="3256489" y="3502442"/>
                <a:ext cx="1870024" cy="608063"/>
                <a:chOff x="-1283892" y="9484005"/>
                <a:chExt cx="1259682" cy="409602"/>
              </a:xfrm>
            </p:grpSpPr>
            <p:sp>
              <p:nvSpPr>
                <p:cNvPr id="27" name="任意多边形 135">
                  <a:extLst>
                    <a:ext uri="{FF2B5EF4-FFF2-40B4-BE49-F238E27FC236}">
                      <a16:creationId xmlns:a16="http://schemas.microsoft.com/office/drawing/2014/main" id="{D2E5527B-59AE-4CDD-9424-4532BE24E389}"/>
                    </a:ext>
                  </a:extLst>
                </p:cNvPr>
                <p:cNvSpPr/>
                <p:nvPr/>
              </p:nvSpPr>
              <p:spPr>
                <a:xfrm>
                  <a:off x="-1283892" y="9600495"/>
                  <a:ext cx="276226" cy="293112"/>
                </a:xfrm>
                <a:custGeom>
                  <a:avLst/>
                  <a:gdLst>
                    <a:gd name="connsiteX0" fmla="*/ 0 w 250031"/>
                    <a:gd name="connsiteY0" fmla="*/ 71437 h 292893"/>
                    <a:gd name="connsiteX1" fmla="*/ 242887 w 250031"/>
                    <a:gd name="connsiteY1" fmla="*/ 0 h 292893"/>
                    <a:gd name="connsiteX2" fmla="*/ 250031 w 250031"/>
                    <a:gd name="connsiteY2" fmla="*/ 252412 h 292893"/>
                    <a:gd name="connsiteX3" fmla="*/ 11906 w 250031"/>
                    <a:gd name="connsiteY3" fmla="*/ 292893 h 292893"/>
                    <a:gd name="connsiteX4" fmla="*/ 71437 w 250031"/>
                    <a:gd name="connsiteY4" fmla="*/ 169068 h 292893"/>
                    <a:gd name="connsiteX5" fmla="*/ 0 w 250031"/>
                    <a:gd name="connsiteY5" fmla="*/ 71437 h 292893"/>
                    <a:gd name="connsiteX0" fmla="*/ 0 w 261938"/>
                    <a:gd name="connsiteY0" fmla="*/ 64293 h 292893"/>
                    <a:gd name="connsiteX1" fmla="*/ 254794 w 261938"/>
                    <a:gd name="connsiteY1" fmla="*/ 0 h 292893"/>
                    <a:gd name="connsiteX2" fmla="*/ 261938 w 261938"/>
                    <a:gd name="connsiteY2" fmla="*/ 252412 h 292893"/>
                    <a:gd name="connsiteX3" fmla="*/ 23813 w 261938"/>
                    <a:gd name="connsiteY3" fmla="*/ 292893 h 292893"/>
                    <a:gd name="connsiteX4" fmla="*/ 83344 w 261938"/>
                    <a:gd name="connsiteY4" fmla="*/ 169068 h 292893"/>
                    <a:gd name="connsiteX5" fmla="*/ 0 w 261938"/>
                    <a:gd name="connsiteY5" fmla="*/ 64293 h 292893"/>
                    <a:gd name="connsiteX0" fmla="*/ 0 w 261938"/>
                    <a:gd name="connsiteY0" fmla="*/ 64293 h 292893"/>
                    <a:gd name="connsiteX1" fmla="*/ 254794 w 261938"/>
                    <a:gd name="connsiteY1" fmla="*/ 0 h 292893"/>
                    <a:gd name="connsiteX2" fmla="*/ 261938 w 261938"/>
                    <a:gd name="connsiteY2" fmla="*/ 252412 h 292893"/>
                    <a:gd name="connsiteX3" fmla="*/ 23813 w 261938"/>
                    <a:gd name="connsiteY3" fmla="*/ 292893 h 292893"/>
                    <a:gd name="connsiteX4" fmla="*/ 83344 w 261938"/>
                    <a:gd name="connsiteY4" fmla="*/ 169068 h 292893"/>
                    <a:gd name="connsiteX5" fmla="*/ 0 w 261938"/>
                    <a:gd name="connsiteY5" fmla="*/ 64293 h 292893"/>
                    <a:gd name="connsiteX0" fmla="*/ 0 w 261938"/>
                    <a:gd name="connsiteY0" fmla="*/ 64512 h 293112"/>
                    <a:gd name="connsiteX1" fmla="*/ 254794 w 261938"/>
                    <a:gd name="connsiteY1" fmla="*/ 219 h 293112"/>
                    <a:gd name="connsiteX2" fmla="*/ 261938 w 261938"/>
                    <a:gd name="connsiteY2" fmla="*/ 252631 h 293112"/>
                    <a:gd name="connsiteX3" fmla="*/ 23813 w 261938"/>
                    <a:gd name="connsiteY3" fmla="*/ 293112 h 293112"/>
                    <a:gd name="connsiteX4" fmla="*/ 83344 w 261938"/>
                    <a:gd name="connsiteY4" fmla="*/ 169287 h 293112"/>
                    <a:gd name="connsiteX5" fmla="*/ 0 w 261938"/>
                    <a:gd name="connsiteY5" fmla="*/ 64512 h 293112"/>
                    <a:gd name="connsiteX0" fmla="*/ 0 w 261938"/>
                    <a:gd name="connsiteY0" fmla="*/ 64512 h 293112"/>
                    <a:gd name="connsiteX1" fmla="*/ 254794 w 261938"/>
                    <a:gd name="connsiteY1" fmla="*/ 219 h 293112"/>
                    <a:gd name="connsiteX2" fmla="*/ 261938 w 261938"/>
                    <a:gd name="connsiteY2" fmla="*/ 252631 h 293112"/>
                    <a:gd name="connsiteX3" fmla="*/ 23813 w 261938"/>
                    <a:gd name="connsiteY3" fmla="*/ 293112 h 293112"/>
                    <a:gd name="connsiteX4" fmla="*/ 83344 w 261938"/>
                    <a:gd name="connsiteY4" fmla="*/ 169287 h 293112"/>
                    <a:gd name="connsiteX5" fmla="*/ 0 w 261938"/>
                    <a:gd name="connsiteY5" fmla="*/ 64512 h 293112"/>
                    <a:gd name="connsiteX0" fmla="*/ 0 w 261938"/>
                    <a:gd name="connsiteY0" fmla="*/ 64512 h 293112"/>
                    <a:gd name="connsiteX1" fmla="*/ 254794 w 261938"/>
                    <a:gd name="connsiteY1" fmla="*/ 219 h 293112"/>
                    <a:gd name="connsiteX2" fmla="*/ 261938 w 261938"/>
                    <a:gd name="connsiteY2" fmla="*/ 252631 h 293112"/>
                    <a:gd name="connsiteX3" fmla="*/ 23813 w 261938"/>
                    <a:gd name="connsiteY3" fmla="*/ 293112 h 293112"/>
                    <a:gd name="connsiteX4" fmla="*/ 83344 w 261938"/>
                    <a:gd name="connsiteY4" fmla="*/ 169287 h 293112"/>
                    <a:gd name="connsiteX5" fmla="*/ 0 w 261938"/>
                    <a:gd name="connsiteY5" fmla="*/ 64512 h 293112"/>
                    <a:gd name="connsiteX0" fmla="*/ 0 w 261938"/>
                    <a:gd name="connsiteY0" fmla="*/ 64512 h 293112"/>
                    <a:gd name="connsiteX1" fmla="*/ 254794 w 261938"/>
                    <a:gd name="connsiteY1" fmla="*/ 219 h 293112"/>
                    <a:gd name="connsiteX2" fmla="*/ 261938 w 261938"/>
                    <a:gd name="connsiteY2" fmla="*/ 252631 h 293112"/>
                    <a:gd name="connsiteX3" fmla="*/ 23813 w 261938"/>
                    <a:gd name="connsiteY3" fmla="*/ 293112 h 293112"/>
                    <a:gd name="connsiteX4" fmla="*/ 83344 w 261938"/>
                    <a:gd name="connsiteY4" fmla="*/ 169287 h 293112"/>
                    <a:gd name="connsiteX5" fmla="*/ 0 w 261938"/>
                    <a:gd name="connsiteY5" fmla="*/ 64512 h 293112"/>
                    <a:gd name="connsiteX0" fmla="*/ 0 w 276226"/>
                    <a:gd name="connsiteY0" fmla="*/ 64512 h 293112"/>
                    <a:gd name="connsiteX1" fmla="*/ 269082 w 276226"/>
                    <a:gd name="connsiteY1" fmla="*/ 219 h 293112"/>
                    <a:gd name="connsiteX2" fmla="*/ 276226 w 276226"/>
                    <a:gd name="connsiteY2" fmla="*/ 252631 h 293112"/>
                    <a:gd name="connsiteX3" fmla="*/ 38101 w 276226"/>
                    <a:gd name="connsiteY3" fmla="*/ 293112 h 293112"/>
                    <a:gd name="connsiteX4" fmla="*/ 97632 w 276226"/>
                    <a:gd name="connsiteY4" fmla="*/ 169287 h 293112"/>
                    <a:gd name="connsiteX5" fmla="*/ 0 w 276226"/>
                    <a:gd name="connsiteY5" fmla="*/ 64512 h 29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6" h="293112">
                      <a:moveTo>
                        <a:pt x="0" y="64512"/>
                      </a:moveTo>
                      <a:cubicBezTo>
                        <a:pt x="65881" y="14506"/>
                        <a:pt x="184151" y="-2163"/>
                        <a:pt x="269082" y="219"/>
                      </a:cubicBezTo>
                      <a:lnTo>
                        <a:pt x="276226" y="252631"/>
                      </a:lnTo>
                      <a:cubicBezTo>
                        <a:pt x="208758" y="247075"/>
                        <a:pt x="112714" y="251043"/>
                        <a:pt x="38101" y="293112"/>
                      </a:cubicBezTo>
                      <a:lnTo>
                        <a:pt x="97632" y="169287"/>
                      </a:lnTo>
                      <a:lnTo>
                        <a:pt x="0" y="64512"/>
                      </a:lnTo>
                      <a:close/>
                    </a:path>
                  </a:pathLst>
                </a:custGeom>
                <a:solidFill>
                  <a:srgbClr val="EDE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sp>
              <p:nvSpPr>
                <p:cNvPr id="28" name="任意多边形 136">
                  <a:extLst>
                    <a:ext uri="{FF2B5EF4-FFF2-40B4-BE49-F238E27FC236}">
                      <a16:creationId xmlns:a16="http://schemas.microsoft.com/office/drawing/2014/main" id="{DEB9C24B-6790-4103-BE2F-95C580AB7B54}"/>
                    </a:ext>
                  </a:extLst>
                </p:cNvPr>
                <p:cNvSpPr/>
                <p:nvPr/>
              </p:nvSpPr>
              <p:spPr>
                <a:xfrm>
                  <a:off x="-1114823" y="9553089"/>
                  <a:ext cx="107156" cy="295275"/>
                </a:xfrm>
                <a:custGeom>
                  <a:avLst/>
                  <a:gdLst>
                    <a:gd name="connsiteX0" fmla="*/ 0 w 107156"/>
                    <a:gd name="connsiteY0" fmla="*/ 228600 h 295275"/>
                    <a:gd name="connsiteX1" fmla="*/ 107156 w 107156"/>
                    <a:gd name="connsiteY1" fmla="*/ 295275 h 295275"/>
                    <a:gd name="connsiteX2" fmla="*/ 104775 w 107156"/>
                    <a:gd name="connsiteY2" fmla="*/ 47625 h 295275"/>
                    <a:gd name="connsiteX3" fmla="*/ 4763 w 107156"/>
                    <a:gd name="connsiteY3" fmla="*/ 0 h 295275"/>
                    <a:gd name="connsiteX4" fmla="*/ 0 w 107156"/>
                    <a:gd name="connsiteY4" fmla="*/ 228600 h 29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6" h="295275">
                      <a:moveTo>
                        <a:pt x="0" y="228600"/>
                      </a:moveTo>
                      <a:lnTo>
                        <a:pt x="107156" y="295275"/>
                      </a:lnTo>
                      <a:cubicBezTo>
                        <a:pt x="106362" y="212725"/>
                        <a:pt x="105569" y="130175"/>
                        <a:pt x="104775" y="47625"/>
                      </a:cubicBezTo>
                      <a:lnTo>
                        <a:pt x="4763" y="0"/>
                      </a:lnTo>
                      <a:cubicBezTo>
                        <a:pt x="3175" y="76200"/>
                        <a:pt x="1588" y="152400"/>
                        <a:pt x="0" y="228600"/>
                      </a:cubicBezTo>
                      <a:close/>
                    </a:path>
                  </a:pathLst>
                </a:custGeom>
                <a:solidFill>
                  <a:srgbClr val="C5B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sp>
              <p:nvSpPr>
                <p:cNvPr id="29" name="任意多边形 137">
                  <a:extLst>
                    <a:ext uri="{FF2B5EF4-FFF2-40B4-BE49-F238E27FC236}">
                      <a16:creationId xmlns:a16="http://schemas.microsoft.com/office/drawing/2014/main" id="{9BBEDE6B-219C-42DD-95A3-D21F932E0370}"/>
                    </a:ext>
                  </a:extLst>
                </p:cNvPr>
                <p:cNvSpPr/>
                <p:nvPr/>
              </p:nvSpPr>
              <p:spPr>
                <a:xfrm>
                  <a:off x="-1117204" y="9484005"/>
                  <a:ext cx="1092994" cy="323873"/>
                </a:xfrm>
                <a:custGeom>
                  <a:avLst/>
                  <a:gdLst>
                    <a:gd name="connsiteX0" fmla="*/ 2382 w 1092994"/>
                    <a:gd name="connsiteY0" fmla="*/ 0 h 252412"/>
                    <a:gd name="connsiteX1" fmla="*/ 1092994 w 1092994"/>
                    <a:gd name="connsiteY1" fmla="*/ 23812 h 252412"/>
                    <a:gd name="connsiteX2" fmla="*/ 1092994 w 1092994"/>
                    <a:gd name="connsiteY2" fmla="*/ 252412 h 252412"/>
                    <a:gd name="connsiteX3" fmla="*/ 0 w 1092994"/>
                    <a:gd name="connsiteY3" fmla="*/ 228600 h 252412"/>
                    <a:gd name="connsiteX4" fmla="*/ 2382 w 1092994"/>
                    <a:gd name="connsiteY4" fmla="*/ 0 h 252412"/>
                    <a:gd name="connsiteX0" fmla="*/ 2382 w 1092994"/>
                    <a:gd name="connsiteY0" fmla="*/ 46913 h 299325"/>
                    <a:gd name="connsiteX1" fmla="*/ 1092994 w 1092994"/>
                    <a:gd name="connsiteY1" fmla="*/ 70725 h 299325"/>
                    <a:gd name="connsiteX2" fmla="*/ 1092994 w 1092994"/>
                    <a:gd name="connsiteY2" fmla="*/ 299325 h 299325"/>
                    <a:gd name="connsiteX3" fmla="*/ 0 w 1092994"/>
                    <a:gd name="connsiteY3" fmla="*/ 275513 h 299325"/>
                    <a:gd name="connsiteX4" fmla="*/ 2382 w 1092994"/>
                    <a:gd name="connsiteY4" fmla="*/ 46913 h 299325"/>
                    <a:gd name="connsiteX0" fmla="*/ 2382 w 1092994"/>
                    <a:gd name="connsiteY0" fmla="*/ 68167 h 320579"/>
                    <a:gd name="connsiteX1" fmla="*/ 1092994 w 1092994"/>
                    <a:gd name="connsiteY1" fmla="*/ 91979 h 320579"/>
                    <a:gd name="connsiteX2" fmla="*/ 1092994 w 1092994"/>
                    <a:gd name="connsiteY2" fmla="*/ 320579 h 320579"/>
                    <a:gd name="connsiteX3" fmla="*/ 0 w 1092994"/>
                    <a:gd name="connsiteY3" fmla="*/ 296767 h 320579"/>
                    <a:gd name="connsiteX4" fmla="*/ 2382 w 1092994"/>
                    <a:gd name="connsiteY4" fmla="*/ 68167 h 320579"/>
                    <a:gd name="connsiteX0" fmla="*/ 2382 w 1092994"/>
                    <a:gd name="connsiteY0" fmla="*/ 68167 h 320579"/>
                    <a:gd name="connsiteX1" fmla="*/ 1092994 w 1092994"/>
                    <a:gd name="connsiteY1" fmla="*/ 91979 h 320579"/>
                    <a:gd name="connsiteX2" fmla="*/ 1092994 w 1092994"/>
                    <a:gd name="connsiteY2" fmla="*/ 320579 h 320579"/>
                    <a:gd name="connsiteX3" fmla="*/ 0 w 1092994"/>
                    <a:gd name="connsiteY3" fmla="*/ 296767 h 320579"/>
                    <a:gd name="connsiteX4" fmla="*/ 2382 w 1092994"/>
                    <a:gd name="connsiteY4" fmla="*/ 68167 h 320579"/>
                    <a:gd name="connsiteX0" fmla="*/ 2382 w 1092994"/>
                    <a:gd name="connsiteY0" fmla="*/ 68167 h 320579"/>
                    <a:gd name="connsiteX1" fmla="*/ 1092994 w 1092994"/>
                    <a:gd name="connsiteY1" fmla="*/ 91979 h 320579"/>
                    <a:gd name="connsiteX2" fmla="*/ 1092994 w 1092994"/>
                    <a:gd name="connsiteY2" fmla="*/ 320579 h 320579"/>
                    <a:gd name="connsiteX3" fmla="*/ 0 w 1092994"/>
                    <a:gd name="connsiteY3" fmla="*/ 296767 h 320579"/>
                    <a:gd name="connsiteX4" fmla="*/ 2382 w 1092994"/>
                    <a:gd name="connsiteY4" fmla="*/ 68167 h 320579"/>
                    <a:gd name="connsiteX0" fmla="*/ 2382 w 1092994"/>
                    <a:gd name="connsiteY0" fmla="*/ 68167 h 320579"/>
                    <a:gd name="connsiteX1" fmla="*/ 1092994 w 1092994"/>
                    <a:gd name="connsiteY1" fmla="*/ 91979 h 320579"/>
                    <a:gd name="connsiteX2" fmla="*/ 1092994 w 1092994"/>
                    <a:gd name="connsiteY2" fmla="*/ 320579 h 320579"/>
                    <a:gd name="connsiteX3" fmla="*/ 0 w 1092994"/>
                    <a:gd name="connsiteY3" fmla="*/ 296767 h 320579"/>
                    <a:gd name="connsiteX4" fmla="*/ 2382 w 1092994"/>
                    <a:gd name="connsiteY4" fmla="*/ 68167 h 320579"/>
                    <a:gd name="connsiteX0" fmla="*/ 2382 w 1092994"/>
                    <a:gd name="connsiteY0" fmla="*/ 71461 h 323873"/>
                    <a:gd name="connsiteX1" fmla="*/ 1092994 w 1092994"/>
                    <a:gd name="connsiteY1" fmla="*/ 95273 h 323873"/>
                    <a:gd name="connsiteX2" fmla="*/ 1092994 w 1092994"/>
                    <a:gd name="connsiteY2" fmla="*/ 323873 h 323873"/>
                    <a:gd name="connsiteX3" fmla="*/ 0 w 1092994"/>
                    <a:gd name="connsiteY3" fmla="*/ 300061 h 323873"/>
                    <a:gd name="connsiteX4" fmla="*/ 2382 w 1092994"/>
                    <a:gd name="connsiteY4" fmla="*/ 71461 h 323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994" h="323873">
                      <a:moveTo>
                        <a:pt x="2382" y="71461"/>
                      </a:moveTo>
                      <a:cubicBezTo>
                        <a:pt x="201612" y="-1565"/>
                        <a:pt x="703264" y="-53158"/>
                        <a:pt x="1092994" y="95273"/>
                      </a:cubicBezTo>
                      <a:lnTo>
                        <a:pt x="1092994" y="323873"/>
                      </a:lnTo>
                      <a:cubicBezTo>
                        <a:pt x="850107" y="237354"/>
                        <a:pt x="397668" y="184173"/>
                        <a:pt x="0" y="300061"/>
                      </a:cubicBezTo>
                      <a:lnTo>
                        <a:pt x="2382" y="71461"/>
                      </a:lnTo>
                      <a:close/>
                    </a:path>
                  </a:pathLst>
                </a:custGeom>
                <a:solidFill>
                  <a:srgbClr val="F6F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grpSp>
        </p:grpSp>
        <p:grpSp>
          <p:nvGrpSpPr>
            <p:cNvPr id="14" name="组合 13">
              <a:extLst>
                <a:ext uri="{FF2B5EF4-FFF2-40B4-BE49-F238E27FC236}">
                  <a16:creationId xmlns:a16="http://schemas.microsoft.com/office/drawing/2014/main" id="{8A99CC1B-291A-45A9-A4BC-B350B33B72A0}"/>
                </a:ext>
              </a:extLst>
            </p:cNvPr>
            <p:cNvGrpSpPr/>
            <p:nvPr/>
          </p:nvGrpSpPr>
          <p:grpSpPr>
            <a:xfrm>
              <a:off x="4803673" y="3308681"/>
              <a:ext cx="1068973" cy="429411"/>
              <a:chOff x="-116241" y="9612161"/>
              <a:chExt cx="1068973" cy="429411"/>
            </a:xfrm>
          </p:grpSpPr>
          <p:sp>
            <p:nvSpPr>
              <p:cNvPr id="15" name="椭圆 14">
                <a:extLst>
                  <a:ext uri="{FF2B5EF4-FFF2-40B4-BE49-F238E27FC236}">
                    <a16:creationId xmlns:a16="http://schemas.microsoft.com/office/drawing/2014/main" id="{4EF66CC2-289E-45A0-8C20-B617A410CD48}"/>
                  </a:ext>
                </a:extLst>
              </p:cNvPr>
              <p:cNvSpPr/>
              <p:nvPr/>
            </p:nvSpPr>
            <p:spPr>
              <a:xfrm>
                <a:off x="720443" y="9709029"/>
                <a:ext cx="232289" cy="217174"/>
              </a:xfrm>
              <a:prstGeom prst="ellipse">
                <a:avLst/>
              </a:prstGeom>
              <a:solidFill>
                <a:srgbClr val="F6F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sp>
            <p:nvSpPr>
              <p:cNvPr id="16" name="任意多边形 140">
                <a:extLst>
                  <a:ext uri="{FF2B5EF4-FFF2-40B4-BE49-F238E27FC236}">
                    <a16:creationId xmlns:a16="http://schemas.microsoft.com/office/drawing/2014/main" id="{18468AE4-6801-4D07-9975-0C6CE2635103}"/>
                  </a:ext>
                </a:extLst>
              </p:cNvPr>
              <p:cNvSpPr/>
              <p:nvPr/>
            </p:nvSpPr>
            <p:spPr>
              <a:xfrm>
                <a:off x="-2149" y="9716654"/>
                <a:ext cx="900906" cy="324918"/>
              </a:xfrm>
              <a:custGeom>
                <a:avLst/>
                <a:gdLst>
                  <a:gd name="connsiteX0" fmla="*/ 800100 w 889000"/>
                  <a:gd name="connsiteY0" fmla="*/ 0 h 298450"/>
                  <a:gd name="connsiteX1" fmla="*/ 889000 w 889000"/>
                  <a:gd name="connsiteY1" fmla="*/ 200025 h 298450"/>
                  <a:gd name="connsiteX2" fmla="*/ 0 w 889000"/>
                  <a:gd name="connsiteY2" fmla="*/ 298450 h 298450"/>
                  <a:gd name="connsiteX3" fmla="*/ 800100 w 889000"/>
                  <a:gd name="connsiteY3" fmla="*/ 0 h 298450"/>
                  <a:gd name="connsiteX0" fmla="*/ 821531 w 889000"/>
                  <a:gd name="connsiteY0" fmla="*/ 0 h 298450"/>
                  <a:gd name="connsiteX1" fmla="*/ 889000 w 889000"/>
                  <a:gd name="connsiteY1" fmla="*/ 200025 h 298450"/>
                  <a:gd name="connsiteX2" fmla="*/ 0 w 889000"/>
                  <a:gd name="connsiteY2" fmla="*/ 298450 h 298450"/>
                  <a:gd name="connsiteX3" fmla="*/ 821531 w 889000"/>
                  <a:gd name="connsiteY3" fmla="*/ 0 h 298450"/>
                  <a:gd name="connsiteX0" fmla="*/ 821531 w 889000"/>
                  <a:gd name="connsiteY0" fmla="*/ 0 h 298450"/>
                  <a:gd name="connsiteX1" fmla="*/ 889000 w 889000"/>
                  <a:gd name="connsiteY1" fmla="*/ 200025 h 298450"/>
                  <a:gd name="connsiteX2" fmla="*/ 0 w 889000"/>
                  <a:gd name="connsiteY2" fmla="*/ 298450 h 298450"/>
                  <a:gd name="connsiteX3" fmla="*/ 821531 w 889000"/>
                  <a:gd name="connsiteY3" fmla="*/ 0 h 298450"/>
                  <a:gd name="connsiteX0" fmla="*/ 821531 w 889000"/>
                  <a:gd name="connsiteY0" fmla="*/ 0 h 298450"/>
                  <a:gd name="connsiteX1" fmla="*/ 889000 w 889000"/>
                  <a:gd name="connsiteY1" fmla="*/ 200025 h 298450"/>
                  <a:gd name="connsiteX2" fmla="*/ 0 w 889000"/>
                  <a:gd name="connsiteY2" fmla="*/ 298450 h 298450"/>
                  <a:gd name="connsiteX3" fmla="*/ 821531 w 889000"/>
                  <a:gd name="connsiteY3" fmla="*/ 0 h 298450"/>
                  <a:gd name="connsiteX0" fmla="*/ 821531 w 889000"/>
                  <a:gd name="connsiteY0" fmla="*/ 0 h 305702"/>
                  <a:gd name="connsiteX1" fmla="*/ 889000 w 889000"/>
                  <a:gd name="connsiteY1" fmla="*/ 200025 h 305702"/>
                  <a:gd name="connsiteX2" fmla="*/ 0 w 889000"/>
                  <a:gd name="connsiteY2" fmla="*/ 298450 h 305702"/>
                  <a:gd name="connsiteX3" fmla="*/ 821531 w 889000"/>
                  <a:gd name="connsiteY3" fmla="*/ 0 h 305702"/>
                  <a:gd name="connsiteX0" fmla="*/ 833437 w 900906"/>
                  <a:gd name="connsiteY0" fmla="*/ 0 h 299577"/>
                  <a:gd name="connsiteX1" fmla="*/ 900906 w 900906"/>
                  <a:gd name="connsiteY1" fmla="*/ 200025 h 299577"/>
                  <a:gd name="connsiteX2" fmla="*/ 0 w 900906"/>
                  <a:gd name="connsiteY2" fmla="*/ 284163 h 299577"/>
                  <a:gd name="connsiteX3" fmla="*/ 833437 w 900906"/>
                  <a:gd name="connsiteY3" fmla="*/ 0 h 299577"/>
                  <a:gd name="connsiteX0" fmla="*/ 833437 w 900906"/>
                  <a:gd name="connsiteY0" fmla="*/ 0 h 332062"/>
                  <a:gd name="connsiteX1" fmla="*/ 900906 w 900906"/>
                  <a:gd name="connsiteY1" fmla="*/ 200025 h 332062"/>
                  <a:gd name="connsiteX2" fmla="*/ 0 w 900906"/>
                  <a:gd name="connsiteY2" fmla="*/ 284163 h 332062"/>
                  <a:gd name="connsiteX3" fmla="*/ 833437 w 900906"/>
                  <a:gd name="connsiteY3" fmla="*/ 0 h 332062"/>
                  <a:gd name="connsiteX0" fmla="*/ 833437 w 900906"/>
                  <a:gd name="connsiteY0" fmla="*/ 0 h 332062"/>
                  <a:gd name="connsiteX1" fmla="*/ 900906 w 900906"/>
                  <a:gd name="connsiteY1" fmla="*/ 200025 h 332062"/>
                  <a:gd name="connsiteX2" fmla="*/ 0 w 900906"/>
                  <a:gd name="connsiteY2" fmla="*/ 284163 h 332062"/>
                  <a:gd name="connsiteX3" fmla="*/ 833437 w 900906"/>
                  <a:gd name="connsiteY3" fmla="*/ 0 h 332062"/>
                  <a:gd name="connsiteX0" fmla="*/ 833437 w 900906"/>
                  <a:gd name="connsiteY0" fmla="*/ 0 h 332062"/>
                  <a:gd name="connsiteX1" fmla="*/ 900906 w 900906"/>
                  <a:gd name="connsiteY1" fmla="*/ 200025 h 332062"/>
                  <a:gd name="connsiteX2" fmla="*/ 0 w 900906"/>
                  <a:gd name="connsiteY2" fmla="*/ 284163 h 332062"/>
                  <a:gd name="connsiteX3" fmla="*/ 833437 w 900906"/>
                  <a:gd name="connsiteY3" fmla="*/ 0 h 332062"/>
                  <a:gd name="connsiteX0" fmla="*/ 833437 w 900906"/>
                  <a:gd name="connsiteY0" fmla="*/ 0 h 332062"/>
                  <a:gd name="connsiteX1" fmla="*/ 900906 w 900906"/>
                  <a:gd name="connsiteY1" fmla="*/ 200025 h 332062"/>
                  <a:gd name="connsiteX2" fmla="*/ 0 w 900906"/>
                  <a:gd name="connsiteY2" fmla="*/ 284163 h 332062"/>
                  <a:gd name="connsiteX3" fmla="*/ 833437 w 900906"/>
                  <a:gd name="connsiteY3" fmla="*/ 0 h 332062"/>
                  <a:gd name="connsiteX0" fmla="*/ 833437 w 900906"/>
                  <a:gd name="connsiteY0" fmla="*/ 0 h 332062"/>
                  <a:gd name="connsiteX1" fmla="*/ 900906 w 900906"/>
                  <a:gd name="connsiteY1" fmla="*/ 200025 h 332062"/>
                  <a:gd name="connsiteX2" fmla="*/ 0 w 900906"/>
                  <a:gd name="connsiteY2" fmla="*/ 284163 h 332062"/>
                  <a:gd name="connsiteX3" fmla="*/ 833437 w 900906"/>
                  <a:gd name="connsiteY3" fmla="*/ 0 h 332062"/>
                  <a:gd name="connsiteX0" fmla="*/ 828674 w 900906"/>
                  <a:gd name="connsiteY0" fmla="*/ 0 h 334443"/>
                  <a:gd name="connsiteX1" fmla="*/ 900906 w 900906"/>
                  <a:gd name="connsiteY1" fmla="*/ 202406 h 334443"/>
                  <a:gd name="connsiteX2" fmla="*/ 0 w 900906"/>
                  <a:gd name="connsiteY2" fmla="*/ 286544 h 334443"/>
                  <a:gd name="connsiteX3" fmla="*/ 828674 w 900906"/>
                  <a:gd name="connsiteY3" fmla="*/ 0 h 334443"/>
                  <a:gd name="connsiteX0" fmla="*/ 800099 w 900906"/>
                  <a:gd name="connsiteY0" fmla="*/ 0 h 341587"/>
                  <a:gd name="connsiteX1" fmla="*/ 900906 w 900906"/>
                  <a:gd name="connsiteY1" fmla="*/ 209550 h 341587"/>
                  <a:gd name="connsiteX2" fmla="*/ 0 w 900906"/>
                  <a:gd name="connsiteY2" fmla="*/ 293688 h 341587"/>
                  <a:gd name="connsiteX3" fmla="*/ 800099 w 900906"/>
                  <a:gd name="connsiteY3" fmla="*/ 0 h 341587"/>
                  <a:gd name="connsiteX0" fmla="*/ 826293 w 900906"/>
                  <a:gd name="connsiteY0" fmla="*/ 0 h 336824"/>
                  <a:gd name="connsiteX1" fmla="*/ 900906 w 900906"/>
                  <a:gd name="connsiteY1" fmla="*/ 204787 h 336824"/>
                  <a:gd name="connsiteX2" fmla="*/ 0 w 900906"/>
                  <a:gd name="connsiteY2" fmla="*/ 288925 h 336824"/>
                  <a:gd name="connsiteX3" fmla="*/ 826293 w 900906"/>
                  <a:gd name="connsiteY3" fmla="*/ 0 h 336824"/>
                  <a:gd name="connsiteX0" fmla="*/ 826293 w 900906"/>
                  <a:gd name="connsiteY0" fmla="*/ 0 h 336824"/>
                  <a:gd name="connsiteX1" fmla="*/ 900906 w 900906"/>
                  <a:gd name="connsiteY1" fmla="*/ 204787 h 336824"/>
                  <a:gd name="connsiteX2" fmla="*/ 0 w 900906"/>
                  <a:gd name="connsiteY2" fmla="*/ 288925 h 336824"/>
                  <a:gd name="connsiteX3" fmla="*/ 826293 w 900906"/>
                  <a:gd name="connsiteY3" fmla="*/ 0 h 336824"/>
                  <a:gd name="connsiteX0" fmla="*/ 797718 w 900906"/>
                  <a:gd name="connsiteY0" fmla="*/ 0 h 324918"/>
                  <a:gd name="connsiteX1" fmla="*/ 900906 w 900906"/>
                  <a:gd name="connsiteY1" fmla="*/ 192881 h 324918"/>
                  <a:gd name="connsiteX2" fmla="*/ 0 w 900906"/>
                  <a:gd name="connsiteY2" fmla="*/ 277019 h 324918"/>
                  <a:gd name="connsiteX3" fmla="*/ 797718 w 900906"/>
                  <a:gd name="connsiteY3" fmla="*/ 0 h 324918"/>
                  <a:gd name="connsiteX0" fmla="*/ 797718 w 900906"/>
                  <a:gd name="connsiteY0" fmla="*/ 0 h 324918"/>
                  <a:gd name="connsiteX1" fmla="*/ 900906 w 900906"/>
                  <a:gd name="connsiteY1" fmla="*/ 192881 h 324918"/>
                  <a:gd name="connsiteX2" fmla="*/ 0 w 900906"/>
                  <a:gd name="connsiteY2" fmla="*/ 277019 h 324918"/>
                  <a:gd name="connsiteX3" fmla="*/ 797718 w 900906"/>
                  <a:gd name="connsiteY3" fmla="*/ 0 h 324918"/>
                </a:gdLst>
                <a:ahLst/>
                <a:cxnLst>
                  <a:cxn ang="0">
                    <a:pos x="connsiteX0" y="connsiteY0"/>
                  </a:cxn>
                  <a:cxn ang="0">
                    <a:pos x="connsiteX1" y="connsiteY1"/>
                  </a:cxn>
                  <a:cxn ang="0">
                    <a:pos x="connsiteX2" y="connsiteY2"/>
                  </a:cxn>
                  <a:cxn ang="0">
                    <a:pos x="connsiteX3" y="connsiteY3"/>
                  </a:cxn>
                </a:cxnLst>
                <a:rect l="l" t="t" r="r" b="b"/>
                <a:pathLst>
                  <a:path w="900906" h="324918">
                    <a:moveTo>
                      <a:pt x="797718" y="0"/>
                    </a:moveTo>
                    <a:cubicBezTo>
                      <a:pt x="822590" y="111918"/>
                      <a:pt x="849841" y="159543"/>
                      <a:pt x="900906" y="192881"/>
                    </a:cubicBezTo>
                    <a:cubicBezTo>
                      <a:pt x="649816" y="375707"/>
                      <a:pt x="217752" y="332317"/>
                      <a:pt x="0" y="277019"/>
                    </a:cubicBezTo>
                    <a:cubicBezTo>
                      <a:pt x="275430" y="241829"/>
                      <a:pt x="586580" y="142345"/>
                      <a:pt x="797718" y="0"/>
                    </a:cubicBezTo>
                    <a:close/>
                  </a:path>
                </a:pathLst>
              </a:custGeom>
              <a:solidFill>
                <a:srgbClr val="09B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sp>
            <p:nvSpPr>
              <p:cNvPr id="17" name="任意多边形 141">
                <a:extLst>
                  <a:ext uri="{FF2B5EF4-FFF2-40B4-BE49-F238E27FC236}">
                    <a16:creationId xmlns:a16="http://schemas.microsoft.com/office/drawing/2014/main" id="{2F551F4A-38E8-465F-8FE6-0C494DB7C44C}"/>
                  </a:ext>
                </a:extLst>
              </p:cNvPr>
              <p:cNvSpPr/>
              <p:nvPr/>
            </p:nvSpPr>
            <p:spPr>
              <a:xfrm>
                <a:off x="-41065" y="9612161"/>
                <a:ext cx="844061" cy="417230"/>
              </a:xfrm>
              <a:custGeom>
                <a:avLst/>
                <a:gdLst>
                  <a:gd name="connsiteX0" fmla="*/ 0 w 812006"/>
                  <a:gd name="connsiteY0" fmla="*/ 378619 h 409575"/>
                  <a:gd name="connsiteX1" fmla="*/ 176213 w 812006"/>
                  <a:gd name="connsiteY1" fmla="*/ 159544 h 409575"/>
                  <a:gd name="connsiteX2" fmla="*/ 673894 w 812006"/>
                  <a:gd name="connsiteY2" fmla="*/ 0 h 409575"/>
                  <a:gd name="connsiteX3" fmla="*/ 790575 w 812006"/>
                  <a:gd name="connsiteY3" fmla="*/ 71438 h 409575"/>
                  <a:gd name="connsiteX4" fmla="*/ 812006 w 812006"/>
                  <a:gd name="connsiteY4" fmla="*/ 278606 h 409575"/>
                  <a:gd name="connsiteX5" fmla="*/ 421481 w 812006"/>
                  <a:gd name="connsiteY5" fmla="*/ 409575 h 409575"/>
                  <a:gd name="connsiteX6" fmla="*/ 0 w 812006"/>
                  <a:gd name="connsiteY6" fmla="*/ 378619 h 409575"/>
                  <a:gd name="connsiteX0" fmla="*/ 0 w 812006"/>
                  <a:gd name="connsiteY0" fmla="*/ 378619 h 409575"/>
                  <a:gd name="connsiteX1" fmla="*/ 176213 w 812006"/>
                  <a:gd name="connsiteY1" fmla="*/ 159544 h 409575"/>
                  <a:gd name="connsiteX2" fmla="*/ 673894 w 812006"/>
                  <a:gd name="connsiteY2" fmla="*/ 0 h 409575"/>
                  <a:gd name="connsiteX3" fmla="*/ 809625 w 812006"/>
                  <a:gd name="connsiteY3" fmla="*/ 100013 h 409575"/>
                  <a:gd name="connsiteX4" fmla="*/ 812006 w 812006"/>
                  <a:gd name="connsiteY4" fmla="*/ 278606 h 409575"/>
                  <a:gd name="connsiteX5" fmla="*/ 421481 w 812006"/>
                  <a:gd name="connsiteY5" fmla="*/ 409575 h 409575"/>
                  <a:gd name="connsiteX6" fmla="*/ 0 w 812006"/>
                  <a:gd name="connsiteY6" fmla="*/ 378619 h 409575"/>
                  <a:gd name="connsiteX0" fmla="*/ 0 w 812006"/>
                  <a:gd name="connsiteY0" fmla="*/ 378619 h 409575"/>
                  <a:gd name="connsiteX1" fmla="*/ 176213 w 812006"/>
                  <a:gd name="connsiteY1" fmla="*/ 159544 h 409575"/>
                  <a:gd name="connsiteX2" fmla="*/ 673894 w 812006"/>
                  <a:gd name="connsiteY2" fmla="*/ 0 h 409575"/>
                  <a:gd name="connsiteX3" fmla="*/ 809625 w 812006"/>
                  <a:gd name="connsiteY3" fmla="*/ 100013 h 409575"/>
                  <a:gd name="connsiteX4" fmla="*/ 812006 w 812006"/>
                  <a:gd name="connsiteY4" fmla="*/ 278606 h 409575"/>
                  <a:gd name="connsiteX5" fmla="*/ 421481 w 812006"/>
                  <a:gd name="connsiteY5" fmla="*/ 409575 h 409575"/>
                  <a:gd name="connsiteX6" fmla="*/ 0 w 812006"/>
                  <a:gd name="connsiteY6" fmla="*/ 378619 h 409575"/>
                  <a:gd name="connsiteX0" fmla="*/ 0 w 812006"/>
                  <a:gd name="connsiteY0" fmla="*/ 379654 h 410610"/>
                  <a:gd name="connsiteX1" fmla="*/ 176213 w 812006"/>
                  <a:gd name="connsiteY1" fmla="*/ 160579 h 410610"/>
                  <a:gd name="connsiteX2" fmla="*/ 673894 w 812006"/>
                  <a:gd name="connsiteY2" fmla="*/ 1035 h 410610"/>
                  <a:gd name="connsiteX3" fmla="*/ 809625 w 812006"/>
                  <a:gd name="connsiteY3" fmla="*/ 101048 h 410610"/>
                  <a:gd name="connsiteX4" fmla="*/ 812006 w 812006"/>
                  <a:gd name="connsiteY4" fmla="*/ 279641 h 410610"/>
                  <a:gd name="connsiteX5" fmla="*/ 421481 w 812006"/>
                  <a:gd name="connsiteY5" fmla="*/ 410610 h 410610"/>
                  <a:gd name="connsiteX6" fmla="*/ 0 w 812006"/>
                  <a:gd name="connsiteY6" fmla="*/ 379654 h 410610"/>
                  <a:gd name="connsiteX0" fmla="*/ 0 w 812006"/>
                  <a:gd name="connsiteY0" fmla="*/ 383901 h 414857"/>
                  <a:gd name="connsiteX1" fmla="*/ 176213 w 812006"/>
                  <a:gd name="connsiteY1" fmla="*/ 164826 h 414857"/>
                  <a:gd name="connsiteX2" fmla="*/ 673894 w 812006"/>
                  <a:gd name="connsiteY2" fmla="*/ 5282 h 414857"/>
                  <a:gd name="connsiteX3" fmla="*/ 809625 w 812006"/>
                  <a:gd name="connsiteY3" fmla="*/ 105295 h 414857"/>
                  <a:gd name="connsiteX4" fmla="*/ 812006 w 812006"/>
                  <a:gd name="connsiteY4" fmla="*/ 283888 h 414857"/>
                  <a:gd name="connsiteX5" fmla="*/ 421481 w 812006"/>
                  <a:gd name="connsiteY5" fmla="*/ 414857 h 414857"/>
                  <a:gd name="connsiteX6" fmla="*/ 0 w 812006"/>
                  <a:gd name="connsiteY6" fmla="*/ 383901 h 414857"/>
                  <a:gd name="connsiteX0" fmla="*/ 0 w 812006"/>
                  <a:gd name="connsiteY0" fmla="*/ 383901 h 414857"/>
                  <a:gd name="connsiteX1" fmla="*/ 176213 w 812006"/>
                  <a:gd name="connsiteY1" fmla="*/ 164826 h 414857"/>
                  <a:gd name="connsiteX2" fmla="*/ 673894 w 812006"/>
                  <a:gd name="connsiteY2" fmla="*/ 5282 h 414857"/>
                  <a:gd name="connsiteX3" fmla="*/ 809625 w 812006"/>
                  <a:gd name="connsiteY3" fmla="*/ 105295 h 414857"/>
                  <a:gd name="connsiteX4" fmla="*/ 812006 w 812006"/>
                  <a:gd name="connsiteY4" fmla="*/ 283888 h 414857"/>
                  <a:gd name="connsiteX5" fmla="*/ 421481 w 812006"/>
                  <a:gd name="connsiteY5" fmla="*/ 414857 h 414857"/>
                  <a:gd name="connsiteX6" fmla="*/ 0 w 812006"/>
                  <a:gd name="connsiteY6" fmla="*/ 383901 h 414857"/>
                  <a:gd name="connsiteX0" fmla="*/ 0 w 812006"/>
                  <a:gd name="connsiteY0" fmla="*/ 383901 h 414857"/>
                  <a:gd name="connsiteX1" fmla="*/ 176213 w 812006"/>
                  <a:gd name="connsiteY1" fmla="*/ 164826 h 414857"/>
                  <a:gd name="connsiteX2" fmla="*/ 673894 w 812006"/>
                  <a:gd name="connsiteY2" fmla="*/ 5282 h 414857"/>
                  <a:gd name="connsiteX3" fmla="*/ 809625 w 812006"/>
                  <a:gd name="connsiteY3" fmla="*/ 105295 h 414857"/>
                  <a:gd name="connsiteX4" fmla="*/ 812006 w 812006"/>
                  <a:gd name="connsiteY4" fmla="*/ 283888 h 414857"/>
                  <a:gd name="connsiteX5" fmla="*/ 421481 w 812006"/>
                  <a:gd name="connsiteY5" fmla="*/ 414857 h 414857"/>
                  <a:gd name="connsiteX6" fmla="*/ 0 w 812006"/>
                  <a:gd name="connsiteY6" fmla="*/ 383901 h 414857"/>
                  <a:gd name="connsiteX0" fmla="*/ 0 w 823135"/>
                  <a:gd name="connsiteY0" fmla="*/ 383901 h 414857"/>
                  <a:gd name="connsiteX1" fmla="*/ 176213 w 823135"/>
                  <a:gd name="connsiteY1" fmla="*/ 164826 h 414857"/>
                  <a:gd name="connsiteX2" fmla="*/ 673894 w 823135"/>
                  <a:gd name="connsiteY2" fmla="*/ 5282 h 414857"/>
                  <a:gd name="connsiteX3" fmla="*/ 809625 w 823135"/>
                  <a:gd name="connsiteY3" fmla="*/ 105295 h 414857"/>
                  <a:gd name="connsiteX4" fmla="*/ 812006 w 823135"/>
                  <a:gd name="connsiteY4" fmla="*/ 283888 h 414857"/>
                  <a:gd name="connsiteX5" fmla="*/ 421481 w 823135"/>
                  <a:gd name="connsiteY5" fmla="*/ 414857 h 414857"/>
                  <a:gd name="connsiteX6" fmla="*/ 0 w 823135"/>
                  <a:gd name="connsiteY6" fmla="*/ 383901 h 414857"/>
                  <a:gd name="connsiteX0" fmla="*/ 0 w 819966"/>
                  <a:gd name="connsiteY0" fmla="*/ 383901 h 414857"/>
                  <a:gd name="connsiteX1" fmla="*/ 176213 w 819966"/>
                  <a:gd name="connsiteY1" fmla="*/ 164826 h 414857"/>
                  <a:gd name="connsiteX2" fmla="*/ 673894 w 819966"/>
                  <a:gd name="connsiteY2" fmla="*/ 5282 h 414857"/>
                  <a:gd name="connsiteX3" fmla="*/ 809625 w 819966"/>
                  <a:gd name="connsiteY3" fmla="*/ 105295 h 414857"/>
                  <a:gd name="connsiteX4" fmla="*/ 812006 w 819966"/>
                  <a:gd name="connsiteY4" fmla="*/ 283888 h 414857"/>
                  <a:gd name="connsiteX5" fmla="*/ 421481 w 819966"/>
                  <a:gd name="connsiteY5" fmla="*/ 414857 h 414857"/>
                  <a:gd name="connsiteX6" fmla="*/ 0 w 819966"/>
                  <a:gd name="connsiteY6" fmla="*/ 383901 h 414857"/>
                  <a:gd name="connsiteX0" fmla="*/ 0 w 819966"/>
                  <a:gd name="connsiteY0" fmla="*/ 383901 h 414857"/>
                  <a:gd name="connsiteX1" fmla="*/ 176213 w 819966"/>
                  <a:gd name="connsiteY1" fmla="*/ 164826 h 414857"/>
                  <a:gd name="connsiteX2" fmla="*/ 673894 w 819966"/>
                  <a:gd name="connsiteY2" fmla="*/ 5282 h 414857"/>
                  <a:gd name="connsiteX3" fmla="*/ 809625 w 819966"/>
                  <a:gd name="connsiteY3" fmla="*/ 105295 h 414857"/>
                  <a:gd name="connsiteX4" fmla="*/ 812006 w 819966"/>
                  <a:gd name="connsiteY4" fmla="*/ 283888 h 414857"/>
                  <a:gd name="connsiteX5" fmla="*/ 421481 w 819966"/>
                  <a:gd name="connsiteY5" fmla="*/ 414857 h 414857"/>
                  <a:gd name="connsiteX6" fmla="*/ 0 w 819966"/>
                  <a:gd name="connsiteY6" fmla="*/ 383901 h 414857"/>
                  <a:gd name="connsiteX0" fmla="*/ 0 w 819966"/>
                  <a:gd name="connsiteY0" fmla="*/ 383901 h 414857"/>
                  <a:gd name="connsiteX1" fmla="*/ 176213 w 819966"/>
                  <a:gd name="connsiteY1" fmla="*/ 164826 h 414857"/>
                  <a:gd name="connsiteX2" fmla="*/ 673894 w 819966"/>
                  <a:gd name="connsiteY2" fmla="*/ 5282 h 414857"/>
                  <a:gd name="connsiteX3" fmla="*/ 809625 w 819966"/>
                  <a:gd name="connsiteY3" fmla="*/ 105295 h 414857"/>
                  <a:gd name="connsiteX4" fmla="*/ 812006 w 819966"/>
                  <a:gd name="connsiteY4" fmla="*/ 283888 h 414857"/>
                  <a:gd name="connsiteX5" fmla="*/ 421481 w 819966"/>
                  <a:gd name="connsiteY5" fmla="*/ 414857 h 414857"/>
                  <a:gd name="connsiteX6" fmla="*/ 0 w 819966"/>
                  <a:gd name="connsiteY6" fmla="*/ 383901 h 414857"/>
                  <a:gd name="connsiteX0" fmla="*/ 0 w 819966"/>
                  <a:gd name="connsiteY0" fmla="*/ 382142 h 413098"/>
                  <a:gd name="connsiteX1" fmla="*/ 176213 w 819966"/>
                  <a:gd name="connsiteY1" fmla="*/ 163067 h 413098"/>
                  <a:gd name="connsiteX2" fmla="*/ 673894 w 819966"/>
                  <a:gd name="connsiteY2" fmla="*/ 3523 h 413098"/>
                  <a:gd name="connsiteX3" fmla="*/ 809625 w 819966"/>
                  <a:gd name="connsiteY3" fmla="*/ 103536 h 413098"/>
                  <a:gd name="connsiteX4" fmla="*/ 812006 w 819966"/>
                  <a:gd name="connsiteY4" fmla="*/ 282129 h 413098"/>
                  <a:gd name="connsiteX5" fmla="*/ 421481 w 819966"/>
                  <a:gd name="connsiteY5" fmla="*/ 413098 h 413098"/>
                  <a:gd name="connsiteX6" fmla="*/ 0 w 819966"/>
                  <a:gd name="connsiteY6" fmla="*/ 382142 h 413098"/>
                  <a:gd name="connsiteX0" fmla="*/ 0 w 819966"/>
                  <a:gd name="connsiteY0" fmla="*/ 383290 h 414246"/>
                  <a:gd name="connsiteX1" fmla="*/ 176213 w 819966"/>
                  <a:gd name="connsiteY1" fmla="*/ 164215 h 414246"/>
                  <a:gd name="connsiteX2" fmla="*/ 673894 w 819966"/>
                  <a:gd name="connsiteY2" fmla="*/ 4671 h 414246"/>
                  <a:gd name="connsiteX3" fmla="*/ 809625 w 819966"/>
                  <a:gd name="connsiteY3" fmla="*/ 104684 h 414246"/>
                  <a:gd name="connsiteX4" fmla="*/ 812006 w 819966"/>
                  <a:gd name="connsiteY4" fmla="*/ 283277 h 414246"/>
                  <a:gd name="connsiteX5" fmla="*/ 421481 w 819966"/>
                  <a:gd name="connsiteY5" fmla="*/ 414246 h 414246"/>
                  <a:gd name="connsiteX6" fmla="*/ 0 w 819966"/>
                  <a:gd name="connsiteY6" fmla="*/ 383290 h 414246"/>
                  <a:gd name="connsiteX0" fmla="*/ 0 w 819966"/>
                  <a:gd name="connsiteY0" fmla="*/ 387256 h 418212"/>
                  <a:gd name="connsiteX1" fmla="*/ 176213 w 819966"/>
                  <a:gd name="connsiteY1" fmla="*/ 168181 h 418212"/>
                  <a:gd name="connsiteX2" fmla="*/ 673894 w 819966"/>
                  <a:gd name="connsiteY2" fmla="*/ 8637 h 418212"/>
                  <a:gd name="connsiteX3" fmla="*/ 809625 w 819966"/>
                  <a:gd name="connsiteY3" fmla="*/ 108650 h 418212"/>
                  <a:gd name="connsiteX4" fmla="*/ 812006 w 819966"/>
                  <a:gd name="connsiteY4" fmla="*/ 287243 h 418212"/>
                  <a:gd name="connsiteX5" fmla="*/ 421481 w 819966"/>
                  <a:gd name="connsiteY5" fmla="*/ 418212 h 418212"/>
                  <a:gd name="connsiteX6" fmla="*/ 0 w 819966"/>
                  <a:gd name="connsiteY6" fmla="*/ 387256 h 418212"/>
                  <a:gd name="connsiteX0" fmla="*/ 0 w 819966"/>
                  <a:gd name="connsiteY0" fmla="*/ 385189 h 416145"/>
                  <a:gd name="connsiteX1" fmla="*/ 176213 w 819966"/>
                  <a:gd name="connsiteY1" fmla="*/ 166114 h 416145"/>
                  <a:gd name="connsiteX2" fmla="*/ 673894 w 819966"/>
                  <a:gd name="connsiteY2" fmla="*/ 6570 h 416145"/>
                  <a:gd name="connsiteX3" fmla="*/ 809625 w 819966"/>
                  <a:gd name="connsiteY3" fmla="*/ 106583 h 416145"/>
                  <a:gd name="connsiteX4" fmla="*/ 812006 w 819966"/>
                  <a:gd name="connsiteY4" fmla="*/ 285176 h 416145"/>
                  <a:gd name="connsiteX5" fmla="*/ 421481 w 819966"/>
                  <a:gd name="connsiteY5" fmla="*/ 416145 h 416145"/>
                  <a:gd name="connsiteX6" fmla="*/ 0 w 819966"/>
                  <a:gd name="connsiteY6" fmla="*/ 385189 h 416145"/>
                  <a:gd name="connsiteX0" fmla="*/ 0 w 819966"/>
                  <a:gd name="connsiteY0" fmla="*/ 382704 h 413660"/>
                  <a:gd name="connsiteX1" fmla="*/ 176213 w 819966"/>
                  <a:gd name="connsiteY1" fmla="*/ 163629 h 413660"/>
                  <a:gd name="connsiteX2" fmla="*/ 673894 w 819966"/>
                  <a:gd name="connsiteY2" fmla="*/ 4085 h 413660"/>
                  <a:gd name="connsiteX3" fmla="*/ 809625 w 819966"/>
                  <a:gd name="connsiteY3" fmla="*/ 104098 h 413660"/>
                  <a:gd name="connsiteX4" fmla="*/ 812006 w 819966"/>
                  <a:gd name="connsiteY4" fmla="*/ 282691 h 413660"/>
                  <a:gd name="connsiteX5" fmla="*/ 421481 w 819966"/>
                  <a:gd name="connsiteY5" fmla="*/ 413660 h 413660"/>
                  <a:gd name="connsiteX6" fmla="*/ 0 w 819966"/>
                  <a:gd name="connsiteY6" fmla="*/ 382704 h 413660"/>
                  <a:gd name="connsiteX0" fmla="*/ 14600 w 834566"/>
                  <a:gd name="connsiteY0" fmla="*/ 382704 h 413660"/>
                  <a:gd name="connsiteX1" fmla="*/ 190813 w 834566"/>
                  <a:gd name="connsiteY1" fmla="*/ 163629 h 413660"/>
                  <a:gd name="connsiteX2" fmla="*/ 688494 w 834566"/>
                  <a:gd name="connsiteY2" fmla="*/ 4085 h 413660"/>
                  <a:gd name="connsiteX3" fmla="*/ 824225 w 834566"/>
                  <a:gd name="connsiteY3" fmla="*/ 104098 h 413660"/>
                  <a:gd name="connsiteX4" fmla="*/ 826606 w 834566"/>
                  <a:gd name="connsiteY4" fmla="*/ 282691 h 413660"/>
                  <a:gd name="connsiteX5" fmla="*/ 436081 w 834566"/>
                  <a:gd name="connsiteY5" fmla="*/ 413660 h 413660"/>
                  <a:gd name="connsiteX6" fmla="*/ 14600 w 834566"/>
                  <a:gd name="connsiteY6" fmla="*/ 382704 h 413660"/>
                  <a:gd name="connsiteX0" fmla="*/ 22169 w 842135"/>
                  <a:gd name="connsiteY0" fmla="*/ 382704 h 413660"/>
                  <a:gd name="connsiteX1" fmla="*/ 198382 w 842135"/>
                  <a:gd name="connsiteY1" fmla="*/ 163629 h 413660"/>
                  <a:gd name="connsiteX2" fmla="*/ 696063 w 842135"/>
                  <a:gd name="connsiteY2" fmla="*/ 4085 h 413660"/>
                  <a:gd name="connsiteX3" fmla="*/ 831794 w 842135"/>
                  <a:gd name="connsiteY3" fmla="*/ 104098 h 413660"/>
                  <a:gd name="connsiteX4" fmla="*/ 834175 w 842135"/>
                  <a:gd name="connsiteY4" fmla="*/ 282691 h 413660"/>
                  <a:gd name="connsiteX5" fmla="*/ 443650 w 842135"/>
                  <a:gd name="connsiteY5" fmla="*/ 413660 h 413660"/>
                  <a:gd name="connsiteX6" fmla="*/ 22169 w 842135"/>
                  <a:gd name="connsiteY6" fmla="*/ 382704 h 413660"/>
                  <a:gd name="connsiteX0" fmla="*/ 30000 w 849966"/>
                  <a:gd name="connsiteY0" fmla="*/ 382704 h 413660"/>
                  <a:gd name="connsiteX1" fmla="*/ 206213 w 849966"/>
                  <a:gd name="connsiteY1" fmla="*/ 163629 h 413660"/>
                  <a:gd name="connsiteX2" fmla="*/ 703894 w 849966"/>
                  <a:gd name="connsiteY2" fmla="*/ 4085 h 413660"/>
                  <a:gd name="connsiteX3" fmla="*/ 839625 w 849966"/>
                  <a:gd name="connsiteY3" fmla="*/ 104098 h 413660"/>
                  <a:gd name="connsiteX4" fmla="*/ 842006 w 849966"/>
                  <a:gd name="connsiteY4" fmla="*/ 282691 h 413660"/>
                  <a:gd name="connsiteX5" fmla="*/ 451481 w 849966"/>
                  <a:gd name="connsiteY5" fmla="*/ 413660 h 413660"/>
                  <a:gd name="connsiteX6" fmla="*/ 30000 w 849966"/>
                  <a:gd name="connsiteY6" fmla="*/ 382704 h 413660"/>
                  <a:gd name="connsiteX0" fmla="*/ 30000 w 849966"/>
                  <a:gd name="connsiteY0" fmla="*/ 383528 h 414484"/>
                  <a:gd name="connsiteX1" fmla="*/ 206213 w 849966"/>
                  <a:gd name="connsiteY1" fmla="*/ 164453 h 414484"/>
                  <a:gd name="connsiteX2" fmla="*/ 703894 w 849966"/>
                  <a:gd name="connsiteY2" fmla="*/ 4909 h 414484"/>
                  <a:gd name="connsiteX3" fmla="*/ 839625 w 849966"/>
                  <a:gd name="connsiteY3" fmla="*/ 104922 h 414484"/>
                  <a:gd name="connsiteX4" fmla="*/ 842006 w 849966"/>
                  <a:gd name="connsiteY4" fmla="*/ 283515 h 414484"/>
                  <a:gd name="connsiteX5" fmla="*/ 451481 w 849966"/>
                  <a:gd name="connsiteY5" fmla="*/ 414484 h 414484"/>
                  <a:gd name="connsiteX6" fmla="*/ 30000 w 849966"/>
                  <a:gd name="connsiteY6" fmla="*/ 383528 h 414484"/>
                  <a:gd name="connsiteX0" fmla="*/ 9464 w 829430"/>
                  <a:gd name="connsiteY0" fmla="*/ 383528 h 414484"/>
                  <a:gd name="connsiteX1" fmla="*/ 185677 w 829430"/>
                  <a:gd name="connsiteY1" fmla="*/ 164453 h 414484"/>
                  <a:gd name="connsiteX2" fmla="*/ 683358 w 829430"/>
                  <a:gd name="connsiteY2" fmla="*/ 4909 h 414484"/>
                  <a:gd name="connsiteX3" fmla="*/ 819089 w 829430"/>
                  <a:gd name="connsiteY3" fmla="*/ 104922 h 414484"/>
                  <a:gd name="connsiteX4" fmla="*/ 821470 w 829430"/>
                  <a:gd name="connsiteY4" fmla="*/ 283515 h 414484"/>
                  <a:gd name="connsiteX5" fmla="*/ 430945 w 829430"/>
                  <a:gd name="connsiteY5" fmla="*/ 414484 h 414484"/>
                  <a:gd name="connsiteX6" fmla="*/ 9464 w 829430"/>
                  <a:gd name="connsiteY6" fmla="*/ 383528 h 414484"/>
                  <a:gd name="connsiteX0" fmla="*/ 11197 w 831163"/>
                  <a:gd name="connsiteY0" fmla="*/ 383712 h 414668"/>
                  <a:gd name="connsiteX1" fmla="*/ 187410 w 831163"/>
                  <a:gd name="connsiteY1" fmla="*/ 164637 h 414668"/>
                  <a:gd name="connsiteX2" fmla="*/ 685091 w 831163"/>
                  <a:gd name="connsiteY2" fmla="*/ 5093 h 414668"/>
                  <a:gd name="connsiteX3" fmla="*/ 820822 w 831163"/>
                  <a:gd name="connsiteY3" fmla="*/ 105106 h 414668"/>
                  <a:gd name="connsiteX4" fmla="*/ 823203 w 831163"/>
                  <a:gd name="connsiteY4" fmla="*/ 283699 h 414668"/>
                  <a:gd name="connsiteX5" fmla="*/ 432678 w 831163"/>
                  <a:gd name="connsiteY5" fmla="*/ 414668 h 414668"/>
                  <a:gd name="connsiteX6" fmla="*/ 11197 w 831163"/>
                  <a:gd name="connsiteY6" fmla="*/ 383712 h 414668"/>
                  <a:gd name="connsiteX0" fmla="*/ 27114 w 847080"/>
                  <a:gd name="connsiteY0" fmla="*/ 383712 h 414668"/>
                  <a:gd name="connsiteX1" fmla="*/ 203327 w 847080"/>
                  <a:gd name="connsiteY1" fmla="*/ 164637 h 414668"/>
                  <a:gd name="connsiteX2" fmla="*/ 701008 w 847080"/>
                  <a:gd name="connsiteY2" fmla="*/ 5093 h 414668"/>
                  <a:gd name="connsiteX3" fmla="*/ 836739 w 847080"/>
                  <a:gd name="connsiteY3" fmla="*/ 105106 h 414668"/>
                  <a:gd name="connsiteX4" fmla="*/ 839120 w 847080"/>
                  <a:gd name="connsiteY4" fmla="*/ 283699 h 414668"/>
                  <a:gd name="connsiteX5" fmla="*/ 448595 w 847080"/>
                  <a:gd name="connsiteY5" fmla="*/ 414668 h 414668"/>
                  <a:gd name="connsiteX6" fmla="*/ 27114 w 847080"/>
                  <a:gd name="connsiteY6" fmla="*/ 383712 h 414668"/>
                  <a:gd name="connsiteX0" fmla="*/ 26142 w 846108"/>
                  <a:gd name="connsiteY0" fmla="*/ 383712 h 414668"/>
                  <a:gd name="connsiteX1" fmla="*/ 202355 w 846108"/>
                  <a:gd name="connsiteY1" fmla="*/ 164637 h 414668"/>
                  <a:gd name="connsiteX2" fmla="*/ 700036 w 846108"/>
                  <a:gd name="connsiteY2" fmla="*/ 5093 h 414668"/>
                  <a:gd name="connsiteX3" fmla="*/ 835767 w 846108"/>
                  <a:gd name="connsiteY3" fmla="*/ 105106 h 414668"/>
                  <a:gd name="connsiteX4" fmla="*/ 838148 w 846108"/>
                  <a:gd name="connsiteY4" fmla="*/ 283699 h 414668"/>
                  <a:gd name="connsiteX5" fmla="*/ 447623 w 846108"/>
                  <a:gd name="connsiteY5" fmla="*/ 414668 h 414668"/>
                  <a:gd name="connsiteX6" fmla="*/ 26142 w 846108"/>
                  <a:gd name="connsiteY6" fmla="*/ 383712 h 414668"/>
                  <a:gd name="connsiteX0" fmla="*/ 26142 w 843997"/>
                  <a:gd name="connsiteY0" fmla="*/ 383712 h 414668"/>
                  <a:gd name="connsiteX1" fmla="*/ 202355 w 843997"/>
                  <a:gd name="connsiteY1" fmla="*/ 164637 h 414668"/>
                  <a:gd name="connsiteX2" fmla="*/ 700036 w 843997"/>
                  <a:gd name="connsiteY2" fmla="*/ 5093 h 414668"/>
                  <a:gd name="connsiteX3" fmla="*/ 835767 w 843997"/>
                  <a:gd name="connsiteY3" fmla="*/ 105106 h 414668"/>
                  <a:gd name="connsiteX4" fmla="*/ 838148 w 843997"/>
                  <a:gd name="connsiteY4" fmla="*/ 283699 h 414668"/>
                  <a:gd name="connsiteX5" fmla="*/ 447623 w 843997"/>
                  <a:gd name="connsiteY5" fmla="*/ 414668 h 414668"/>
                  <a:gd name="connsiteX6" fmla="*/ 26142 w 843997"/>
                  <a:gd name="connsiteY6" fmla="*/ 383712 h 414668"/>
                  <a:gd name="connsiteX0" fmla="*/ 26142 w 843997"/>
                  <a:gd name="connsiteY0" fmla="*/ 379762 h 410718"/>
                  <a:gd name="connsiteX1" fmla="*/ 202355 w 843997"/>
                  <a:gd name="connsiteY1" fmla="*/ 160687 h 410718"/>
                  <a:gd name="connsiteX2" fmla="*/ 700036 w 843997"/>
                  <a:gd name="connsiteY2" fmla="*/ 1143 h 410718"/>
                  <a:gd name="connsiteX3" fmla="*/ 835767 w 843997"/>
                  <a:gd name="connsiteY3" fmla="*/ 101156 h 410718"/>
                  <a:gd name="connsiteX4" fmla="*/ 838148 w 843997"/>
                  <a:gd name="connsiteY4" fmla="*/ 279749 h 410718"/>
                  <a:gd name="connsiteX5" fmla="*/ 447623 w 843997"/>
                  <a:gd name="connsiteY5" fmla="*/ 410718 h 410718"/>
                  <a:gd name="connsiteX6" fmla="*/ 26142 w 843997"/>
                  <a:gd name="connsiteY6" fmla="*/ 379762 h 410718"/>
                  <a:gd name="connsiteX0" fmla="*/ 22632 w 843654"/>
                  <a:gd name="connsiteY0" fmla="*/ 384205 h 415161"/>
                  <a:gd name="connsiteX1" fmla="*/ 198845 w 843654"/>
                  <a:gd name="connsiteY1" fmla="*/ 165130 h 415161"/>
                  <a:gd name="connsiteX2" fmla="*/ 687001 w 843654"/>
                  <a:gd name="connsiteY2" fmla="*/ 823 h 415161"/>
                  <a:gd name="connsiteX3" fmla="*/ 832257 w 843654"/>
                  <a:gd name="connsiteY3" fmla="*/ 105599 h 415161"/>
                  <a:gd name="connsiteX4" fmla="*/ 834638 w 843654"/>
                  <a:gd name="connsiteY4" fmla="*/ 284192 h 415161"/>
                  <a:gd name="connsiteX5" fmla="*/ 444113 w 843654"/>
                  <a:gd name="connsiteY5" fmla="*/ 415161 h 415161"/>
                  <a:gd name="connsiteX6" fmla="*/ 22632 w 843654"/>
                  <a:gd name="connsiteY6" fmla="*/ 384205 h 415161"/>
                  <a:gd name="connsiteX0" fmla="*/ 22632 w 843654"/>
                  <a:gd name="connsiteY0" fmla="*/ 386809 h 417765"/>
                  <a:gd name="connsiteX1" fmla="*/ 198845 w 843654"/>
                  <a:gd name="connsiteY1" fmla="*/ 167734 h 417765"/>
                  <a:gd name="connsiteX2" fmla="*/ 687001 w 843654"/>
                  <a:gd name="connsiteY2" fmla="*/ 3427 h 417765"/>
                  <a:gd name="connsiteX3" fmla="*/ 832257 w 843654"/>
                  <a:gd name="connsiteY3" fmla="*/ 108203 h 417765"/>
                  <a:gd name="connsiteX4" fmla="*/ 834638 w 843654"/>
                  <a:gd name="connsiteY4" fmla="*/ 286796 h 417765"/>
                  <a:gd name="connsiteX5" fmla="*/ 444113 w 843654"/>
                  <a:gd name="connsiteY5" fmla="*/ 417765 h 417765"/>
                  <a:gd name="connsiteX6" fmla="*/ 22632 w 843654"/>
                  <a:gd name="connsiteY6" fmla="*/ 386809 h 417765"/>
                  <a:gd name="connsiteX0" fmla="*/ 22632 w 843654"/>
                  <a:gd name="connsiteY0" fmla="*/ 386289 h 417245"/>
                  <a:gd name="connsiteX1" fmla="*/ 198845 w 843654"/>
                  <a:gd name="connsiteY1" fmla="*/ 167214 h 417245"/>
                  <a:gd name="connsiteX2" fmla="*/ 687001 w 843654"/>
                  <a:gd name="connsiteY2" fmla="*/ 2907 h 417245"/>
                  <a:gd name="connsiteX3" fmla="*/ 832257 w 843654"/>
                  <a:gd name="connsiteY3" fmla="*/ 107683 h 417245"/>
                  <a:gd name="connsiteX4" fmla="*/ 834638 w 843654"/>
                  <a:gd name="connsiteY4" fmla="*/ 286276 h 417245"/>
                  <a:gd name="connsiteX5" fmla="*/ 444113 w 843654"/>
                  <a:gd name="connsiteY5" fmla="*/ 417245 h 417245"/>
                  <a:gd name="connsiteX6" fmla="*/ 22632 w 843654"/>
                  <a:gd name="connsiteY6" fmla="*/ 386289 h 417245"/>
                  <a:gd name="connsiteX0" fmla="*/ 24190 w 828543"/>
                  <a:gd name="connsiteY0" fmla="*/ 381512 h 417230"/>
                  <a:gd name="connsiteX1" fmla="*/ 183734 w 828543"/>
                  <a:gd name="connsiteY1" fmla="*/ 167199 h 417230"/>
                  <a:gd name="connsiteX2" fmla="*/ 671890 w 828543"/>
                  <a:gd name="connsiteY2" fmla="*/ 2892 h 417230"/>
                  <a:gd name="connsiteX3" fmla="*/ 817146 w 828543"/>
                  <a:gd name="connsiteY3" fmla="*/ 107668 h 417230"/>
                  <a:gd name="connsiteX4" fmla="*/ 819527 w 828543"/>
                  <a:gd name="connsiteY4" fmla="*/ 286261 h 417230"/>
                  <a:gd name="connsiteX5" fmla="*/ 429002 w 828543"/>
                  <a:gd name="connsiteY5" fmla="*/ 417230 h 417230"/>
                  <a:gd name="connsiteX6" fmla="*/ 24190 w 828543"/>
                  <a:gd name="connsiteY6" fmla="*/ 381512 h 417230"/>
                  <a:gd name="connsiteX0" fmla="*/ 39708 w 844061"/>
                  <a:gd name="connsiteY0" fmla="*/ 381512 h 417230"/>
                  <a:gd name="connsiteX1" fmla="*/ 199252 w 844061"/>
                  <a:gd name="connsiteY1" fmla="*/ 167199 h 417230"/>
                  <a:gd name="connsiteX2" fmla="*/ 687408 w 844061"/>
                  <a:gd name="connsiteY2" fmla="*/ 2892 h 417230"/>
                  <a:gd name="connsiteX3" fmla="*/ 832664 w 844061"/>
                  <a:gd name="connsiteY3" fmla="*/ 107668 h 417230"/>
                  <a:gd name="connsiteX4" fmla="*/ 835045 w 844061"/>
                  <a:gd name="connsiteY4" fmla="*/ 286261 h 417230"/>
                  <a:gd name="connsiteX5" fmla="*/ 444520 w 844061"/>
                  <a:gd name="connsiteY5" fmla="*/ 417230 h 417230"/>
                  <a:gd name="connsiteX6" fmla="*/ 39708 w 844061"/>
                  <a:gd name="connsiteY6" fmla="*/ 381512 h 41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061" h="417230">
                    <a:moveTo>
                      <a:pt x="39708" y="381512"/>
                    </a:moveTo>
                    <a:cubicBezTo>
                      <a:pt x="-77370" y="354128"/>
                      <a:pt x="91302" y="230302"/>
                      <a:pt x="199252" y="167199"/>
                    </a:cubicBezTo>
                    <a:cubicBezTo>
                      <a:pt x="307202" y="104096"/>
                      <a:pt x="588982" y="-20524"/>
                      <a:pt x="687408" y="2892"/>
                    </a:cubicBezTo>
                    <a:cubicBezTo>
                      <a:pt x="785834" y="26308"/>
                      <a:pt x="808058" y="60440"/>
                      <a:pt x="832664" y="107668"/>
                    </a:cubicBezTo>
                    <a:cubicBezTo>
                      <a:pt x="857270" y="154896"/>
                      <a:pt x="834251" y="226730"/>
                      <a:pt x="835045" y="286261"/>
                    </a:cubicBezTo>
                    <a:lnTo>
                      <a:pt x="444520" y="417230"/>
                    </a:lnTo>
                    <a:lnTo>
                      <a:pt x="39708" y="381512"/>
                    </a:lnTo>
                    <a:close/>
                  </a:path>
                </a:pathLst>
              </a:custGeom>
              <a:solidFill>
                <a:srgbClr val="09B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sp>
            <p:nvSpPr>
              <p:cNvPr id="18" name="任意多边形 142">
                <a:extLst>
                  <a:ext uri="{FF2B5EF4-FFF2-40B4-BE49-F238E27FC236}">
                    <a16:creationId xmlns:a16="http://schemas.microsoft.com/office/drawing/2014/main" id="{B4AB0787-FD2C-480C-AF76-A88EA0DE2AA7}"/>
                  </a:ext>
                </a:extLst>
              </p:cNvPr>
              <p:cNvSpPr/>
              <p:nvPr/>
            </p:nvSpPr>
            <p:spPr>
              <a:xfrm>
                <a:off x="-116241" y="9672486"/>
                <a:ext cx="307767" cy="264036"/>
              </a:xfrm>
              <a:custGeom>
                <a:avLst/>
                <a:gdLst>
                  <a:gd name="connsiteX0" fmla="*/ 0 w 295275"/>
                  <a:gd name="connsiteY0" fmla="*/ 0 h 250031"/>
                  <a:gd name="connsiteX1" fmla="*/ 295275 w 295275"/>
                  <a:gd name="connsiteY1" fmla="*/ 80962 h 250031"/>
                  <a:gd name="connsiteX2" fmla="*/ 128587 w 295275"/>
                  <a:gd name="connsiteY2" fmla="*/ 250031 h 250031"/>
                  <a:gd name="connsiteX3" fmla="*/ 0 w 295275"/>
                  <a:gd name="connsiteY3" fmla="*/ 0 h 250031"/>
                  <a:gd name="connsiteX0" fmla="*/ 0 w 295275"/>
                  <a:gd name="connsiteY0" fmla="*/ 14005 h 264036"/>
                  <a:gd name="connsiteX1" fmla="*/ 295275 w 295275"/>
                  <a:gd name="connsiteY1" fmla="*/ 94967 h 264036"/>
                  <a:gd name="connsiteX2" fmla="*/ 128587 w 295275"/>
                  <a:gd name="connsiteY2" fmla="*/ 264036 h 264036"/>
                  <a:gd name="connsiteX3" fmla="*/ 0 w 295275"/>
                  <a:gd name="connsiteY3" fmla="*/ 14005 h 264036"/>
                  <a:gd name="connsiteX0" fmla="*/ 12492 w 307767"/>
                  <a:gd name="connsiteY0" fmla="*/ 14005 h 264036"/>
                  <a:gd name="connsiteX1" fmla="*/ 307767 w 307767"/>
                  <a:gd name="connsiteY1" fmla="*/ 94967 h 264036"/>
                  <a:gd name="connsiteX2" fmla="*/ 141079 w 307767"/>
                  <a:gd name="connsiteY2" fmla="*/ 264036 h 264036"/>
                  <a:gd name="connsiteX3" fmla="*/ 12492 w 307767"/>
                  <a:gd name="connsiteY3" fmla="*/ 14005 h 264036"/>
                </a:gdLst>
                <a:ahLst/>
                <a:cxnLst>
                  <a:cxn ang="0">
                    <a:pos x="connsiteX0" y="connsiteY0"/>
                  </a:cxn>
                  <a:cxn ang="0">
                    <a:pos x="connsiteX1" y="connsiteY1"/>
                  </a:cxn>
                  <a:cxn ang="0">
                    <a:pos x="connsiteX2" y="connsiteY2"/>
                  </a:cxn>
                  <a:cxn ang="0">
                    <a:pos x="connsiteX3" y="connsiteY3"/>
                  </a:cxn>
                </a:cxnLst>
                <a:rect l="l" t="t" r="r" b="b"/>
                <a:pathLst>
                  <a:path w="307767" h="264036">
                    <a:moveTo>
                      <a:pt x="12492" y="14005"/>
                    </a:moveTo>
                    <a:cubicBezTo>
                      <a:pt x="96629" y="-37589"/>
                      <a:pt x="209342" y="67980"/>
                      <a:pt x="307767" y="94967"/>
                    </a:cubicBezTo>
                    <a:lnTo>
                      <a:pt x="141079" y="264036"/>
                    </a:lnTo>
                    <a:cubicBezTo>
                      <a:pt x="98217" y="180692"/>
                      <a:pt x="-42277" y="92586"/>
                      <a:pt x="12492" y="14005"/>
                    </a:cubicBezTo>
                    <a:close/>
                  </a:path>
                </a:pathLst>
              </a:custGeom>
              <a:solidFill>
                <a:srgbClr val="09B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sp>
            <p:nvSpPr>
              <p:cNvPr id="19" name="任意多边形 143">
                <a:extLst>
                  <a:ext uri="{FF2B5EF4-FFF2-40B4-BE49-F238E27FC236}">
                    <a16:creationId xmlns:a16="http://schemas.microsoft.com/office/drawing/2014/main" id="{A29DF603-7053-4106-B681-24FCF103DD49}"/>
                  </a:ext>
                </a:extLst>
              </p:cNvPr>
              <p:cNvSpPr/>
              <p:nvPr/>
            </p:nvSpPr>
            <p:spPr>
              <a:xfrm>
                <a:off x="-56125" y="9628766"/>
                <a:ext cx="850626" cy="350841"/>
              </a:xfrm>
              <a:custGeom>
                <a:avLst/>
                <a:gdLst>
                  <a:gd name="connsiteX0" fmla="*/ 711994 w 828675"/>
                  <a:gd name="connsiteY0" fmla="*/ 0 h 338138"/>
                  <a:gd name="connsiteX1" fmla="*/ 0 w 828675"/>
                  <a:gd name="connsiteY1" fmla="*/ 338138 h 338138"/>
                  <a:gd name="connsiteX2" fmla="*/ 828675 w 828675"/>
                  <a:gd name="connsiteY2" fmla="*/ 90488 h 338138"/>
                  <a:gd name="connsiteX3" fmla="*/ 711994 w 828675"/>
                  <a:gd name="connsiteY3" fmla="*/ 0 h 338138"/>
                  <a:gd name="connsiteX0" fmla="*/ 712001 w 828682"/>
                  <a:gd name="connsiteY0" fmla="*/ 0 h 369677"/>
                  <a:gd name="connsiteX1" fmla="*/ 7 w 828682"/>
                  <a:gd name="connsiteY1" fmla="*/ 338138 h 369677"/>
                  <a:gd name="connsiteX2" fmla="*/ 828682 w 828682"/>
                  <a:gd name="connsiteY2" fmla="*/ 90488 h 369677"/>
                  <a:gd name="connsiteX3" fmla="*/ 712001 w 828682"/>
                  <a:gd name="connsiteY3" fmla="*/ 0 h 369677"/>
                  <a:gd name="connsiteX0" fmla="*/ 717397 w 834078"/>
                  <a:gd name="connsiteY0" fmla="*/ 0 h 369677"/>
                  <a:gd name="connsiteX1" fmla="*/ 5403 w 834078"/>
                  <a:gd name="connsiteY1" fmla="*/ 338138 h 369677"/>
                  <a:gd name="connsiteX2" fmla="*/ 834078 w 834078"/>
                  <a:gd name="connsiteY2" fmla="*/ 90488 h 369677"/>
                  <a:gd name="connsiteX3" fmla="*/ 717397 w 834078"/>
                  <a:gd name="connsiteY3" fmla="*/ 0 h 369677"/>
                  <a:gd name="connsiteX0" fmla="*/ 717484 w 834165"/>
                  <a:gd name="connsiteY0" fmla="*/ 0 h 369677"/>
                  <a:gd name="connsiteX1" fmla="*/ 5490 w 834165"/>
                  <a:gd name="connsiteY1" fmla="*/ 338138 h 369677"/>
                  <a:gd name="connsiteX2" fmla="*/ 834165 w 834165"/>
                  <a:gd name="connsiteY2" fmla="*/ 90488 h 369677"/>
                  <a:gd name="connsiteX3" fmla="*/ 717484 w 834165"/>
                  <a:gd name="connsiteY3" fmla="*/ 0 h 369677"/>
                  <a:gd name="connsiteX0" fmla="*/ 717484 w 834165"/>
                  <a:gd name="connsiteY0" fmla="*/ 0 h 369677"/>
                  <a:gd name="connsiteX1" fmla="*/ 5490 w 834165"/>
                  <a:gd name="connsiteY1" fmla="*/ 338138 h 369677"/>
                  <a:gd name="connsiteX2" fmla="*/ 834165 w 834165"/>
                  <a:gd name="connsiteY2" fmla="*/ 90488 h 369677"/>
                  <a:gd name="connsiteX3" fmla="*/ 717484 w 834165"/>
                  <a:gd name="connsiteY3" fmla="*/ 0 h 369677"/>
                  <a:gd name="connsiteX0" fmla="*/ 717484 w 834165"/>
                  <a:gd name="connsiteY0" fmla="*/ 12 h 369689"/>
                  <a:gd name="connsiteX1" fmla="*/ 5490 w 834165"/>
                  <a:gd name="connsiteY1" fmla="*/ 338150 h 369689"/>
                  <a:gd name="connsiteX2" fmla="*/ 834165 w 834165"/>
                  <a:gd name="connsiteY2" fmla="*/ 90500 h 369689"/>
                  <a:gd name="connsiteX3" fmla="*/ 717484 w 834165"/>
                  <a:gd name="connsiteY3" fmla="*/ 12 h 369689"/>
                  <a:gd name="connsiteX0" fmla="*/ 717484 w 834165"/>
                  <a:gd name="connsiteY0" fmla="*/ 12 h 377528"/>
                  <a:gd name="connsiteX1" fmla="*/ 5490 w 834165"/>
                  <a:gd name="connsiteY1" fmla="*/ 338150 h 377528"/>
                  <a:gd name="connsiteX2" fmla="*/ 834165 w 834165"/>
                  <a:gd name="connsiteY2" fmla="*/ 90500 h 377528"/>
                  <a:gd name="connsiteX3" fmla="*/ 717484 w 834165"/>
                  <a:gd name="connsiteY3" fmla="*/ 12 h 377528"/>
                  <a:gd name="connsiteX0" fmla="*/ 717484 w 834165"/>
                  <a:gd name="connsiteY0" fmla="*/ 12 h 368175"/>
                  <a:gd name="connsiteX1" fmla="*/ 5490 w 834165"/>
                  <a:gd name="connsiteY1" fmla="*/ 338150 h 368175"/>
                  <a:gd name="connsiteX2" fmla="*/ 834165 w 834165"/>
                  <a:gd name="connsiteY2" fmla="*/ 90500 h 368175"/>
                  <a:gd name="connsiteX3" fmla="*/ 717484 w 834165"/>
                  <a:gd name="connsiteY3" fmla="*/ 12 h 368175"/>
                  <a:gd name="connsiteX0" fmla="*/ 714123 w 830804"/>
                  <a:gd name="connsiteY0" fmla="*/ 12 h 368175"/>
                  <a:gd name="connsiteX1" fmla="*/ 2129 w 830804"/>
                  <a:gd name="connsiteY1" fmla="*/ 338150 h 368175"/>
                  <a:gd name="connsiteX2" fmla="*/ 830804 w 830804"/>
                  <a:gd name="connsiteY2" fmla="*/ 90500 h 368175"/>
                  <a:gd name="connsiteX3" fmla="*/ 714123 w 830804"/>
                  <a:gd name="connsiteY3" fmla="*/ 12 h 368175"/>
                  <a:gd name="connsiteX0" fmla="*/ 714123 w 830804"/>
                  <a:gd name="connsiteY0" fmla="*/ 12 h 368175"/>
                  <a:gd name="connsiteX1" fmla="*/ 2129 w 830804"/>
                  <a:gd name="connsiteY1" fmla="*/ 338150 h 368175"/>
                  <a:gd name="connsiteX2" fmla="*/ 830804 w 830804"/>
                  <a:gd name="connsiteY2" fmla="*/ 90500 h 368175"/>
                  <a:gd name="connsiteX3" fmla="*/ 714123 w 830804"/>
                  <a:gd name="connsiteY3" fmla="*/ 12 h 368175"/>
                  <a:gd name="connsiteX0" fmla="*/ 718613 w 835294"/>
                  <a:gd name="connsiteY0" fmla="*/ 12 h 368175"/>
                  <a:gd name="connsiteX1" fmla="*/ 6619 w 835294"/>
                  <a:gd name="connsiteY1" fmla="*/ 338150 h 368175"/>
                  <a:gd name="connsiteX2" fmla="*/ 835294 w 835294"/>
                  <a:gd name="connsiteY2" fmla="*/ 90500 h 368175"/>
                  <a:gd name="connsiteX3" fmla="*/ 718613 w 835294"/>
                  <a:gd name="connsiteY3" fmla="*/ 12 h 368175"/>
                  <a:gd name="connsiteX0" fmla="*/ 718613 w 835294"/>
                  <a:gd name="connsiteY0" fmla="*/ 12 h 350841"/>
                  <a:gd name="connsiteX1" fmla="*/ 6619 w 835294"/>
                  <a:gd name="connsiteY1" fmla="*/ 338150 h 350841"/>
                  <a:gd name="connsiteX2" fmla="*/ 835294 w 835294"/>
                  <a:gd name="connsiteY2" fmla="*/ 90500 h 350841"/>
                  <a:gd name="connsiteX3" fmla="*/ 718613 w 835294"/>
                  <a:gd name="connsiteY3" fmla="*/ 12 h 350841"/>
                </a:gdLst>
                <a:ahLst/>
                <a:cxnLst>
                  <a:cxn ang="0">
                    <a:pos x="connsiteX0" y="connsiteY0"/>
                  </a:cxn>
                  <a:cxn ang="0">
                    <a:pos x="connsiteX1" y="connsiteY1"/>
                  </a:cxn>
                  <a:cxn ang="0">
                    <a:pos x="connsiteX2" y="connsiteY2"/>
                  </a:cxn>
                  <a:cxn ang="0">
                    <a:pos x="connsiteX3" y="connsiteY3"/>
                  </a:cxn>
                </a:cxnLst>
                <a:rect l="l" t="t" r="r" b="b"/>
                <a:pathLst>
                  <a:path w="835294" h="350841">
                    <a:moveTo>
                      <a:pt x="718613" y="12"/>
                    </a:moveTo>
                    <a:cubicBezTo>
                      <a:pt x="471757" y="265125"/>
                      <a:pt x="-65612" y="239725"/>
                      <a:pt x="6619" y="338150"/>
                    </a:cubicBezTo>
                    <a:cubicBezTo>
                      <a:pt x="-2907" y="393712"/>
                      <a:pt x="720994" y="258775"/>
                      <a:pt x="835294" y="90500"/>
                    </a:cubicBezTo>
                    <a:cubicBezTo>
                      <a:pt x="813069" y="36525"/>
                      <a:pt x="767032" y="-781"/>
                      <a:pt x="718613" y="12"/>
                    </a:cubicBezTo>
                    <a:close/>
                  </a:path>
                </a:pathLst>
              </a:custGeom>
              <a:solidFill>
                <a:srgbClr val="F6F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SGK-TV" pitchFamily="2" charset="0"/>
                    <a:cs typeface="Arial-SGK-TV" pitchFamily="2" charset="0"/>
                  </a:rPr>
                  <a:t>                                                                </a:t>
                </a:r>
                <a:endParaRPr lang="zh-CN" altLang="en-US" dirty="0">
                  <a:latin typeface="Arial-SGK-TV" pitchFamily="2" charset="0"/>
                  <a:cs typeface="Arial-SGK-TV" pitchFamily="2" charset="0"/>
                </a:endParaRPr>
              </a:p>
            </p:txBody>
          </p:sp>
          <p:sp>
            <p:nvSpPr>
              <p:cNvPr id="20" name="椭圆 369">
                <a:extLst>
                  <a:ext uri="{FF2B5EF4-FFF2-40B4-BE49-F238E27FC236}">
                    <a16:creationId xmlns:a16="http://schemas.microsoft.com/office/drawing/2014/main" id="{DEFDA6F1-D447-4133-88D3-A74CE8B6A189}"/>
                  </a:ext>
                </a:extLst>
              </p:cNvPr>
              <p:cNvSpPr/>
              <p:nvPr/>
            </p:nvSpPr>
            <p:spPr>
              <a:xfrm rot="21151079">
                <a:off x="167974" y="9851770"/>
                <a:ext cx="427168" cy="109187"/>
              </a:xfrm>
              <a:custGeom>
                <a:avLst/>
                <a:gdLst>
                  <a:gd name="connsiteX0" fmla="*/ 0 w 434211"/>
                  <a:gd name="connsiteY0" fmla="*/ 39063 h 78125"/>
                  <a:gd name="connsiteX1" fmla="*/ 217106 w 434211"/>
                  <a:gd name="connsiteY1" fmla="*/ 0 h 78125"/>
                  <a:gd name="connsiteX2" fmla="*/ 434212 w 434211"/>
                  <a:gd name="connsiteY2" fmla="*/ 39063 h 78125"/>
                  <a:gd name="connsiteX3" fmla="*/ 217106 w 434211"/>
                  <a:gd name="connsiteY3" fmla="*/ 78126 h 78125"/>
                  <a:gd name="connsiteX4" fmla="*/ 0 w 434211"/>
                  <a:gd name="connsiteY4" fmla="*/ 39063 h 78125"/>
                  <a:gd name="connsiteX0" fmla="*/ 0 w 434212"/>
                  <a:gd name="connsiteY0" fmla="*/ 40692 h 79755"/>
                  <a:gd name="connsiteX1" fmla="*/ 217106 w 434212"/>
                  <a:gd name="connsiteY1" fmla="*/ 1629 h 79755"/>
                  <a:gd name="connsiteX2" fmla="*/ 434212 w 434212"/>
                  <a:gd name="connsiteY2" fmla="*/ 40692 h 79755"/>
                  <a:gd name="connsiteX3" fmla="*/ 217106 w 434212"/>
                  <a:gd name="connsiteY3" fmla="*/ 79755 h 79755"/>
                  <a:gd name="connsiteX4" fmla="*/ 0 w 434212"/>
                  <a:gd name="connsiteY4" fmla="*/ 40692 h 79755"/>
                  <a:gd name="connsiteX0" fmla="*/ 0 w 434224"/>
                  <a:gd name="connsiteY0" fmla="*/ 40692 h 80439"/>
                  <a:gd name="connsiteX1" fmla="*/ 217106 w 434224"/>
                  <a:gd name="connsiteY1" fmla="*/ 1629 h 80439"/>
                  <a:gd name="connsiteX2" fmla="*/ 434212 w 434224"/>
                  <a:gd name="connsiteY2" fmla="*/ 40692 h 80439"/>
                  <a:gd name="connsiteX3" fmla="*/ 217106 w 434224"/>
                  <a:gd name="connsiteY3" fmla="*/ 79755 h 80439"/>
                  <a:gd name="connsiteX4" fmla="*/ 0 w 434224"/>
                  <a:gd name="connsiteY4" fmla="*/ 40692 h 80439"/>
                  <a:gd name="connsiteX0" fmla="*/ 0 w 434224"/>
                  <a:gd name="connsiteY0" fmla="*/ 39748 h 79495"/>
                  <a:gd name="connsiteX1" fmla="*/ 217106 w 434224"/>
                  <a:gd name="connsiteY1" fmla="*/ 685 h 79495"/>
                  <a:gd name="connsiteX2" fmla="*/ 434212 w 434224"/>
                  <a:gd name="connsiteY2" fmla="*/ 39748 h 79495"/>
                  <a:gd name="connsiteX3" fmla="*/ 217106 w 434224"/>
                  <a:gd name="connsiteY3" fmla="*/ 78811 h 79495"/>
                  <a:gd name="connsiteX4" fmla="*/ 0 w 434224"/>
                  <a:gd name="connsiteY4" fmla="*/ 39748 h 79495"/>
                  <a:gd name="connsiteX0" fmla="*/ 0 w 475599"/>
                  <a:gd name="connsiteY0" fmla="*/ 44221 h 79496"/>
                  <a:gd name="connsiteX1" fmla="*/ 258484 w 475599"/>
                  <a:gd name="connsiteY1" fmla="*/ 986 h 79496"/>
                  <a:gd name="connsiteX2" fmla="*/ 475590 w 475599"/>
                  <a:gd name="connsiteY2" fmla="*/ 40049 h 79496"/>
                  <a:gd name="connsiteX3" fmla="*/ 258484 w 475599"/>
                  <a:gd name="connsiteY3" fmla="*/ 79112 h 79496"/>
                  <a:gd name="connsiteX4" fmla="*/ 0 w 475599"/>
                  <a:gd name="connsiteY4" fmla="*/ 44221 h 79496"/>
                  <a:gd name="connsiteX0" fmla="*/ 0 w 511944"/>
                  <a:gd name="connsiteY0" fmla="*/ 46830 h 79498"/>
                  <a:gd name="connsiteX1" fmla="*/ 294829 w 511944"/>
                  <a:gd name="connsiteY1" fmla="*/ 1163 h 79498"/>
                  <a:gd name="connsiteX2" fmla="*/ 511935 w 511944"/>
                  <a:gd name="connsiteY2" fmla="*/ 40226 h 79498"/>
                  <a:gd name="connsiteX3" fmla="*/ 294829 w 511944"/>
                  <a:gd name="connsiteY3" fmla="*/ 79289 h 79498"/>
                  <a:gd name="connsiteX4" fmla="*/ 0 w 511944"/>
                  <a:gd name="connsiteY4" fmla="*/ 46830 h 79498"/>
                  <a:gd name="connsiteX0" fmla="*/ 0 w 511942"/>
                  <a:gd name="connsiteY0" fmla="*/ 52013 h 89928"/>
                  <a:gd name="connsiteX1" fmla="*/ 294829 w 511942"/>
                  <a:gd name="connsiteY1" fmla="*/ 6346 h 89928"/>
                  <a:gd name="connsiteX2" fmla="*/ 511935 w 511942"/>
                  <a:gd name="connsiteY2" fmla="*/ 45409 h 89928"/>
                  <a:gd name="connsiteX3" fmla="*/ 294829 w 511942"/>
                  <a:gd name="connsiteY3" fmla="*/ 84472 h 89928"/>
                  <a:gd name="connsiteX4" fmla="*/ 0 w 511942"/>
                  <a:gd name="connsiteY4" fmla="*/ 52013 h 89928"/>
                  <a:gd name="connsiteX0" fmla="*/ 0 w 511935"/>
                  <a:gd name="connsiteY0" fmla="*/ 45704 h 97075"/>
                  <a:gd name="connsiteX1" fmla="*/ 294829 w 511935"/>
                  <a:gd name="connsiteY1" fmla="*/ 37 h 97075"/>
                  <a:gd name="connsiteX2" fmla="*/ 511935 w 511935"/>
                  <a:gd name="connsiteY2" fmla="*/ 39100 h 97075"/>
                  <a:gd name="connsiteX3" fmla="*/ 292349 w 511935"/>
                  <a:gd name="connsiteY3" fmla="*/ 97051 h 97075"/>
                  <a:gd name="connsiteX4" fmla="*/ 0 w 511935"/>
                  <a:gd name="connsiteY4" fmla="*/ 45704 h 97075"/>
                  <a:gd name="connsiteX0" fmla="*/ 0 w 511935"/>
                  <a:gd name="connsiteY0" fmla="*/ 48371 h 99742"/>
                  <a:gd name="connsiteX1" fmla="*/ 292779 w 511935"/>
                  <a:gd name="connsiteY1" fmla="*/ 33 h 99742"/>
                  <a:gd name="connsiteX2" fmla="*/ 511935 w 511935"/>
                  <a:gd name="connsiteY2" fmla="*/ 41767 h 99742"/>
                  <a:gd name="connsiteX3" fmla="*/ 292349 w 511935"/>
                  <a:gd name="connsiteY3" fmla="*/ 99718 h 99742"/>
                  <a:gd name="connsiteX4" fmla="*/ 0 w 511935"/>
                  <a:gd name="connsiteY4" fmla="*/ 48371 h 99742"/>
                  <a:gd name="connsiteX0" fmla="*/ 0 w 511935"/>
                  <a:gd name="connsiteY0" fmla="*/ 57808 h 109180"/>
                  <a:gd name="connsiteX1" fmla="*/ 294019 w 511935"/>
                  <a:gd name="connsiteY1" fmla="*/ 26 h 109180"/>
                  <a:gd name="connsiteX2" fmla="*/ 511935 w 511935"/>
                  <a:gd name="connsiteY2" fmla="*/ 51204 h 109180"/>
                  <a:gd name="connsiteX3" fmla="*/ 292349 w 511935"/>
                  <a:gd name="connsiteY3" fmla="*/ 109155 h 109180"/>
                  <a:gd name="connsiteX4" fmla="*/ 0 w 511935"/>
                  <a:gd name="connsiteY4" fmla="*/ 57808 h 109180"/>
                  <a:gd name="connsiteX0" fmla="*/ 0 w 511943"/>
                  <a:gd name="connsiteY0" fmla="*/ 58919 h 110291"/>
                  <a:gd name="connsiteX1" fmla="*/ 294019 w 511943"/>
                  <a:gd name="connsiteY1" fmla="*/ 1137 h 110291"/>
                  <a:gd name="connsiteX2" fmla="*/ 511935 w 511943"/>
                  <a:gd name="connsiteY2" fmla="*/ 52315 h 110291"/>
                  <a:gd name="connsiteX3" fmla="*/ 292349 w 511943"/>
                  <a:gd name="connsiteY3" fmla="*/ 110266 h 110291"/>
                  <a:gd name="connsiteX4" fmla="*/ 0 w 511943"/>
                  <a:gd name="connsiteY4" fmla="*/ 58919 h 110291"/>
                  <a:gd name="connsiteX0" fmla="*/ 0 w 511953"/>
                  <a:gd name="connsiteY0" fmla="*/ 58345 h 109717"/>
                  <a:gd name="connsiteX1" fmla="*/ 294019 w 511953"/>
                  <a:gd name="connsiteY1" fmla="*/ 563 h 109717"/>
                  <a:gd name="connsiteX2" fmla="*/ 511935 w 511953"/>
                  <a:gd name="connsiteY2" fmla="*/ 51741 h 109717"/>
                  <a:gd name="connsiteX3" fmla="*/ 292349 w 511953"/>
                  <a:gd name="connsiteY3" fmla="*/ 109692 h 109717"/>
                  <a:gd name="connsiteX4" fmla="*/ 0 w 511953"/>
                  <a:gd name="connsiteY4" fmla="*/ 58345 h 109717"/>
                  <a:gd name="connsiteX0" fmla="*/ 0 w 430767"/>
                  <a:gd name="connsiteY0" fmla="*/ 59036 h 110441"/>
                  <a:gd name="connsiteX1" fmla="*/ 294019 w 430767"/>
                  <a:gd name="connsiteY1" fmla="*/ 1254 h 110441"/>
                  <a:gd name="connsiteX2" fmla="*/ 430731 w 430767"/>
                  <a:gd name="connsiteY2" fmla="*/ 48973 h 110441"/>
                  <a:gd name="connsiteX3" fmla="*/ 292349 w 430767"/>
                  <a:gd name="connsiteY3" fmla="*/ 110383 h 110441"/>
                  <a:gd name="connsiteX4" fmla="*/ 0 w 430767"/>
                  <a:gd name="connsiteY4" fmla="*/ 59036 h 110441"/>
                  <a:gd name="connsiteX0" fmla="*/ 0 w 427168"/>
                  <a:gd name="connsiteY0" fmla="*/ 57797 h 109187"/>
                  <a:gd name="connsiteX1" fmla="*/ 294019 w 427168"/>
                  <a:gd name="connsiteY1" fmla="*/ 15 h 109187"/>
                  <a:gd name="connsiteX2" fmla="*/ 427130 w 427168"/>
                  <a:gd name="connsiteY2" fmla="*/ 56868 h 109187"/>
                  <a:gd name="connsiteX3" fmla="*/ 292349 w 427168"/>
                  <a:gd name="connsiteY3" fmla="*/ 109144 h 109187"/>
                  <a:gd name="connsiteX4" fmla="*/ 0 w 427168"/>
                  <a:gd name="connsiteY4" fmla="*/ 57797 h 10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168" h="109187">
                    <a:moveTo>
                      <a:pt x="0" y="57797"/>
                    </a:moveTo>
                    <a:cubicBezTo>
                      <a:pt x="278" y="39609"/>
                      <a:pt x="222831" y="170"/>
                      <a:pt x="294019" y="15"/>
                    </a:cubicBezTo>
                    <a:cubicBezTo>
                      <a:pt x="365207" y="-140"/>
                      <a:pt x="425285" y="-27"/>
                      <a:pt x="427130" y="56868"/>
                    </a:cubicBezTo>
                    <a:cubicBezTo>
                      <a:pt x="428975" y="113763"/>
                      <a:pt x="363537" y="108989"/>
                      <a:pt x="292349" y="109144"/>
                    </a:cubicBezTo>
                    <a:cubicBezTo>
                      <a:pt x="221161" y="109299"/>
                      <a:pt x="-278" y="75985"/>
                      <a:pt x="0" y="57797"/>
                    </a:cubicBezTo>
                    <a:close/>
                  </a:path>
                </a:pathLst>
              </a:custGeom>
              <a:solidFill>
                <a:srgbClr val="F1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sp>
            <p:nvSpPr>
              <p:cNvPr id="21" name="椭圆 369">
                <a:extLst>
                  <a:ext uri="{FF2B5EF4-FFF2-40B4-BE49-F238E27FC236}">
                    <a16:creationId xmlns:a16="http://schemas.microsoft.com/office/drawing/2014/main" id="{9B499632-13CF-422B-AF45-FE9026165DD6}"/>
                  </a:ext>
                </a:extLst>
              </p:cNvPr>
              <p:cNvSpPr/>
              <p:nvPr/>
            </p:nvSpPr>
            <p:spPr>
              <a:xfrm rot="21151079">
                <a:off x="-53909" y="9884611"/>
                <a:ext cx="178865" cy="45719"/>
              </a:xfrm>
              <a:custGeom>
                <a:avLst/>
                <a:gdLst>
                  <a:gd name="connsiteX0" fmla="*/ 0 w 434211"/>
                  <a:gd name="connsiteY0" fmla="*/ 39063 h 78125"/>
                  <a:gd name="connsiteX1" fmla="*/ 217106 w 434211"/>
                  <a:gd name="connsiteY1" fmla="*/ 0 h 78125"/>
                  <a:gd name="connsiteX2" fmla="*/ 434212 w 434211"/>
                  <a:gd name="connsiteY2" fmla="*/ 39063 h 78125"/>
                  <a:gd name="connsiteX3" fmla="*/ 217106 w 434211"/>
                  <a:gd name="connsiteY3" fmla="*/ 78126 h 78125"/>
                  <a:gd name="connsiteX4" fmla="*/ 0 w 434211"/>
                  <a:gd name="connsiteY4" fmla="*/ 39063 h 78125"/>
                  <a:gd name="connsiteX0" fmla="*/ 0 w 434212"/>
                  <a:gd name="connsiteY0" fmla="*/ 40692 h 79755"/>
                  <a:gd name="connsiteX1" fmla="*/ 217106 w 434212"/>
                  <a:gd name="connsiteY1" fmla="*/ 1629 h 79755"/>
                  <a:gd name="connsiteX2" fmla="*/ 434212 w 434212"/>
                  <a:gd name="connsiteY2" fmla="*/ 40692 h 79755"/>
                  <a:gd name="connsiteX3" fmla="*/ 217106 w 434212"/>
                  <a:gd name="connsiteY3" fmla="*/ 79755 h 79755"/>
                  <a:gd name="connsiteX4" fmla="*/ 0 w 434212"/>
                  <a:gd name="connsiteY4" fmla="*/ 40692 h 79755"/>
                  <a:gd name="connsiteX0" fmla="*/ 0 w 434224"/>
                  <a:gd name="connsiteY0" fmla="*/ 40692 h 80439"/>
                  <a:gd name="connsiteX1" fmla="*/ 217106 w 434224"/>
                  <a:gd name="connsiteY1" fmla="*/ 1629 h 80439"/>
                  <a:gd name="connsiteX2" fmla="*/ 434212 w 434224"/>
                  <a:gd name="connsiteY2" fmla="*/ 40692 h 80439"/>
                  <a:gd name="connsiteX3" fmla="*/ 217106 w 434224"/>
                  <a:gd name="connsiteY3" fmla="*/ 79755 h 80439"/>
                  <a:gd name="connsiteX4" fmla="*/ 0 w 434224"/>
                  <a:gd name="connsiteY4" fmla="*/ 40692 h 80439"/>
                  <a:gd name="connsiteX0" fmla="*/ 0 w 434224"/>
                  <a:gd name="connsiteY0" fmla="*/ 39748 h 79495"/>
                  <a:gd name="connsiteX1" fmla="*/ 217106 w 434224"/>
                  <a:gd name="connsiteY1" fmla="*/ 685 h 79495"/>
                  <a:gd name="connsiteX2" fmla="*/ 434212 w 434224"/>
                  <a:gd name="connsiteY2" fmla="*/ 39748 h 79495"/>
                  <a:gd name="connsiteX3" fmla="*/ 217106 w 434224"/>
                  <a:gd name="connsiteY3" fmla="*/ 78811 h 79495"/>
                  <a:gd name="connsiteX4" fmla="*/ 0 w 434224"/>
                  <a:gd name="connsiteY4" fmla="*/ 39748 h 79495"/>
                  <a:gd name="connsiteX0" fmla="*/ 0 w 475599"/>
                  <a:gd name="connsiteY0" fmla="*/ 44221 h 79496"/>
                  <a:gd name="connsiteX1" fmla="*/ 258484 w 475599"/>
                  <a:gd name="connsiteY1" fmla="*/ 986 h 79496"/>
                  <a:gd name="connsiteX2" fmla="*/ 475590 w 475599"/>
                  <a:gd name="connsiteY2" fmla="*/ 40049 h 79496"/>
                  <a:gd name="connsiteX3" fmla="*/ 258484 w 475599"/>
                  <a:gd name="connsiteY3" fmla="*/ 79112 h 79496"/>
                  <a:gd name="connsiteX4" fmla="*/ 0 w 475599"/>
                  <a:gd name="connsiteY4" fmla="*/ 44221 h 79496"/>
                  <a:gd name="connsiteX0" fmla="*/ 0 w 511944"/>
                  <a:gd name="connsiteY0" fmla="*/ 46830 h 79498"/>
                  <a:gd name="connsiteX1" fmla="*/ 294829 w 511944"/>
                  <a:gd name="connsiteY1" fmla="*/ 1163 h 79498"/>
                  <a:gd name="connsiteX2" fmla="*/ 511935 w 511944"/>
                  <a:gd name="connsiteY2" fmla="*/ 40226 h 79498"/>
                  <a:gd name="connsiteX3" fmla="*/ 294829 w 511944"/>
                  <a:gd name="connsiteY3" fmla="*/ 79289 h 79498"/>
                  <a:gd name="connsiteX4" fmla="*/ 0 w 511944"/>
                  <a:gd name="connsiteY4" fmla="*/ 46830 h 79498"/>
                  <a:gd name="connsiteX0" fmla="*/ 0 w 511942"/>
                  <a:gd name="connsiteY0" fmla="*/ 52013 h 89928"/>
                  <a:gd name="connsiteX1" fmla="*/ 294829 w 511942"/>
                  <a:gd name="connsiteY1" fmla="*/ 6346 h 89928"/>
                  <a:gd name="connsiteX2" fmla="*/ 511935 w 511942"/>
                  <a:gd name="connsiteY2" fmla="*/ 45409 h 89928"/>
                  <a:gd name="connsiteX3" fmla="*/ 294829 w 511942"/>
                  <a:gd name="connsiteY3" fmla="*/ 84472 h 89928"/>
                  <a:gd name="connsiteX4" fmla="*/ 0 w 511942"/>
                  <a:gd name="connsiteY4" fmla="*/ 52013 h 89928"/>
                  <a:gd name="connsiteX0" fmla="*/ 0 w 511935"/>
                  <a:gd name="connsiteY0" fmla="*/ 45704 h 97075"/>
                  <a:gd name="connsiteX1" fmla="*/ 294829 w 511935"/>
                  <a:gd name="connsiteY1" fmla="*/ 37 h 97075"/>
                  <a:gd name="connsiteX2" fmla="*/ 511935 w 511935"/>
                  <a:gd name="connsiteY2" fmla="*/ 39100 h 97075"/>
                  <a:gd name="connsiteX3" fmla="*/ 292349 w 511935"/>
                  <a:gd name="connsiteY3" fmla="*/ 97051 h 97075"/>
                  <a:gd name="connsiteX4" fmla="*/ 0 w 511935"/>
                  <a:gd name="connsiteY4" fmla="*/ 45704 h 97075"/>
                  <a:gd name="connsiteX0" fmla="*/ 0 w 511935"/>
                  <a:gd name="connsiteY0" fmla="*/ 48371 h 99742"/>
                  <a:gd name="connsiteX1" fmla="*/ 292779 w 511935"/>
                  <a:gd name="connsiteY1" fmla="*/ 33 h 99742"/>
                  <a:gd name="connsiteX2" fmla="*/ 511935 w 511935"/>
                  <a:gd name="connsiteY2" fmla="*/ 41767 h 99742"/>
                  <a:gd name="connsiteX3" fmla="*/ 292349 w 511935"/>
                  <a:gd name="connsiteY3" fmla="*/ 99718 h 99742"/>
                  <a:gd name="connsiteX4" fmla="*/ 0 w 511935"/>
                  <a:gd name="connsiteY4" fmla="*/ 48371 h 99742"/>
                  <a:gd name="connsiteX0" fmla="*/ 0 w 511935"/>
                  <a:gd name="connsiteY0" fmla="*/ 57808 h 109180"/>
                  <a:gd name="connsiteX1" fmla="*/ 294019 w 511935"/>
                  <a:gd name="connsiteY1" fmla="*/ 26 h 109180"/>
                  <a:gd name="connsiteX2" fmla="*/ 511935 w 511935"/>
                  <a:gd name="connsiteY2" fmla="*/ 51204 h 109180"/>
                  <a:gd name="connsiteX3" fmla="*/ 292349 w 511935"/>
                  <a:gd name="connsiteY3" fmla="*/ 109155 h 109180"/>
                  <a:gd name="connsiteX4" fmla="*/ 0 w 511935"/>
                  <a:gd name="connsiteY4" fmla="*/ 57808 h 109180"/>
                  <a:gd name="connsiteX0" fmla="*/ 0 w 511943"/>
                  <a:gd name="connsiteY0" fmla="*/ 58919 h 110291"/>
                  <a:gd name="connsiteX1" fmla="*/ 294019 w 511943"/>
                  <a:gd name="connsiteY1" fmla="*/ 1137 h 110291"/>
                  <a:gd name="connsiteX2" fmla="*/ 511935 w 511943"/>
                  <a:gd name="connsiteY2" fmla="*/ 52315 h 110291"/>
                  <a:gd name="connsiteX3" fmla="*/ 292349 w 511943"/>
                  <a:gd name="connsiteY3" fmla="*/ 110266 h 110291"/>
                  <a:gd name="connsiteX4" fmla="*/ 0 w 511943"/>
                  <a:gd name="connsiteY4" fmla="*/ 58919 h 110291"/>
                  <a:gd name="connsiteX0" fmla="*/ 0 w 511953"/>
                  <a:gd name="connsiteY0" fmla="*/ 58345 h 109717"/>
                  <a:gd name="connsiteX1" fmla="*/ 294019 w 511953"/>
                  <a:gd name="connsiteY1" fmla="*/ 563 h 109717"/>
                  <a:gd name="connsiteX2" fmla="*/ 511935 w 511953"/>
                  <a:gd name="connsiteY2" fmla="*/ 51741 h 109717"/>
                  <a:gd name="connsiteX3" fmla="*/ 292349 w 511953"/>
                  <a:gd name="connsiteY3" fmla="*/ 109692 h 109717"/>
                  <a:gd name="connsiteX4" fmla="*/ 0 w 511953"/>
                  <a:gd name="connsiteY4" fmla="*/ 58345 h 109717"/>
                  <a:gd name="connsiteX0" fmla="*/ 0 w 430767"/>
                  <a:gd name="connsiteY0" fmla="*/ 59036 h 110441"/>
                  <a:gd name="connsiteX1" fmla="*/ 294019 w 430767"/>
                  <a:gd name="connsiteY1" fmla="*/ 1254 h 110441"/>
                  <a:gd name="connsiteX2" fmla="*/ 430731 w 430767"/>
                  <a:gd name="connsiteY2" fmla="*/ 48973 h 110441"/>
                  <a:gd name="connsiteX3" fmla="*/ 292349 w 430767"/>
                  <a:gd name="connsiteY3" fmla="*/ 110383 h 110441"/>
                  <a:gd name="connsiteX4" fmla="*/ 0 w 430767"/>
                  <a:gd name="connsiteY4" fmla="*/ 59036 h 110441"/>
                  <a:gd name="connsiteX0" fmla="*/ 0 w 427168"/>
                  <a:gd name="connsiteY0" fmla="*/ 57797 h 109187"/>
                  <a:gd name="connsiteX1" fmla="*/ 294019 w 427168"/>
                  <a:gd name="connsiteY1" fmla="*/ 15 h 109187"/>
                  <a:gd name="connsiteX2" fmla="*/ 427130 w 427168"/>
                  <a:gd name="connsiteY2" fmla="*/ 56868 h 109187"/>
                  <a:gd name="connsiteX3" fmla="*/ 292349 w 427168"/>
                  <a:gd name="connsiteY3" fmla="*/ 109144 h 109187"/>
                  <a:gd name="connsiteX4" fmla="*/ 0 w 427168"/>
                  <a:gd name="connsiteY4" fmla="*/ 57797 h 10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168" h="109187">
                    <a:moveTo>
                      <a:pt x="0" y="57797"/>
                    </a:moveTo>
                    <a:cubicBezTo>
                      <a:pt x="278" y="39609"/>
                      <a:pt x="222831" y="170"/>
                      <a:pt x="294019" y="15"/>
                    </a:cubicBezTo>
                    <a:cubicBezTo>
                      <a:pt x="365207" y="-140"/>
                      <a:pt x="425285" y="-27"/>
                      <a:pt x="427130" y="56868"/>
                    </a:cubicBezTo>
                    <a:cubicBezTo>
                      <a:pt x="428975" y="113763"/>
                      <a:pt x="363537" y="108989"/>
                      <a:pt x="292349" y="109144"/>
                    </a:cubicBezTo>
                    <a:cubicBezTo>
                      <a:pt x="221161" y="109299"/>
                      <a:pt x="-278" y="75985"/>
                      <a:pt x="0" y="57797"/>
                    </a:cubicBezTo>
                    <a:close/>
                  </a:path>
                </a:pathLst>
              </a:custGeom>
              <a:solidFill>
                <a:srgbClr val="F16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grpSp>
            <p:nvGrpSpPr>
              <p:cNvPr id="22" name="组合 21">
                <a:extLst>
                  <a:ext uri="{FF2B5EF4-FFF2-40B4-BE49-F238E27FC236}">
                    <a16:creationId xmlns:a16="http://schemas.microsoft.com/office/drawing/2014/main" id="{C5214193-B5DD-4AF6-A178-2F61A9F224C7}"/>
                  </a:ext>
                </a:extLst>
              </p:cNvPr>
              <p:cNvGrpSpPr/>
              <p:nvPr/>
            </p:nvGrpSpPr>
            <p:grpSpPr>
              <a:xfrm>
                <a:off x="620531" y="9636924"/>
                <a:ext cx="118084" cy="158131"/>
                <a:chOff x="620531" y="9636924"/>
                <a:chExt cx="118084" cy="158131"/>
              </a:xfrm>
            </p:grpSpPr>
            <p:sp>
              <p:nvSpPr>
                <p:cNvPr id="23" name="任意多边形 147">
                  <a:extLst>
                    <a:ext uri="{FF2B5EF4-FFF2-40B4-BE49-F238E27FC236}">
                      <a16:creationId xmlns:a16="http://schemas.microsoft.com/office/drawing/2014/main" id="{59A45DDB-7BCA-4D9E-8A6C-104294A81D27}"/>
                    </a:ext>
                  </a:extLst>
                </p:cNvPr>
                <p:cNvSpPr/>
                <p:nvPr/>
              </p:nvSpPr>
              <p:spPr>
                <a:xfrm rot="19056237">
                  <a:off x="620531" y="9676992"/>
                  <a:ext cx="83834" cy="118063"/>
                </a:xfrm>
                <a:custGeom>
                  <a:avLst/>
                  <a:gdLst>
                    <a:gd name="connsiteX0" fmla="*/ 67854 w 83834"/>
                    <a:gd name="connsiteY0" fmla="*/ 5476 h 118063"/>
                    <a:gd name="connsiteX1" fmla="*/ 77024 w 83834"/>
                    <a:gd name="connsiteY1" fmla="*/ 23017 h 118063"/>
                    <a:gd name="connsiteX2" fmla="*/ 83834 w 83834"/>
                    <a:gd name="connsiteY2" fmla="*/ 67962 h 118063"/>
                    <a:gd name="connsiteX3" fmla="*/ 70008 w 83834"/>
                    <a:gd name="connsiteY3" fmla="*/ 118063 h 118063"/>
                    <a:gd name="connsiteX4" fmla="*/ 5891 w 83834"/>
                    <a:gd name="connsiteY4" fmla="*/ 115888 h 118063"/>
                    <a:gd name="connsiteX5" fmla="*/ 3485 w 83834"/>
                    <a:gd name="connsiteY5" fmla="*/ 115349 h 118063"/>
                    <a:gd name="connsiteX6" fmla="*/ 17044 w 83834"/>
                    <a:gd name="connsiteY6" fmla="*/ 66216 h 118063"/>
                    <a:gd name="connsiteX7" fmla="*/ 11617 w 83834"/>
                    <a:gd name="connsiteY7" fmla="*/ 25863 h 118063"/>
                    <a:gd name="connsiteX8" fmla="*/ 0 w 83834"/>
                    <a:gd name="connsiteY8" fmla="*/ 0 h 11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34" h="118063">
                      <a:moveTo>
                        <a:pt x="67854" y="5476"/>
                      </a:moveTo>
                      <a:lnTo>
                        <a:pt x="77024" y="23017"/>
                      </a:lnTo>
                      <a:cubicBezTo>
                        <a:pt x="81388" y="36614"/>
                        <a:pt x="83834" y="51859"/>
                        <a:pt x="83834" y="67962"/>
                      </a:cubicBezTo>
                      <a:lnTo>
                        <a:pt x="70008" y="118063"/>
                      </a:lnTo>
                      <a:lnTo>
                        <a:pt x="5891" y="115888"/>
                      </a:lnTo>
                      <a:lnTo>
                        <a:pt x="3485" y="115349"/>
                      </a:lnTo>
                      <a:lnTo>
                        <a:pt x="17044" y="66216"/>
                      </a:lnTo>
                      <a:cubicBezTo>
                        <a:pt x="17044" y="51903"/>
                        <a:pt x="15112" y="38266"/>
                        <a:pt x="11617" y="25863"/>
                      </a:cubicBezTo>
                      <a:lnTo>
                        <a:pt x="0" y="0"/>
                      </a:lnTo>
                      <a:close/>
                    </a:path>
                  </a:pathLst>
                </a:custGeom>
                <a:solidFill>
                  <a:srgbClr val="86C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sp>
              <p:nvSpPr>
                <p:cNvPr id="24" name="任意多边形 148">
                  <a:extLst>
                    <a:ext uri="{FF2B5EF4-FFF2-40B4-BE49-F238E27FC236}">
                      <a16:creationId xmlns:a16="http://schemas.microsoft.com/office/drawing/2014/main" id="{E797FCF6-EE59-4283-A901-ECC3BD9ABA09}"/>
                    </a:ext>
                  </a:extLst>
                </p:cNvPr>
                <p:cNvSpPr/>
                <p:nvPr/>
              </p:nvSpPr>
              <p:spPr>
                <a:xfrm rot="19056237">
                  <a:off x="692896" y="9636924"/>
                  <a:ext cx="45719" cy="118063"/>
                </a:xfrm>
                <a:custGeom>
                  <a:avLst/>
                  <a:gdLst>
                    <a:gd name="connsiteX0" fmla="*/ 67854 w 83834"/>
                    <a:gd name="connsiteY0" fmla="*/ 5476 h 118063"/>
                    <a:gd name="connsiteX1" fmla="*/ 77024 w 83834"/>
                    <a:gd name="connsiteY1" fmla="*/ 23017 h 118063"/>
                    <a:gd name="connsiteX2" fmla="*/ 83834 w 83834"/>
                    <a:gd name="connsiteY2" fmla="*/ 67962 h 118063"/>
                    <a:gd name="connsiteX3" fmla="*/ 70008 w 83834"/>
                    <a:gd name="connsiteY3" fmla="*/ 118063 h 118063"/>
                    <a:gd name="connsiteX4" fmla="*/ 5891 w 83834"/>
                    <a:gd name="connsiteY4" fmla="*/ 115888 h 118063"/>
                    <a:gd name="connsiteX5" fmla="*/ 3485 w 83834"/>
                    <a:gd name="connsiteY5" fmla="*/ 115349 h 118063"/>
                    <a:gd name="connsiteX6" fmla="*/ 17044 w 83834"/>
                    <a:gd name="connsiteY6" fmla="*/ 66216 h 118063"/>
                    <a:gd name="connsiteX7" fmla="*/ 11617 w 83834"/>
                    <a:gd name="connsiteY7" fmla="*/ 25863 h 118063"/>
                    <a:gd name="connsiteX8" fmla="*/ 0 w 83834"/>
                    <a:gd name="connsiteY8" fmla="*/ 0 h 11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34" h="118063">
                      <a:moveTo>
                        <a:pt x="67854" y="5476"/>
                      </a:moveTo>
                      <a:lnTo>
                        <a:pt x="77024" y="23017"/>
                      </a:lnTo>
                      <a:cubicBezTo>
                        <a:pt x="81388" y="36614"/>
                        <a:pt x="83834" y="51859"/>
                        <a:pt x="83834" y="67962"/>
                      </a:cubicBezTo>
                      <a:lnTo>
                        <a:pt x="70008" y="118063"/>
                      </a:lnTo>
                      <a:lnTo>
                        <a:pt x="5891" y="115888"/>
                      </a:lnTo>
                      <a:lnTo>
                        <a:pt x="3485" y="115349"/>
                      </a:lnTo>
                      <a:lnTo>
                        <a:pt x="17044" y="66216"/>
                      </a:lnTo>
                      <a:cubicBezTo>
                        <a:pt x="17044" y="51903"/>
                        <a:pt x="15112" y="38266"/>
                        <a:pt x="11617" y="25863"/>
                      </a:cubicBezTo>
                      <a:lnTo>
                        <a:pt x="0" y="0"/>
                      </a:lnTo>
                      <a:close/>
                    </a:path>
                  </a:pathLst>
                </a:custGeom>
                <a:solidFill>
                  <a:srgbClr val="86C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SGK-TV" pitchFamily="2" charset="0"/>
                    <a:cs typeface="Arial-SGK-TV" pitchFamily="2" charset="0"/>
                  </a:endParaRPr>
                </a:p>
              </p:txBody>
            </p:sp>
          </p:grpSp>
        </p:grpSp>
      </p:grpSp>
      <p:pic>
        <p:nvPicPr>
          <p:cNvPr id="30" name="图片 29">
            <a:extLst>
              <a:ext uri="{FF2B5EF4-FFF2-40B4-BE49-F238E27FC236}">
                <a16:creationId xmlns:a16="http://schemas.microsoft.com/office/drawing/2014/main" id="{B434E401-3E77-4B8F-9235-410F685DA82D}"/>
              </a:ext>
            </a:extLst>
          </p:cNvPr>
          <p:cNvPicPr>
            <a:picLocks noChangeAspect="1"/>
          </p:cNvPicPr>
          <p:nvPr/>
        </p:nvPicPr>
        <p:blipFill>
          <a:blip r:embed="rId3"/>
          <a:stretch>
            <a:fillRect/>
          </a:stretch>
        </p:blipFill>
        <p:spPr>
          <a:xfrm>
            <a:off x="-87724" y="-99642"/>
            <a:ext cx="2160333" cy="1743526"/>
          </a:xfrm>
          <a:prstGeom prst="rect">
            <a:avLst/>
          </a:prstGeom>
        </p:spPr>
      </p:pic>
      <p:pic>
        <p:nvPicPr>
          <p:cNvPr id="32" name="图片 31">
            <a:extLst>
              <a:ext uri="{FF2B5EF4-FFF2-40B4-BE49-F238E27FC236}">
                <a16:creationId xmlns:a16="http://schemas.microsoft.com/office/drawing/2014/main" id="{6A8ACC55-454C-4E29-B43B-1894B4E3E497}"/>
              </a:ext>
            </a:extLst>
          </p:cNvPr>
          <p:cNvPicPr>
            <a:picLocks noChangeAspect="1"/>
          </p:cNvPicPr>
          <p:nvPr/>
        </p:nvPicPr>
        <p:blipFill>
          <a:blip r:embed="rId3"/>
          <a:stretch>
            <a:fillRect/>
          </a:stretch>
        </p:blipFill>
        <p:spPr>
          <a:xfrm>
            <a:off x="1209838" y="-149998"/>
            <a:ext cx="2160333" cy="1743526"/>
          </a:xfrm>
          <a:prstGeom prst="rect">
            <a:avLst/>
          </a:prstGeom>
        </p:spPr>
      </p:pic>
      <p:sp>
        <p:nvSpPr>
          <p:cNvPr id="2" name="TextBox 1">
            <a:extLst>
              <a:ext uri="{FF2B5EF4-FFF2-40B4-BE49-F238E27FC236}">
                <a16:creationId xmlns:a16="http://schemas.microsoft.com/office/drawing/2014/main" id="{78568A34-9A21-4F8D-A217-D1684657F205}"/>
              </a:ext>
            </a:extLst>
          </p:cNvPr>
          <p:cNvSpPr txBox="1"/>
          <p:nvPr/>
        </p:nvSpPr>
        <p:spPr>
          <a:xfrm>
            <a:off x="4978327" y="167709"/>
            <a:ext cx="2552030" cy="830997"/>
          </a:xfrm>
          <a:prstGeom prst="rect">
            <a:avLst/>
          </a:prstGeom>
          <a:noFill/>
        </p:spPr>
        <p:txBody>
          <a:bodyPr wrap="square" rtlCol="0">
            <a:spAutoFit/>
          </a:bodyPr>
          <a:lstStyle/>
          <a:p>
            <a:r>
              <a:rPr lang="en-US" sz="4800">
                <a:solidFill>
                  <a:srgbClr val="FF0000"/>
                </a:solidFill>
                <a:latin typeface="Arial-SGK-TV" pitchFamily="2" charset="0"/>
                <a:cs typeface="Arial-SGK-TV" pitchFamily="2" charset="0"/>
              </a:rPr>
              <a:t>2. Đọc</a:t>
            </a:r>
          </a:p>
        </p:txBody>
      </p:sp>
      <p:sp>
        <p:nvSpPr>
          <p:cNvPr id="31" name="TextBox 30">
            <a:extLst>
              <a:ext uri="{FF2B5EF4-FFF2-40B4-BE49-F238E27FC236}">
                <a16:creationId xmlns:a16="http://schemas.microsoft.com/office/drawing/2014/main" id="{042996E7-EC56-4162-ACCD-5BFDAA883C84}"/>
              </a:ext>
            </a:extLst>
          </p:cNvPr>
          <p:cNvSpPr txBox="1"/>
          <p:nvPr/>
        </p:nvSpPr>
        <p:spPr>
          <a:xfrm>
            <a:off x="3860897" y="1471721"/>
            <a:ext cx="1981200" cy="1107996"/>
          </a:xfrm>
          <a:prstGeom prst="rect">
            <a:avLst/>
          </a:prstGeom>
          <a:noFill/>
        </p:spPr>
        <p:txBody>
          <a:bodyPr wrap="square" rtlCol="0">
            <a:spAutoFit/>
          </a:bodyPr>
          <a:lstStyle/>
          <a:p>
            <a:r>
              <a:rPr lang="en-US" sz="6600" dirty="0" err="1">
                <a:latin typeface="Arial-SGK-TV" pitchFamily="2" charset="0"/>
                <a:cs typeface="Arial-SGK-TV" pitchFamily="2" charset="0"/>
              </a:rPr>
              <a:t>ut</a:t>
            </a:r>
            <a:endParaRPr lang="en-US" sz="6600" dirty="0">
              <a:latin typeface="Arial-SGK-TV" pitchFamily="2" charset="0"/>
              <a:cs typeface="Arial-SGK-TV" pitchFamily="2" charset="0"/>
            </a:endParaRPr>
          </a:p>
        </p:txBody>
      </p:sp>
      <p:sp>
        <p:nvSpPr>
          <p:cNvPr id="34" name="TextBox 33">
            <a:extLst>
              <a:ext uri="{FF2B5EF4-FFF2-40B4-BE49-F238E27FC236}">
                <a16:creationId xmlns:a16="http://schemas.microsoft.com/office/drawing/2014/main" id="{E266CF01-DB27-4162-A9A3-A7E66D081AEE}"/>
              </a:ext>
            </a:extLst>
          </p:cNvPr>
          <p:cNvSpPr txBox="1"/>
          <p:nvPr/>
        </p:nvSpPr>
        <p:spPr>
          <a:xfrm>
            <a:off x="7188525" y="1417178"/>
            <a:ext cx="1981200" cy="1107996"/>
          </a:xfrm>
          <a:prstGeom prst="rect">
            <a:avLst/>
          </a:prstGeom>
          <a:noFill/>
        </p:spPr>
        <p:txBody>
          <a:bodyPr wrap="square" rtlCol="0">
            <a:spAutoFit/>
          </a:bodyPr>
          <a:lstStyle/>
          <a:p>
            <a:r>
              <a:rPr lang="en-US" sz="6600" dirty="0" err="1">
                <a:latin typeface="Arial-SGK-TV" pitchFamily="2" charset="0"/>
                <a:cs typeface="Arial-SGK-TV" pitchFamily="2" charset="0"/>
              </a:rPr>
              <a:t>ưt</a:t>
            </a:r>
            <a:endParaRPr lang="en-US" sz="6600" dirty="0">
              <a:latin typeface="Arial-SGK-TV" pitchFamily="2" charset="0"/>
              <a:cs typeface="Arial-SGK-TV" pitchFamily="2" charset="0"/>
            </a:endParaRPr>
          </a:p>
        </p:txBody>
      </p:sp>
      <p:sp>
        <p:nvSpPr>
          <p:cNvPr id="35" name="TextBox 34">
            <a:extLst>
              <a:ext uri="{FF2B5EF4-FFF2-40B4-BE49-F238E27FC236}">
                <a16:creationId xmlns:a16="http://schemas.microsoft.com/office/drawing/2014/main" id="{663181A8-1533-4535-A1C5-358D4814F2C9}"/>
              </a:ext>
            </a:extLst>
          </p:cNvPr>
          <p:cNvSpPr txBox="1"/>
          <p:nvPr/>
        </p:nvSpPr>
        <p:spPr>
          <a:xfrm>
            <a:off x="4328115" y="1515265"/>
            <a:ext cx="871537" cy="1015663"/>
          </a:xfrm>
          <a:prstGeom prst="rect">
            <a:avLst/>
          </a:prstGeom>
          <a:noFill/>
        </p:spPr>
        <p:txBody>
          <a:bodyPr wrap="square" rtlCol="0">
            <a:spAutoFit/>
          </a:bodyPr>
          <a:lstStyle/>
          <a:p>
            <a:r>
              <a:rPr lang="en-US" sz="6000" dirty="0">
                <a:solidFill>
                  <a:srgbClr val="FF0000"/>
                </a:solidFill>
                <a:latin typeface="Arial-SGK-TV" pitchFamily="2" charset="0"/>
                <a:cs typeface="Arial-SGK-TV" pitchFamily="2" charset="0"/>
              </a:rPr>
              <a:t>t</a:t>
            </a:r>
          </a:p>
        </p:txBody>
      </p:sp>
      <p:sp>
        <p:nvSpPr>
          <p:cNvPr id="36" name="TextBox 35">
            <a:extLst>
              <a:ext uri="{FF2B5EF4-FFF2-40B4-BE49-F238E27FC236}">
                <a16:creationId xmlns:a16="http://schemas.microsoft.com/office/drawing/2014/main" id="{F0330353-C9BB-48E7-8CC5-FC3879226509}"/>
              </a:ext>
            </a:extLst>
          </p:cNvPr>
          <p:cNvSpPr txBox="1"/>
          <p:nvPr/>
        </p:nvSpPr>
        <p:spPr>
          <a:xfrm>
            <a:off x="7635388" y="1422423"/>
            <a:ext cx="871537" cy="1107996"/>
          </a:xfrm>
          <a:prstGeom prst="rect">
            <a:avLst/>
          </a:prstGeom>
          <a:noFill/>
        </p:spPr>
        <p:txBody>
          <a:bodyPr wrap="square" rtlCol="0">
            <a:spAutoFit/>
          </a:bodyPr>
          <a:lstStyle/>
          <a:p>
            <a:r>
              <a:rPr lang="en-US" sz="6600" dirty="0">
                <a:solidFill>
                  <a:srgbClr val="FF0000"/>
                </a:solidFill>
                <a:latin typeface="Arial-SGK-TV" pitchFamily="2" charset="0"/>
                <a:cs typeface="Arial-SGK-TV" pitchFamily="2" charset="0"/>
              </a:rPr>
              <a:t>t</a:t>
            </a:r>
          </a:p>
        </p:txBody>
      </p:sp>
      <p:sp>
        <p:nvSpPr>
          <p:cNvPr id="37" name="TextBox 36">
            <a:extLst>
              <a:ext uri="{FF2B5EF4-FFF2-40B4-BE49-F238E27FC236}">
                <a16:creationId xmlns:a16="http://schemas.microsoft.com/office/drawing/2014/main" id="{8E351939-F29D-4720-B010-213C60ED0E74}"/>
              </a:ext>
            </a:extLst>
          </p:cNvPr>
          <p:cNvSpPr txBox="1"/>
          <p:nvPr/>
        </p:nvSpPr>
        <p:spPr>
          <a:xfrm>
            <a:off x="3843308" y="1461844"/>
            <a:ext cx="1143000" cy="1107996"/>
          </a:xfrm>
          <a:prstGeom prst="rect">
            <a:avLst/>
          </a:prstGeom>
          <a:noFill/>
        </p:spPr>
        <p:txBody>
          <a:bodyPr wrap="square" rtlCol="0">
            <a:spAutoFit/>
          </a:bodyPr>
          <a:lstStyle/>
          <a:p>
            <a:r>
              <a:rPr lang="en-US" sz="6600" dirty="0">
                <a:solidFill>
                  <a:srgbClr val="0000FF"/>
                </a:solidFill>
                <a:latin typeface="Arial-SGK-TV" pitchFamily="2" charset="0"/>
                <a:cs typeface="Arial-SGK-TV" pitchFamily="2" charset="0"/>
              </a:rPr>
              <a:t>u</a:t>
            </a:r>
          </a:p>
        </p:txBody>
      </p:sp>
      <p:sp>
        <p:nvSpPr>
          <p:cNvPr id="38" name="TextBox 37">
            <a:extLst>
              <a:ext uri="{FF2B5EF4-FFF2-40B4-BE49-F238E27FC236}">
                <a16:creationId xmlns:a16="http://schemas.microsoft.com/office/drawing/2014/main" id="{9CA58B9F-DB2F-4063-8407-E6EC98253943}"/>
              </a:ext>
            </a:extLst>
          </p:cNvPr>
          <p:cNvSpPr txBox="1"/>
          <p:nvPr/>
        </p:nvSpPr>
        <p:spPr>
          <a:xfrm>
            <a:off x="7196074" y="1417178"/>
            <a:ext cx="1143000" cy="1107996"/>
          </a:xfrm>
          <a:prstGeom prst="rect">
            <a:avLst/>
          </a:prstGeom>
          <a:noFill/>
        </p:spPr>
        <p:txBody>
          <a:bodyPr wrap="square" rtlCol="0">
            <a:spAutoFit/>
          </a:bodyPr>
          <a:lstStyle/>
          <a:p>
            <a:r>
              <a:rPr lang="en-US" sz="6600" dirty="0">
                <a:solidFill>
                  <a:srgbClr val="00B050"/>
                </a:solidFill>
                <a:latin typeface="Arial-SGK-TV" pitchFamily="2" charset="0"/>
                <a:cs typeface="Arial-SGK-TV" pitchFamily="2" charset="0"/>
              </a:rPr>
              <a:t>ư</a:t>
            </a:r>
          </a:p>
        </p:txBody>
      </p:sp>
      <p:sp>
        <p:nvSpPr>
          <p:cNvPr id="39" name="Rectangle 38">
            <a:extLst>
              <a:ext uri="{FF2B5EF4-FFF2-40B4-BE49-F238E27FC236}">
                <a16:creationId xmlns:a16="http://schemas.microsoft.com/office/drawing/2014/main" id="{260AA84A-2D7E-4714-A96E-DE40D799A9E0}"/>
              </a:ext>
            </a:extLst>
          </p:cNvPr>
          <p:cNvSpPr/>
          <p:nvPr/>
        </p:nvSpPr>
        <p:spPr bwMode="auto">
          <a:xfrm>
            <a:off x="6096000" y="2563847"/>
            <a:ext cx="1462548" cy="914401"/>
          </a:xfrm>
          <a:prstGeom prst="rect">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5400" dirty="0" err="1">
                <a:solidFill>
                  <a:srgbClr val="FF0000"/>
                </a:solidFill>
                <a:latin typeface="Arial-SGK-TV" pitchFamily="2" charset="0"/>
                <a:cs typeface="Arial-SGK-TV" pitchFamily="2" charset="0"/>
              </a:rPr>
              <a:t>u</a:t>
            </a:r>
            <a:r>
              <a:rPr kumimoji="0" lang="en-US" sz="5400" b="0" i="0" u="none" strike="noStrike" cap="none" normalizeH="0" baseline="0" dirty="0" err="1">
                <a:ln>
                  <a:noFill/>
                </a:ln>
                <a:solidFill>
                  <a:srgbClr val="FF0000"/>
                </a:solidFill>
                <a:effectLst/>
                <a:latin typeface="Arial-SGK-TV" pitchFamily="2" charset="0"/>
                <a:cs typeface="Arial-SGK-TV" pitchFamily="2" charset="0"/>
              </a:rPr>
              <a:t>t</a:t>
            </a:r>
            <a:endParaRPr kumimoji="0" lang="en-US" sz="5400" b="0" i="0" u="none" strike="noStrike" cap="none" normalizeH="0" baseline="0" dirty="0">
              <a:ln>
                <a:noFill/>
              </a:ln>
              <a:solidFill>
                <a:srgbClr val="FF0000"/>
              </a:solidFill>
              <a:effectLst/>
              <a:latin typeface="Arial-SGK-TV" pitchFamily="2" charset="0"/>
              <a:cs typeface="Arial-SGK-TV" pitchFamily="2" charset="0"/>
            </a:endParaRPr>
          </a:p>
        </p:txBody>
      </p:sp>
      <p:sp>
        <p:nvSpPr>
          <p:cNvPr id="40" name="Rectangle 39">
            <a:extLst>
              <a:ext uri="{FF2B5EF4-FFF2-40B4-BE49-F238E27FC236}">
                <a16:creationId xmlns:a16="http://schemas.microsoft.com/office/drawing/2014/main" id="{4134B35F-7AD1-431E-80A4-6CA4E0398939}"/>
              </a:ext>
            </a:extLst>
          </p:cNvPr>
          <p:cNvSpPr/>
          <p:nvPr/>
        </p:nvSpPr>
        <p:spPr bwMode="auto">
          <a:xfrm>
            <a:off x="4795774" y="2563848"/>
            <a:ext cx="1371600" cy="914400"/>
          </a:xfrm>
          <a:prstGeom prst="rect">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5400" dirty="0">
                <a:latin typeface="Arial-SGK-TV" pitchFamily="2" charset="0"/>
                <a:cs typeface="Arial-SGK-TV" pitchFamily="2" charset="0"/>
              </a:rPr>
              <a:t>s</a:t>
            </a:r>
            <a:endParaRPr kumimoji="0" lang="en-US" sz="5400" b="0" i="0" u="none" strike="noStrike" cap="none" normalizeH="0" baseline="0" dirty="0">
              <a:ln>
                <a:noFill/>
              </a:ln>
              <a:solidFill>
                <a:schemeClr val="tx1"/>
              </a:solidFill>
              <a:effectLst/>
              <a:latin typeface="Arial-SGK-TV" pitchFamily="2" charset="0"/>
              <a:cs typeface="Arial-SGK-TV" pitchFamily="2" charset="0"/>
            </a:endParaRPr>
          </a:p>
        </p:txBody>
      </p:sp>
      <p:sp>
        <p:nvSpPr>
          <p:cNvPr id="41" name="Rectangle 40">
            <a:extLst>
              <a:ext uri="{FF2B5EF4-FFF2-40B4-BE49-F238E27FC236}">
                <a16:creationId xmlns:a16="http://schemas.microsoft.com/office/drawing/2014/main" id="{D50E283A-5A17-43E9-8E79-62295A3BE450}"/>
              </a:ext>
            </a:extLst>
          </p:cNvPr>
          <p:cNvSpPr/>
          <p:nvPr/>
        </p:nvSpPr>
        <p:spPr bwMode="auto">
          <a:xfrm>
            <a:off x="4804120" y="3441687"/>
            <a:ext cx="2830307" cy="920545"/>
          </a:xfrm>
          <a:prstGeom prst="rect">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5400" dirty="0" err="1">
                <a:latin typeface="Arial-SGK-TV" pitchFamily="2" charset="0"/>
                <a:cs typeface="Arial-SGK-TV" pitchFamily="2" charset="0"/>
              </a:rPr>
              <a:t>s</a:t>
            </a:r>
            <a:r>
              <a:rPr lang="en-US" sz="5400" dirty="0" err="1">
                <a:solidFill>
                  <a:srgbClr val="FF0000"/>
                </a:solidFill>
                <a:latin typeface="Arial-SGK-TV" pitchFamily="2" charset="0"/>
                <a:cs typeface="Arial-SGK-TV" pitchFamily="2" charset="0"/>
              </a:rPr>
              <a:t>ú</a:t>
            </a:r>
            <a:r>
              <a:rPr kumimoji="0" lang="en-US" sz="5400" b="0" i="0" u="none" strike="noStrike" cap="none" normalizeH="0" baseline="0" dirty="0" err="1">
                <a:ln>
                  <a:noFill/>
                </a:ln>
                <a:solidFill>
                  <a:srgbClr val="FF0000"/>
                </a:solidFill>
                <a:effectLst/>
                <a:latin typeface="Arial-SGK-TV" pitchFamily="2" charset="0"/>
                <a:cs typeface="Arial-SGK-TV" pitchFamily="2" charset="0"/>
              </a:rPr>
              <a:t>t</a:t>
            </a:r>
            <a:endParaRPr kumimoji="0" lang="en-US" sz="5400" b="0" i="0" u="none" strike="noStrike" cap="none" normalizeH="0" baseline="0" dirty="0">
              <a:ln>
                <a:noFill/>
              </a:ln>
              <a:solidFill>
                <a:srgbClr val="FF0000"/>
              </a:solidFill>
              <a:effectLst/>
              <a:latin typeface="Arial-SGK-TV" pitchFamily="2" charset="0"/>
              <a:cs typeface="Arial-SGK-TV" pitchFamily="2" charset="0"/>
            </a:endParaRPr>
          </a:p>
        </p:txBody>
      </p:sp>
      <p:sp>
        <p:nvSpPr>
          <p:cNvPr id="42" name="TextBox 41">
            <a:extLst>
              <a:ext uri="{FF2B5EF4-FFF2-40B4-BE49-F238E27FC236}">
                <a16:creationId xmlns:a16="http://schemas.microsoft.com/office/drawing/2014/main" id="{EF057FA4-82FF-4956-A1DB-074622541494}"/>
              </a:ext>
            </a:extLst>
          </p:cNvPr>
          <p:cNvSpPr txBox="1"/>
          <p:nvPr/>
        </p:nvSpPr>
        <p:spPr>
          <a:xfrm>
            <a:off x="2143983" y="4661072"/>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bụt</a:t>
            </a:r>
            <a:endParaRPr lang="en-US" sz="6000" dirty="0">
              <a:latin typeface="Arial-SGK-TV" pitchFamily="2" charset="0"/>
              <a:cs typeface="Arial-SGK-TV" pitchFamily="2" charset="0"/>
            </a:endParaRPr>
          </a:p>
        </p:txBody>
      </p:sp>
      <p:sp>
        <p:nvSpPr>
          <p:cNvPr id="43" name="TextBox 42">
            <a:extLst>
              <a:ext uri="{FF2B5EF4-FFF2-40B4-BE49-F238E27FC236}">
                <a16:creationId xmlns:a16="http://schemas.microsoft.com/office/drawing/2014/main" id="{71C0276B-BA14-4A66-82CA-A3E4945911D4}"/>
              </a:ext>
            </a:extLst>
          </p:cNvPr>
          <p:cNvSpPr txBox="1"/>
          <p:nvPr/>
        </p:nvSpPr>
        <p:spPr>
          <a:xfrm>
            <a:off x="9889840" y="4599622"/>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sụt</a:t>
            </a:r>
            <a:endParaRPr lang="en-US" sz="6000" dirty="0">
              <a:latin typeface="Arial-SGK-TV" pitchFamily="2" charset="0"/>
              <a:cs typeface="Arial-SGK-TV" pitchFamily="2" charset="0"/>
            </a:endParaRPr>
          </a:p>
        </p:txBody>
      </p:sp>
      <p:sp>
        <p:nvSpPr>
          <p:cNvPr id="44" name="TextBox 43">
            <a:extLst>
              <a:ext uri="{FF2B5EF4-FFF2-40B4-BE49-F238E27FC236}">
                <a16:creationId xmlns:a16="http://schemas.microsoft.com/office/drawing/2014/main" id="{88263A00-FDF3-42A6-9DD9-B3ECD41B7E15}"/>
              </a:ext>
            </a:extLst>
          </p:cNvPr>
          <p:cNvSpPr txBox="1"/>
          <p:nvPr/>
        </p:nvSpPr>
        <p:spPr>
          <a:xfrm>
            <a:off x="9889840" y="5620600"/>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sứt</a:t>
            </a:r>
            <a:endParaRPr lang="en-US" sz="6000" dirty="0">
              <a:latin typeface="Arial-SGK-TV" pitchFamily="2" charset="0"/>
              <a:cs typeface="Arial-SGK-TV" pitchFamily="2" charset="0"/>
            </a:endParaRPr>
          </a:p>
        </p:txBody>
      </p:sp>
      <p:sp>
        <p:nvSpPr>
          <p:cNvPr id="45" name="TextBox 44">
            <a:extLst>
              <a:ext uri="{FF2B5EF4-FFF2-40B4-BE49-F238E27FC236}">
                <a16:creationId xmlns:a16="http://schemas.microsoft.com/office/drawing/2014/main" id="{971FD1E5-2CB3-42FE-A309-92011B6F0C31}"/>
              </a:ext>
            </a:extLst>
          </p:cNvPr>
          <p:cNvSpPr txBox="1"/>
          <p:nvPr/>
        </p:nvSpPr>
        <p:spPr>
          <a:xfrm>
            <a:off x="2086991" y="5620600"/>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dứt</a:t>
            </a:r>
            <a:endParaRPr lang="en-US" sz="6000" dirty="0">
              <a:latin typeface="Arial-SGK-TV" pitchFamily="2" charset="0"/>
              <a:cs typeface="Arial-SGK-TV" pitchFamily="2" charset="0"/>
            </a:endParaRPr>
          </a:p>
        </p:txBody>
      </p:sp>
      <p:sp>
        <p:nvSpPr>
          <p:cNvPr id="46" name="TextBox 45">
            <a:extLst>
              <a:ext uri="{FF2B5EF4-FFF2-40B4-BE49-F238E27FC236}">
                <a16:creationId xmlns:a16="http://schemas.microsoft.com/office/drawing/2014/main" id="{3161F1E8-0655-4E5D-B7C4-67BFF6F000F7}"/>
              </a:ext>
            </a:extLst>
          </p:cNvPr>
          <p:cNvSpPr txBox="1"/>
          <p:nvPr/>
        </p:nvSpPr>
        <p:spPr>
          <a:xfrm>
            <a:off x="4613220" y="5620600"/>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mứt</a:t>
            </a:r>
            <a:endParaRPr lang="en-US" sz="6000" dirty="0">
              <a:latin typeface="Arial-SGK-TV" pitchFamily="2" charset="0"/>
              <a:cs typeface="Arial-SGK-TV" pitchFamily="2" charset="0"/>
            </a:endParaRPr>
          </a:p>
        </p:txBody>
      </p:sp>
      <p:sp>
        <p:nvSpPr>
          <p:cNvPr id="47" name="TextBox 46">
            <a:extLst>
              <a:ext uri="{FF2B5EF4-FFF2-40B4-BE49-F238E27FC236}">
                <a16:creationId xmlns:a16="http://schemas.microsoft.com/office/drawing/2014/main" id="{164D3626-888B-412F-979E-C43B2A8D8FED}"/>
              </a:ext>
            </a:extLst>
          </p:cNvPr>
          <p:cNvSpPr txBox="1"/>
          <p:nvPr/>
        </p:nvSpPr>
        <p:spPr>
          <a:xfrm>
            <a:off x="4663146" y="4595060"/>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hụt</a:t>
            </a:r>
            <a:endParaRPr lang="en-US" sz="6000" dirty="0">
              <a:latin typeface="Arial-SGK-TV" pitchFamily="2" charset="0"/>
              <a:cs typeface="Arial-SGK-TV" pitchFamily="2" charset="0"/>
            </a:endParaRPr>
          </a:p>
        </p:txBody>
      </p:sp>
      <p:sp>
        <p:nvSpPr>
          <p:cNvPr id="48" name="TextBox 47">
            <a:extLst>
              <a:ext uri="{FF2B5EF4-FFF2-40B4-BE49-F238E27FC236}">
                <a16:creationId xmlns:a16="http://schemas.microsoft.com/office/drawing/2014/main" id="{C39A883D-27CC-4E8F-B56F-1E9231A3E5B9}"/>
              </a:ext>
            </a:extLst>
          </p:cNvPr>
          <p:cNvSpPr txBox="1"/>
          <p:nvPr/>
        </p:nvSpPr>
        <p:spPr>
          <a:xfrm>
            <a:off x="7420603" y="4661072"/>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lụt</a:t>
            </a:r>
            <a:endParaRPr lang="en-US" sz="6000" dirty="0">
              <a:latin typeface="Arial-SGK-TV" pitchFamily="2" charset="0"/>
              <a:cs typeface="Arial-SGK-TV" pitchFamily="2" charset="0"/>
            </a:endParaRPr>
          </a:p>
        </p:txBody>
      </p:sp>
      <p:sp>
        <p:nvSpPr>
          <p:cNvPr id="49" name="TextBox 48">
            <a:extLst>
              <a:ext uri="{FF2B5EF4-FFF2-40B4-BE49-F238E27FC236}">
                <a16:creationId xmlns:a16="http://schemas.microsoft.com/office/drawing/2014/main" id="{AB89143E-09C6-4BA8-AB06-3431E040F118}"/>
              </a:ext>
            </a:extLst>
          </p:cNvPr>
          <p:cNvSpPr txBox="1"/>
          <p:nvPr/>
        </p:nvSpPr>
        <p:spPr>
          <a:xfrm>
            <a:off x="7234520" y="5674628"/>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nứt</a:t>
            </a:r>
            <a:endParaRPr lang="en-US" sz="6000" dirty="0">
              <a:latin typeface="Arial-SGK-TV" pitchFamily="2" charset="0"/>
              <a:cs typeface="Arial-SGK-TV" pitchFamily="2" charset="0"/>
            </a:endParaRPr>
          </a:p>
        </p:txBody>
      </p:sp>
      <p:cxnSp>
        <p:nvCxnSpPr>
          <p:cNvPr id="4" name="Straight Connector 3">
            <a:extLst>
              <a:ext uri="{FF2B5EF4-FFF2-40B4-BE49-F238E27FC236}">
                <a16:creationId xmlns:a16="http://schemas.microsoft.com/office/drawing/2014/main" id="{92146F8F-1AC0-4F9D-B5B2-47FACA35512D}"/>
              </a:ext>
            </a:extLst>
          </p:cNvPr>
          <p:cNvCxnSpPr>
            <a:cxnSpLocks/>
          </p:cNvCxnSpPr>
          <p:nvPr/>
        </p:nvCxnSpPr>
        <p:spPr>
          <a:xfrm>
            <a:off x="2564465" y="5559268"/>
            <a:ext cx="774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5592356-8135-48A1-AFFD-2AB1011F634D}"/>
              </a:ext>
            </a:extLst>
          </p:cNvPr>
          <p:cNvCxnSpPr>
            <a:cxnSpLocks/>
          </p:cNvCxnSpPr>
          <p:nvPr/>
        </p:nvCxnSpPr>
        <p:spPr>
          <a:xfrm>
            <a:off x="5068019" y="5559268"/>
            <a:ext cx="774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FE32A13-13E4-4169-8DE5-07D0A8F03956}"/>
              </a:ext>
            </a:extLst>
          </p:cNvPr>
          <p:cNvCxnSpPr>
            <a:cxnSpLocks/>
          </p:cNvCxnSpPr>
          <p:nvPr/>
        </p:nvCxnSpPr>
        <p:spPr>
          <a:xfrm>
            <a:off x="7600071" y="5578065"/>
            <a:ext cx="774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EA1338-019C-4126-8A02-CA327FFF65B4}"/>
              </a:ext>
            </a:extLst>
          </p:cNvPr>
          <p:cNvCxnSpPr>
            <a:cxnSpLocks/>
          </p:cNvCxnSpPr>
          <p:nvPr/>
        </p:nvCxnSpPr>
        <p:spPr>
          <a:xfrm>
            <a:off x="10335144" y="5537908"/>
            <a:ext cx="774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5A68D0A-8716-47AE-B501-42901D5DC82C}"/>
              </a:ext>
            </a:extLst>
          </p:cNvPr>
          <p:cNvCxnSpPr>
            <a:cxnSpLocks/>
          </p:cNvCxnSpPr>
          <p:nvPr/>
        </p:nvCxnSpPr>
        <p:spPr>
          <a:xfrm flipV="1">
            <a:off x="2531807" y="6463194"/>
            <a:ext cx="635935" cy="213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3F7FFFE-9936-4882-8CBA-3A38BE4E04D6}"/>
              </a:ext>
            </a:extLst>
          </p:cNvPr>
          <p:cNvCxnSpPr>
            <a:cxnSpLocks/>
          </p:cNvCxnSpPr>
          <p:nvPr/>
        </p:nvCxnSpPr>
        <p:spPr>
          <a:xfrm>
            <a:off x="5199652" y="6470337"/>
            <a:ext cx="774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D88600E-AF5A-4EB8-90E2-98A384768044}"/>
              </a:ext>
            </a:extLst>
          </p:cNvPr>
          <p:cNvCxnSpPr>
            <a:cxnSpLocks/>
          </p:cNvCxnSpPr>
          <p:nvPr/>
        </p:nvCxnSpPr>
        <p:spPr>
          <a:xfrm>
            <a:off x="7859006" y="6543974"/>
            <a:ext cx="6213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378D12B-2F5C-427D-9F38-E1F30A336F91}"/>
              </a:ext>
            </a:extLst>
          </p:cNvPr>
          <p:cNvCxnSpPr>
            <a:cxnSpLocks/>
          </p:cNvCxnSpPr>
          <p:nvPr/>
        </p:nvCxnSpPr>
        <p:spPr>
          <a:xfrm>
            <a:off x="10335144" y="6463194"/>
            <a:ext cx="6470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0149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1000"/>
                                        <p:tgtEl>
                                          <p:spTgt spid="3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1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ircle(in)">
                                      <p:cBhvr>
                                        <p:cTn id="15" dur="1000"/>
                                        <p:tgtEl>
                                          <p:spTgt spid="3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circle(in)">
                                      <p:cBhvr>
                                        <p:cTn id="18" dur="1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circle(in)">
                                      <p:cBhvr>
                                        <p:cTn id="23" dur="750"/>
                                        <p:tgtEl>
                                          <p:spTgt spid="3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in)">
                                      <p:cBhvr>
                                        <p:cTn id="26" dur="75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strips(downLeft)">
                                      <p:cBhvr>
                                        <p:cTn id="31" dur="500"/>
                                        <p:tgtEl>
                                          <p:spTgt spid="3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circle(in)">
                                      <p:cBhvr>
                                        <p:cTn id="34" dur="1000"/>
                                        <p:tgtEl>
                                          <p:spTgt spid="40"/>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diamond(in)">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barn(inVertical)">
                                      <p:cBhvr>
                                        <p:cTn id="42" dur="500"/>
                                        <p:tgtEl>
                                          <p:spTgt spid="4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arn(inVertical)">
                                      <p:cBhvr>
                                        <p:cTn id="45" dur="500"/>
                                        <p:tgtEl>
                                          <p:spTgt spid="4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arn(inVertical)">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par>
                                <p:cTn id="57" presetID="16" presetClass="entr" presetSubtype="21"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barn(inVertical)">
                                      <p:cBhvr>
                                        <p:cTn id="59" dur="500"/>
                                        <p:tgtEl>
                                          <p:spTgt spid="50"/>
                                        </p:tgtEl>
                                      </p:cBhvr>
                                    </p:animEffect>
                                  </p:childTnLst>
                                </p:cTn>
                              </p:par>
                              <p:par>
                                <p:cTn id="60" presetID="16" presetClass="entr" presetSubtype="21" fill="hold"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barn(inVertical)">
                                      <p:cBhvr>
                                        <p:cTn id="62" dur="500"/>
                                        <p:tgtEl>
                                          <p:spTgt spid="51"/>
                                        </p:tgtEl>
                                      </p:cBhvr>
                                    </p:animEffect>
                                  </p:childTnLst>
                                </p:cTn>
                              </p:par>
                              <p:par>
                                <p:cTn id="63" presetID="16" presetClass="entr" presetSubtype="21"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barn(inVertical)">
                                      <p:cBhvr>
                                        <p:cTn id="65" dur="500"/>
                                        <p:tgtEl>
                                          <p:spTgt spid="5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barn(inVertical)">
                                      <p:cBhvr>
                                        <p:cTn id="70" dur="500"/>
                                        <p:tgtEl>
                                          <p:spTgt spid="4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barn(inVertical)">
                                      <p:cBhvr>
                                        <p:cTn id="73" dur="500"/>
                                        <p:tgtEl>
                                          <p:spTgt spid="4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barn(inVertical)">
                                      <p:cBhvr>
                                        <p:cTn id="76" dur="500"/>
                                        <p:tgtEl>
                                          <p:spTgt spid="44"/>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barn(inVertical)">
                                      <p:cBhvr>
                                        <p:cTn id="79" dur="500"/>
                                        <p:tgtEl>
                                          <p:spTgt spid="4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barn(inVertical)">
                                      <p:cBhvr>
                                        <p:cTn id="84" dur="500"/>
                                        <p:tgtEl>
                                          <p:spTgt spid="53"/>
                                        </p:tgtEl>
                                      </p:cBhvr>
                                    </p:animEffect>
                                  </p:childTnLst>
                                </p:cTn>
                              </p:par>
                              <p:par>
                                <p:cTn id="85" presetID="16" presetClass="entr" presetSubtype="21"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barn(inVertical)">
                                      <p:cBhvr>
                                        <p:cTn id="87" dur="500"/>
                                        <p:tgtEl>
                                          <p:spTgt spid="54"/>
                                        </p:tgtEl>
                                      </p:cBhvr>
                                    </p:animEffect>
                                  </p:childTnLst>
                                </p:cTn>
                              </p:par>
                              <p:par>
                                <p:cTn id="88" presetID="16" presetClass="entr" presetSubtype="21"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barn(inVertical)">
                                      <p:cBhvr>
                                        <p:cTn id="90" dur="500"/>
                                        <p:tgtEl>
                                          <p:spTgt spid="55"/>
                                        </p:tgtEl>
                                      </p:cBhvr>
                                    </p:animEffect>
                                  </p:childTnLst>
                                </p:cTn>
                              </p:par>
                              <p:par>
                                <p:cTn id="91" presetID="16" presetClass="entr" presetSubtype="21"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barn(inVertical)">
                                      <p:cBhvr>
                                        <p:cTn id="9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36" grpId="0"/>
      <p:bldP spid="37" grpId="0"/>
      <p:bldP spid="38" grpId="0"/>
      <p:bldP spid="39" grpId="0" animBg="1"/>
      <p:bldP spid="40" grpId="0" animBg="1"/>
      <p:bldP spid="41" grpId="0" animBg="1"/>
      <p:bldP spid="42" grpId="0"/>
      <p:bldP spid="43" grpId="0"/>
      <p:bldP spid="44" grpId="0"/>
      <p:bldP spid="45" grpId="0"/>
      <p:bldP spid="46" grpId="0"/>
      <p:bldP spid="47" grpId="0"/>
      <p:bldP spid="48"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C9C5540-8245-4516-8922-068AA7D4904F}"/>
              </a:ext>
            </a:extLst>
          </p:cNvPr>
          <p:cNvSpPr txBox="1"/>
          <p:nvPr/>
        </p:nvSpPr>
        <p:spPr>
          <a:xfrm>
            <a:off x="1215160" y="2697649"/>
            <a:ext cx="4309164" cy="1015663"/>
          </a:xfrm>
          <a:prstGeom prst="rect">
            <a:avLst/>
          </a:prstGeom>
          <a:noFill/>
        </p:spPr>
        <p:txBody>
          <a:bodyPr wrap="square" rtlCol="0">
            <a:spAutoFit/>
          </a:bodyPr>
          <a:lstStyle/>
          <a:p>
            <a:r>
              <a:rPr lang="en-US" sz="6000" dirty="0" err="1">
                <a:latin typeface="Arial-SGK-TV" pitchFamily="2" charset="0"/>
                <a:cs typeface="Arial-SGK-TV" pitchFamily="2" charset="0"/>
              </a:rPr>
              <a:t>bút</a:t>
            </a:r>
            <a:r>
              <a:rPr lang="en-US" sz="6000" dirty="0">
                <a:latin typeface="Arial-SGK-TV" pitchFamily="2" charset="0"/>
                <a:cs typeface="Arial-SGK-TV" pitchFamily="2" charset="0"/>
              </a:rPr>
              <a:t> </a:t>
            </a:r>
            <a:r>
              <a:rPr lang="en-US" sz="6000" dirty="0" err="1">
                <a:latin typeface="Arial-SGK-TV" pitchFamily="2" charset="0"/>
                <a:cs typeface="Arial-SGK-TV" pitchFamily="2" charset="0"/>
              </a:rPr>
              <a:t>chì</a:t>
            </a:r>
            <a:endParaRPr lang="en-US" sz="6000" dirty="0">
              <a:latin typeface="Arial-SGK-TV" pitchFamily="2" charset="0"/>
              <a:cs typeface="Arial-SGK-TV" pitchFamily="2" charset="0"/>
            </a:endParaRPr>
          </a:p>
        </p:txBody>
      </p:sp>
      <p:sp>
        <p:nvSpPr>
          <p:cNvPr id="15" name="TextBox 14">
            <a:extLst>
              <a:ext uri="{FF2B5EF4-FFF2-40B4-BE49-F238E27FC236}">
                <a16:creationId xmlns:a16="http://schemas.microsoft.com/office/drawing/2014/main" id="{27150158-8326-437B-BA92-8E0AFBAF95C8}"/>
              </a:ext>
            </a:extLst>
          </p:cNvPr>
          <p:cNvSpPr txBox="1"/>
          <p:nvPr/>
        </p:nvSpPr>
        <p:spPr>
          <a:xfrm>
            <a:off x="7489372" y="3123250"/>
            <a:ext cx="5047878" cy="1015663"/>
          </a:xfrm>
          <a:prstGeom prst="rect">
            <a:avLst/>
          </a:prstGeom>
          <a:noFill/>
        </p:spPr>
        <p:txBody>
          <a:bodyPr wrap="square" rtlCol="0">
            <a:spAutoFit/>
          </a:bodyPr>
          <a:lstStyle/>
          <a:p>
            <a:r>
              <a:rPr lang="en-US" sz="6000" dirty="0" err="1">
                <a:latin typeface="Arial-SGK-TV" pitchFamily="2" charset="0"/>
                <a:cs typeface="Arial-SGK-TV" pitchFamily="2" charset="0"/>
              </a:rPr>
              <a:t>mứt</a:t>
            </a:r>
            <a:r>
              <a:rPr lang="en-US" sz="6000" dirty="0">
                <a:latin typeface="Arial-SGK-TV" pitchFamily="2" charset="0"/>
                <a:cs typeface="Arial-SGK-TV" pitchFamily="2" charset="0"/>
              </a:rPr>
              <a:t> </a:t>
            </a:r>
            <a:r>
              <a:rPr lang="en-US" sz="6000" dirty="0" err="1">
                <a:latin typeface="Arial-SGK-TV" pitchFamily="2" charset="0"/>
                <a:cs typeface="Arial-SGK-TV" pitchFamily="2" charset="0"/>
              </a:rPr>
              <a:t>dừa</a:t>
            </a:r>
            <a:endParaRPr lang="en-US" sz="6000" dirty="0">
              <a:latin typeface="Arial-SGK-TV" pitchFamily="2" charset="0"/>
              <a:cs typeface="Arial-SGK-TV" pitchFamily="2" charset="0"/>
            </a:endParaRPr>
          </a:p>
        </p:txBody>
      </p:sp>
      <p:sp>
        <p:nvSpPr>
          <p:cNvPr id="16" name="TextBox 15">
            <a:extLst>
              <a:ext uri="{FF2B5EF4-FFF2-40B4-BE49-F238E27FC236}">
                <a16:creationId xmlns:a16="http://schemas.microsoft.com/office/drawing/2014/main" id="{A137B38A-51DB-48BF-9BAB-1287EA459981}"/>
              </a:ext>
            </a:extLst>
          </p:cNvPr>
          <p:cNvSpPr txBox="1"/>
          <p:nvPr/>
        </p:nvSpPr>
        <p:spPr>
          <a:xfrm>
            <a:off x="4399934" y="5842337"/>
            <a:ext cx="4309164" cy="1015663"/>
          </a:xfrm>
          <a:prstGeom prst="rect">
            <a:avLst/>
          </a:prstGeom>
          <a:noFill/>
        </p:spPr>
        <p:txBody>
          <a:bodyPr wrap="square" rtlCol="0">
            <a:spAutoFit/>
          </a:bodyPr>
          <a:lstStyle/>
          <a:p>
            <a:r>
              <a:rPr lang="en-US" sz="6000" dirty="0" err="1">
                <a:latin typeface="Arial-SGK-TV" pitchFamily="2" charset="0"/>
                <a:cs typeface="Arial-SGK-TV" pitchFamily="2" charset="0"/>
              </a:rPr>
              <a:t>nứt</a:t>
            </a:r>
            <a:r>
              <a:rPr lang="en-US" sz="6000" dirty="0">
                <a:latin typeface="Arial-SGK-TV" pitchFamily="2" charset="0"/>
                <a:cs typeface="Arial-SGK-TV" pitchFamily="2" charset="0"/>
              </a:rPr>
              <a:t> </a:t>
            </a:r>
            <a:r>
              <a:rPr lang="en-US" sz="6000" dirty="0" err="1">
                <a:latin typeface="Arial-SGK-TV" pitchFamily="2" charset="0"/>
                <a:cs typeface="Arial-SGK-TV" pitchFamily="2" charset="0"/>
              </a:rPr>
              <a:t>nẻ</a:t>
            </a:r>
            <a:endParaRPr lang="en-US" sz="6000" dirty="0">
              <a:latin typeface="Arial-SGK-TV" pitchFamily="2" charset="0"/>
              <a:cs typeface="Arial-SGK-TV" pitchFamily="2" charset="0"/>
            </a:endParaRPr>
          </a:p>
        </p:txBody>
      </p:sp>
      <p:sp>
        <p:nvSpPr>
          <p:cNvPr id="17" name="TextBox 16">
            <a:extLst>
              <a:ext uri="{FF2B5EF4-FFF2-40B4-BE49-F238E27FC236}">
                <a16:creationId xmlns:a16="http://schemas.microsoft.com/office/drawing/2014/main" id="{C6094A15-8E2E-4E89-8783-EC36050DCA4E}"/>
              </a:ext>
            </a:extLst>
          </p:cNvPr>
          <p:cNvSpPr txBox="1"/>
          <p:nvPr/>
        </p:nvSpPr>
        <p:spPr>
          <a:xfrm>
            <a:off x="1385469" y="2697648"/>
            <a:ext cx="1165123" cy="1015663"/>
          </a:xfrm>
          <a:prstGeom prst="rect">
            <a:avLst/>
          </a:prstGeom>
          <a:noFill/>
          <a:ln>
            <a:noFill/>
          </a:ln>
        </p:spPr>
        <p:txBody>
          <a:bodyPr wrap="square" rtlCol="0">
            <a:spAutoFit/>
          </a:bodyPr>
          <a:lstStyle/>
          <a:p>
            <a:r>
              <a:rPr lang="en-US" sz="6000" dirty="0">
                <a:solidFill>
                  <a:srgbClr val="FF0000"/>
                </a:solidFill>
                <a:latin typeface="Arial SGK TV bold"/>
              </a:rPr>
              <a:t> </a:t>
            </a:r>
            <a:r>
              <a:rPr lang="en-US" sz="6000" dirty="0" err="1">
                <a:solidFill>
                  <a:srgbClr val="FF0000"/>
                </a:solidFill>
                <a:latin typeface="Arial-SGK-TV" pitchFamily="2" charset="0"/>
                <a:cs typeface="Arial-SGK-TV" pitchFamily="2" charset="0"/>
              </a:rPr>
              <a:t>ut</a:t>
            </a:r>
            <a:endParaRPr lang="en-US" sz="6000" dirty="0">
              <a:solidFill>
                <a:srgbClr val="FF0000"/>
              </a:solidFill>
              <a:latin typeface="Arial-SGK-TV" pitchFamily="2" charset="0"/>
              <a:cs typeface="Arial-SGK-TV" pitchFamily="2" charset="0"/>
            </a:endParaRPr>
          </a:p>
        </p:txBody>
      </p:sp>
      <p:sp>
        <p:nvSpPr>
          <p:cNvPr id="18" name="TextBox 17">
            <a:extLst>
              <a:ext uri="{FF2B5EF4-FFF2-40B4-BE49-F238E27FC236}">
                <a16:creationId xmlns:a16="http://schemas.microsoft.com/office/drawing/2014/main" id="{92A05C1C-94CD-4236-998D-286C8ADC04F3}"/>
              </a:ext>
            </a:extLst>
          </p:cNvPr>
          <p:cNvSpPr txBox="1"/>
          <p:nvPr/>
        </p:nvSpPr>
        <p:spPr>
          <a:xfrm>
            <a:off x="4865913" y="5842337"/>
            <a:ext cx="1371600" cy="1015663"/>
          </a:xfrm>
          <a:prstGeom prst="rect">
            <a:avLst/>
          </a:prstGeom>
          <a:noFill/>
        </p:spPr>
        <p:txBody>
          <a:bodyPr wrap="square" rtlCol="0">
            <a:spAutoFit/>
          </a:bodyPr>
          <a:lstStyle/>
          <a:p>
            <a:r>
              <a:rPr lang="en-US" sz="6000" dirty="0" err="1">
                <a:solidFill>
                  <a:srgbClr val="FF0000"/>
                </a:solidFill>
                <a:latin typeface="Arial-SGK-TV" pitchFamily="2" charset="0"/>
                <a:cs typeface="Arial-SGK-TV" pitchFamily="2" charset="0"/>
              </a:rPr>
              <a:t>ưt</a:t>
            </a:r>
            <a:endParaRPr lang="en-US" sz="6000" dirty="0">
              <a:solidFill>
                <a:srgbClr val="FF0000"/>
              </a:solidFill>
              <a:latin typeface="Arial-SGK-TV" pitchFamily="2" charset="0"/>
              <a:cs typeface="Arial-SGK-TV" pitchFamily="2" charset="0"/>
            </a:endParaRPr>
          </a:p>
        </p:txBody>
      </p:sp>
      <p:sp>
        <p:nvSpPr>
          <p:cNvPr id="19" name="TextBox 18">
            <a:extLst>
              <a:ext uri="{FF2B5EF4-FFF2-40B4-BE49-F238E27FC236}">
                <a16:creationId xmlns:a16="http://schemas.microsoft.com/office/drawing/2014/main" id="{8E54A91A-8DA2-4F7A-B100-6993E82854F8}"/>
              </a:ext>
            </a:extLst>
          </p:cNvPr>
          <p:cNvSpPr txBox="1"/>
          <p:nvPr/>
        </p:nvSpPr>
        <p:spPr>
          <a:xfrm>
            <a:off x="8128118" y="3123249"/>
            <a:ext cx="1333500" cy="1015663"/>
          </a:xfrm>
          <a:prstGeom prst="rect">
            <a:avLst/>
          </a:prstGeom>
          <a:noFill/>
        </p:spPr>
        <p:txBody>
          <a:bodyPr wrap="square" rtlCol="0">
            <a:spAutoFit/>
          </a:bodyPr>
          <a:lstStyle/>
          <a:p>
            <a:r>
              <a:rPr lang="en-US" sz="6000" dirty="0" err="1">
                <a:solidFill>
                  <a:srgbClr val="FF0000"/>
                </a:solidFill>
                <a:latin typeface="Arial-SGK-TV" pitchFamily="2" charset="0"/>
                <a:cs typeface="Arial-SGK-TV" pitchFamily="2" charset="0"/>
              </a:rPr>
              <a:t>ưt</a:t>
            </a:r>
            <a:endParaRPr lang="en-US" sz="6000" dirty="0">
              <a:solidFill>
                <a:srgbClr val="FF0000"/>
              </a:solidFill>
              <a:latin typeface="Arial-SGK-TV" pitchFamily="2" charset="0"/>
              <a:cs typeface="Arial-SGK-TV" pitchFamily="2" charset="0"/>
            </a:endParaRPr>
          </a:p>
        </p:txBody>
      </p:sp>
      <p:pic>
        <p:nvPicPr>
          <p:cNvPr id="20" name="Picture 2">
            <a:extLst>
              <a:ext uri="{FF2B5EF4-FFF2-40B4-BE49-F238E27FC236}">
                <a16:creationId xmlns:a16="http://schemas.microsoft.com/office/drawing/2014/main" id="{888D9805-49C0-4F4C-9491-04CFB463D2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5403" y="716431"/>
            <a:ext cx="3965912" cy="214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9F269FA3-E825-4D51-92B1-DBE168BC28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667" y="3711304"/>
            <a:ext cx="3507204" cy="20192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302CAE35-27F3-47F8-87C3-93CEE733B0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17" y="827759"/>
            <a:ext cx="3673600" cy="1871898"/>
          </a:xfrm>
          <a:prstGeom prst="rect">
            <a:avLst/>
          </a:prstGeom>
        </p:spPr>
      </p:pic>
    </p:spTree>
    <p:extLst>
      <p:ext uri="{BB962C8B-B14F-4D97-AF65-F5344CB8AC3E}">
        <p14:creationId xmlns:p14="http://schemas.microsoft.com/office/powerpoint/2010/main" val="39305437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8ADE4D-1836-46B0-939C-1A8F83B43A97}"/>
              </a:ext>
            </a:extLst>
          </p:cNvPr>
          <p:cNvSpPr txBox="1"/>
          <p:nvPr/>
        </p:nvSpPr>
        <p:spPr>
          <a:xfrm>
            <a:off x="4415561" y="4338082"/>
            <a:ext cx="4309164" cy="1323439"/>
          </a:xfrm>
          <a:prstGeom prst="rect">
            <a:avLst/>
          </a:prstGeom>
          <a:noFill/>
        </p:spPr>
        <p:txBody>
          <a:bodyPr wrap="square" rtlCol="0">
            <a:spAutoFit/>
          </a:bodyPr>
          <a:lstStyle/>
          <a:p>
            <a:r>
              <a:rPr lang="en-US" sz="8000" dirty="0" err="1">
                <a:latin typeface="Arial-SGK-TV" pitchFamily="2" charset="0"/>
                <a:cs typeface="Arial-SGK-TV" pitchFamily="2" charset="0"/>
              </a:rPr>
              <a:t>bút</a:t>
            </a:r>
            <a:r>
              <a:rPr lang="en-US" sz="8000" dirty="0">
                <a:latin typeface="Arial-SGK-TV" pitchFamily="2" charset="0"/>
                <a:cs typeface="Arial-SGK-TV" pitchFamily="2" charset="0"/>
              </a:rPr>
              <a:t> </a:t>
            </a:r>
            <a:r>
              <a:rPr lang="en-US" sz="8000" dirty="0" err="1">
                <a:latin typeface="Arial-SGK-TV" pitchFamily="2" charset="0"/>
                <a:cs typeface="Arial-SGK-TV" pitchFamily="2" charset="0"/>
              </a:rPr>
              <a:t>chì</a:t>
            </a:r>
            <a:endParaRPr lang="en-US" sz="8000" dirty="0">
              <a:latin typeface="Arial-SGK-TV" pitchFamily="2" charset="0"/>
              <a:cs typeface="Arial-SGK-TV" pitchFamily="2" charset="0"/>
            </a:endParaRPr>
          </a:p>
        </p:txBody>
      </p:sp>
      <p:sp>
        <p:nvSpPr>
          <p:cNvPr id="9" name="TextBox 8">
            <a:extLst>
              <a:ext uri="{FF2B5EF4-FFF2-40B4-BE49-F238E27FC236}">
                <a16:creationId xmlns:a16="http://schemas.microsoft.com/office/drawing/2014/main" id="{A822D83B-9BC4-48CF-BB48-C75BDD21E368}"/>
              </a:ext>
            </a:extLst>
          </p:cNvPr>
          <p:cNvSpPr txBox="1"/>
          <p:nvPr/>
        </p:nvSpPr>
        <p:spPr>
          <a:xfrm>
            <a:off x="7260772" y="1642793"/>
            <a:ext cx="5047878" cy="1323439"/>
          </a:xfrm>
          <a:prstGeom prst="rect">
            <a:avLst/>
          </a:prstGeom>
          <a:noFill/>
        </p:spPr>
        <p:txBody>
          <a:bodyPr wrap="square" rtlCol="0">
            <a:spAutoFit/>
          </a:bodyPr>
          <a:lstStyle/>
          <a:p>
            <a:r>
              <a:rPr lang="en-US" sz="8000" dirty="0" err="1">
                <a:latin typeface="Arial-SGK-TV" pitchFamily="2" charset="0"/>
                <a:cs typeface="Arial-SGK-TV" pitchFamily="2" charset="0"/>
              </a:rPr>
              <a:t>mứt</a:t>
            </a:r>
            <a:r>
              <a:rPr lang="en-US" sz="8000" dirty="0">
                <a:latin typeface="Arial-SGK-TV" pitchFamily="2" charset="0"/>
                <a:cs typeface="Arial-SGK-TV" pitchFamily="2" charset="0"/>
              </a:rPr>
              <a:t> </a:t>
            </a:r>
            <a:r>
              <a:rPr lang="en-US" sz="8000" dirty="0" err="1">
                <a:latin typeface="Arial-SGK-TV" pitchFamily="2" charset="0"/>
                <a:cs typeface="Arial-SGK-TV" pitchFamily="2" charset="0"/>
              </a:rPr>
              <a:t>dừa</a:t>
            </a:r>
            <a:endParaRPr lang="en-US" sz="8000" dirty="0">
              <a:latin typeface="Arial-SGK-TV" pitchFamily="2" charset="0"/>
              <a:cs typeface="Arial-SGK-TV" pitchFamily="2" charset="0"/>
            </a:endParaRPr>
          </a:p>
        </p:txBody>
      </p:sp>
      <p:sp>
        <p:nvSpPr>
          <p:cNvPr id="10" name="TextBox 9">
            <a:extLst>
              <a:ext uri="{FF2B5EF4-FFF2-40B4-BE49-F238E27FC236}">
                <a16:creationId xmlns:a16="http://schemas.microsoft.com/office/drawing/2014/main" id="{3755DB7E-4A73-487E-86EF-5B08DD50FD3E}"/>
              </a:ext>
            </a:extLst>
          </p:cNvPr>
          <p:cNvSpPr txBox="1"/>
          <p:nvPr/>
        </p:nvSpPr>
        <p:spPr>
          <a:xfrm>
            <a:off x="1090677" y="1553366"/>
            <a:ext cx="4309164" cy="1323439"/>
          </a:xfrm>
          <a:prstGeom prst="rect">
            <a:avLst/>
          </a:prstGeom>
          <a:noFill/>
        </p:spPr>
        <p:txBody>
          <a:bodyPr wrap="square" rtlCol="0">
            <a:spAutoFit/>
          </a:bodyPr>
          <a:lstStyle/>
          <a:p>
            <a:r>
              <a:rPr lang="en-US" sz="8000" dirty="0" err="1">
                <a:latin typeface="Arial-SGK-TV" pitchFamily="2" charset="0"/>
                <a:cs typeface="Arial-SGK-TV" pitchFamily="2" charset="0"/>
              </a:rPr>
              <a:t>nứt</a:t>
            </a:r>
            <a:r>
              <a:rPr lang="en-US" sz="8000" dirty="0">
                <a:latin typeface="Arial-SGK-TV" pitchFamily="2" charset="0"/>
                <a:cs typeface="Arial-SGK-TV" pitchFamily="2" charset="0"/>
              </a:rPr>
              <a:t> </a:t>
            </a:r>
            <a:r>
              <a:rPr lang="en-US" sz="8000" dirty="0" err="1">
                <a:latin typeface="Arial-SGK-TV" pitchFamily="2" charset="0"/>
                <a:cs typeface="Arial-SGK-TV" pitchFamily="2" charset="0"/>
              </a:rPr>
              <a:t>nẻ</a:t>
            </a:r>
            <a:endParaRPr lang="en-US" sz="8000" dirty="0">
              <a:latin typeface="Arial-SGK-TV" pitchFamily="2" charset="0"/>
              <a:cs typeface="Arial-SGK-TV" pitchFamily="2" charset="0"/>
            </a:endParaRPr>
          </a:p>
        </p:txBody>
      </p:sp>
    </p:spTree>
    <p:extLst>
      <p:ext uri="{BB962C8B-B14F-4D97-AF65-F5344CB8AC3E}">
        <p14:creationId xmlns:p14="http://schemas.microsoft.com/office/powerpoint/2010/main" val="40317895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8ADE4D-1836-46B0-939C-1A8F83B43A97}"/>
              </a:ext>
            </a:extLst>
          </p:cNvPr>
          <p:cNvSpPr txBox="1"/>
          <p:nvPr/>
        </p:nvSpPr>
        <p:spPr>
          <a:xfrm>
            <a:off x="4372017" y="5807654"/>
            <a:ext cx="4309164" cy="1107996"/>
          </a:xfrm>
          <a:prstGeom prst="rect">
            <a:avLst/>
          </a:prstGeom>
          <a:noFill/>
        </p:spPr>
        <p:txBody>
          <a:bodyPr wrap="square" rtlCol="0">
            <a:spAutoFit/>
          </a:bodyPr>
          <a:lstStyle/>
          <a:p>
            <a:r>
              <a:rPr lang="en-US" sz="6600" dirty="0" err="1">
                <a:latin typeface="Arial-SGK-TV" pitchFamily="2" charset="0"/>
                <a:cs typeface="Arial-SGK-TV" pitchFamily="2" charset="0"/>
              </a:rPr>
              <a:t>bút</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chì</a:t>
            </a:r>
            <a:endParaRPr lang="en-US" sz="6600" dirty="0">
              <a:latin typeface="Arial-SGK-TV" pitchFamily="2" charset="0"/>
              <a:cs typeface="Arial-SGK-TV" pitchFamily="2" charset="0"/>
            </a:endParaRPr>
          </a:p>
        </p:txBody>
      </p:sp>
      <p:sp>
        <p:nvSpPr>
          <p:cNvPr id="9" name="TextBox 8">
            <a:extLst>
              <a:ext uri="{FF2B5EF4-FFF2-40B4-BE49-F238E27FC236}">
                <a16:creationId xmlns:a16="http://schemas.microsoft.com/office/drawing/2014/main" id="{A822D83B-9BC4-48CF-BB48-C75BDD21E368}"/>
              </a:ext>
            </a:extLst>
          </p:cNvPr>
          <p:cNvSpPr txBox="1"/>
          <p:nvPr/>
        </p:nvSpPr>
        <p:spPr>
          <a:xfrm>
            <a:off x="8251371" y="5807653"/>
            <a:ext cx="5047878" cy="1107996"/>
          </a:xfrm>
          <a:prstGeom prst="rect">
            <a:avLst/>
          </a:prstGeom>
          <a:noFill/>
        </p:spPr>
        <p:txBody>
          <a:bodyPr wrap="square" rtlCol="0">
            <a:spAutoFit/>
          </a:bodyPr>
          <a:lstStyle/>
          <a:p>
            <a:r>
              <a:rPr lang="en-US" sz="6600" dirty="0" err="1">
                <a:latin typeface="Arial-SGK-TV" pitchFamily="2" charset="0"/>
                <a:cs typeface="Arial-SGK-TV" pitchFamily="2" charset="0"/>
              </a:rPr>
              <a:t>mứt</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dừa</a:t>
            </a:r>
            <a:endParaRPr lang="en-US" sz="6600" dirty="0">
              <a:latin typeface="Arial-SGK-TV" pitchFamily="2" charset="0"/>
              <a:cs typeface="Arial-SGK-TV" pitchFamily="2" charset="0"/>
            </a:endParaRPr>
          </a:p>
        </p:txBody>
      </p:sp>
      <p:sp>
        <p:nvSpPr>
          <p:cNvPr id="10" name="TextBox 9">
            <a:extLst>
              <a:ext uri="{FF2B5EF4-FFF2-40B4-BE49-F238E27FC236}">
                <a16:creationId xmlns:a16="http://schemas.microsoft.com/office/drawing/2014/main" id="{3755DB7E-4A73-487E-86EF-5B08DD50FD3E}"/>
              </a:ext>
            </a:extLst>
          </p:cNvPr>
          <p:cNvSpPr txBox="1"/>
          <p:nvPr/>
        </p:nvSpPr>
        <p:spPr>
          <a:xfrm>
            <a:off x="328676" y="5807654"/>
            <a:ext cx="4309164" cy="1107996"/>
          </a:xfrm>
          <a:prstGeom prst="rect">
            <a:avLst/>
          </a:prstGeom>
          <a:noFill/>
        </p:spPr>
        <p:txBody>
          <a:bodyPr wrap="square" rtlCol="0">
            <a:spAutoFit/>
          </a:bodyPr>
          <a:lstStyle/>
          <a:p>
            <a:r>
              <a:rPr lang="en-US" sz="6600" dirty="0" err="1">
                <a:latin typeface="Arial-SGK-TV" pitchFamily="2" charset="0"/>
                <a:cs typeface="Arial-SGK-TV" pitchFamily="2" charset="0"/>
              </a:rPr>
              <a:t>nứt</a:t>
            </a:r>
            <a:r>
              <a:rPr lang="en-US" sz="6600" dirty="0">
                <a:latin typeface="Arial-SGK-TV" pitchFamily="2" charset="0"/>
                <a:cs typeface="Arial-SGK-TV" pitchFamily="2" charset="0"/>
              </a:rPr>
              <a:t> </a:t>
            </a:r>
            <a:r>
              <a:rPr lang="en-US" sz="6600" dirty="0" err="1">
                <a:latin typeface="Arial-SGK-TV" pitchFamily="2" charset="0"/>
                <a:cs typeface="Arial-SGK-TV" pitchFamily="2" charset="0"/>
              </a:rPr>
              <a:t>nẻ</a:t>
            </a:r>
            <a:endParaRPr lang="en-US" sz="6600" dirty="0">
              <a:latin typeface="Arial-SGK-TV" pitchFamily="2" charset="0"/>
              <a:cs typeface="Arial-SGK-TV" pitchFamily="2" charset="0"/>
            </a:endParaRPr>
          </a:p>
        </p:txBody>
      </p:sp>
      <p:sp>
        <p:nvSpPr>
          <p:cNvPr id="6" name="TextBox 5">
            <a:extLst>
              <a:ext uri="{FF2B5EF4-FFF2-40B4-BE49-F238E27FC236}">
                <a16:creationId xmlns:a16="http://schemas.microsoft.com/office/drawing/2014/main" id="{01F4FD62-E298-4A6E-B489-FEB971743D30}"/>
              </a:ext>
            </a:extLst>
          </p:cNvPr>
          <p:cNvSpPr txBox="1"/>
          <p:nvPr/>
        </p:nvSpPr>
        <p:spPr>
          <a:xfrm>
            <a:off x="3740352" y="303478"/>
            <a:ext cx="1143000" cy="1107996"/>
          </a:xfrm>
          <a:prstGeom prst="rect">
            <a:avLst/>
          </a:prstGeom>
          <a:noFill/>
        </p:spPr>
        <p:txBody>
          <a:bodyPr wrap="square" rtlCol="0">
            <a:spAutoFit/>
          </a:bodyPr>
          <a:lstStyle/>
          <a:p>
            <a:r>
              <a:rPr lang="en-US" sz="6600">
                <a:solidFill>
                  <a:srgbClr val="FF0000"/>
                </a:solidFill>
                <a:latin typeface="Arial-SGK-TV" pitchFamily="2" charset="0"/>
                <a:cs typeface="Arial-SGK-TV" pitchFamily="2" charset="0"/>
              </a:rPr>
              <a:t>ut</a:t>
            </a:r>
            <a:endParaRPr lang="en-US" sz="6600" dirty="0">
              <a:solidFill>
                <a:srgbClr val="FF0000"/>
              </a:solidFill>
              <a:latin typeface="Arial-SGK-TV" pitchFamily="2" charset="0"/>
              <a:cs typeface="Arial-SGK-TV" pitchFamily="2" charset="0"/>
            </a:endParaRPr>
          </a:p>
        </p:txBody>
      </p:sp>
      <p:sp>
        <p:nvSpPr>
          <p:cNvPr id="7" name="TextBox 6">
            <a:extLst>
              <a:ext uri="{FF2B5EF4-FFF2-40B4-BE49-F238E27FC236}">
                <a16:creationId xmlns:a16="http://schemas.microsoft.com/office/drawing/2014/main" id="{DE95C669-92CF-4FED-99E3-2157A6B23F1F}"/>
              </a:ext>
            </a:extLst>
          </p:cNvPr>
          <p:cNvSpPr txBox="1"/>
          <p:nvPr/>
        </p:nvSpPr>
        <p:spPr>
          <a:xfrm>
            <a:off x="7049952" y="246313"/>
            <a:ext cx="1143000" cy="1107996"/>
          </a:xfrm>
          <a:prstGeom prst="rect">
            <a:avLst/>
          </a:prstGeom>
          <a:noFill/>
        </p:spPr>
        <p:txBody>
          <a:bodyPr wrap="square" rtlCol="0">
            <a:spAutoFit/>
          </a:bodyPr>
          <a:lstStyle/>
          <a:p>
            <a:r>
              <a:rPr lang="en-US" sz="6600">
                <a:solidFill>
                  <a:srgbClr val="FF0000"/>
                </a:solidFill>
                <a:latin typeface="Arial-SGK-TV" pitchFamily="2" charset="0"/>
                <a:cs typeface="Arial-SGK-TV" pitchFamily="2" charset="0"/>
              </a:rPr>
              <a:t>ưt</a:t>
            </a:r>
            <a:endParaRPr lang="en-US" sz="6600" dirty="0">
              <a:solidFill>
                <a:srgbClr val="FF0000"/>
              </a:solidFill>
              <a:latin typeface="Arial-SGK-TV" pitchFamily="2" charset="0"/>
              <a:cs typeface="Arial-SGK-TV" pitchFamily="2" charset="0"/>
            </a:endParaRPr>
          </a:p>
        </p:txBody>
      </p:sp>
      <p:sp>
        <p:nvSpPr>
          <p:cNvPr id="8" name="Rectangle 7">
            <a:extLst>
              <a:ext uri="{FF2B5EF4-FFF2-40B4-BE49-F238E27FC236}">
                <a16:creationId xmlns:a16="http://schemas.microsoft.com/office/drawing/2014/main" id="{5F97905A-726B-4BAF-8FEB-D9900856A601}"/>
              </a:ext>
            </a:extLst>
          </p:cNvPr>
          <p:cNvSpPr/>
          <p:nvPr/>
        </p:nvSpPr>
        <p:spPr bwMode="auto">
          <a:xfrm>
            <a:off x="5867400" y="1420847"/>
            <a:ext cx="1462548" cy="914401"/>
          </a:xfrm>
          <a:prstGeom prst="rect">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5400" dirty="0" err="1">
                <a:solidFill>
                  <a:srgbClr val="FF0000"/>
                </a:solidFill>
                <a:latin typeface="Arial-SGK-TV" pitchFamily="2" charset="0"/>
                <a:cs typeface="Arial-SGK-TV" pitchFamily="2" charset="0"/>
              </a:rPr>
              <a:t>u</a:t>
            </a:r>
            <a:r>
              <a:rPr kumimoji="0" lang="en-US" sz="5400" b="0" i="0" u="none" strike="noStrike" cap="none" normalizeH="0" baseline="0" dirty="0" err="1">
                <a:ln>
                  <a:noFill/>
                </a:ln>
                <a:solidFill>
                  <a:srgbClr val="FF0000"/>
                </a:solidFill>
                <a:effectLst/>
                <a:latin typeface="Arial-SGK-TV" pitchFamily="2" charset="0"/>
                <a:cs typeface="Arial-SGK-TV" pitchFamily="2" charset="0"/>
              </a:rPr>
              <a:t>t</a:t>
            </a:r>
            <a:endParaRPr kumimoji="0" lang="en-US" sz="5400" b="0" i="0" u="none" strike="noStrike" cap="none" normalizeH="0" baseline="0" dirty="0">
              <a:ln>
                <a:noFill/>
              </a:ln>
              <a:solidFill>
                <a:srgbClr val="FF0000"/>
              </a:solidFill>
              <a:effectLst/>
              <a:latin typeface="Arial-SGK-TV" pitchFamily="2" charset="0"/>
              <a:cs typeface="Arial-SGK-TV" pitchFamily="2" charset="0"/>
            </a:endParaRPr>
          </a:p>
        </p:txBody>
      </p:sp>
      <p:sp>
        <p:nvSpPr>
          <p:cNvPr id="11" name="Rectangle 10">
            <a:extLst>
              <a:ext uri="{FF2B5EF4-FFF2-40B4-BE49-F238E27FC236}">
                <a16:creationId xmlns:a16="http://schemas.microsoft.com/office/drawing/2014/main" id="{22291515-301A-45D7-976C-6C2126254C83}"/>
              </a:ext>
            </a:extLst>
          </p:cNvPr>
          <p:cNvSpPr/>
          <p:nvPr/>
        </p:nvSpPr>
        <p:spPr bwMode="auto">
          <a:xfrm>
            <a:off x="4567174" y="1420848"/>
            <a:ext cx="1371600" cy="914400"/>
          </a:xfrm>
          <a:prstGeom prst="rect">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5400" dirty="0">
                <a:latin typeface="Arial-SGK-TV" pitchFamily="2" charset="0"/>
                <a:cs typeface="Arial-SGK-TV" pitchFamily="2" charset="0"/>
              </a:rPr>
              <a:t>s</a:t>
            </a:r>
            <a:endParaRPr kumimoji="0" lang="en-US" sz="5400" b="0" i="0" u="none" strike="noStrike" cap="none" normalizeH="0" baseline="0" dirty="0">
              <a:ln>
                <a:noFill/>
              </a:ln>
              <a:solidFill>
                <a:schemeClr val="tx1"/>
              </a:solidFill>
              <a:effectLst/>
              <a:latin typeface="Arial-SGK-TV" pitchFamily="2" charset="0"/>
              <a:cs typeface="Arial-SGK-TV" pitchFamily="2" charset="0"/>
            </a:endParaRPr>
          </a:p>
        </p:txBody>
      </p:sp>
      <p:sp>
        <p:nvSpPr>
          <p:cNvPr id="12" name="Rectangle 11">
            <a:extLst>
              <a:ext uri="{FF2B5EF4-FFF2-40B4-BE49-F238E27FC236}">
                <a16:creationId xmlns:a16="http://schemas.microsoft.com/office/drawing/2014/main" id="{EF86E918-8EAA-48F6-A643-E585667DA33E}"/>
              </a:ext>
            </a:extLst>
          </p:cNvPr>
          <p:cNvSpPr/>
          <p:nvPr/>
        </p:nvSpPr>
        <p:spPr bwMode="auto">
          <a:xfrm>
            <a:off x="4543392" y="2266833"/>
            <a:ext cx="2830307" cy="920545"/>
          </a:xfrm>
          <a:prstGeom prst="rect">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5400" dirty="0" err="1">
                <a:latin typeface="Arial-SGK-TV" pitchFamily="2" charset="0"/>
                <a:cs typeface="Arial-SGK-TV" pitchFamily="2" charset="0"/>
              </a:rPr>
              <a:t>s</a:t>
            </a:r>
            <a:r>
              <a:rPr lang="en-US" sz="5400" dirty="0" err="1">
                <a:solidFill>
                  <a:srgbClr val="FF0000"/>
                </a:solidFill>
                <a:latin typeface="Arial-SGK-TV" pitchFamily="2" charset="0"/>
                <a:cs typeface="Arial-SGK-TV" pitchFamily="2" charset="0"/>
              </a:rPr>
              <a:t>ú</a:t>
            </a:r>
            <a:r>
              <a:rPr kumimoji="0" lang="en-US" sz="5400" b="0" i="0" u="none" strike="noStrike" cap="none" normalizeH="0" baseline="0" dirty="0" err="1">
                <a:ln>
                  <a:noFill/>
                </a:ln>
                <a:solidFill>
                  <a:srgbClr val="FF0000"/>
                </a:solidFill>
                <a:effectLst/>
                <a:latin typeface="Arial-SGK-TV" pitchFamily="2" charset="0"/>
                <a:cs typeface="Arial-SGK-TV" pitchFamily="2" charset="0"/>
              </a:rPr>
              <a:t>t</a:t>
            </a:r>
            <a:endParaRPr kumimoji="0" lang="en-US" sz="5400" b="0" i="0" u="none" strike="noStrike" cap="none" normalizeH="0" baseline="0" dirty="0">
              <a:ln>
                <a:noFill/>
              </a:ln>
              <a:solidFill>
                <a:srgbClr val="FF0000"/>
              </a:solidFill>
              <a:effectLst/>
              <a:latin typeface="Arial-SGK-TV" pitchFamily="2" charset="0"/>
              <a:cs typeface="Arial-SGK-TV" pitchFamily="2" charset="0"/>
            </a:endParaRPr>
          </a:p>
        </p:txBody>
      </p:sp>
      <p:sp>
        <p:nvSpPr>
          <p:cNvPr id="13" name="TextBox 12">
            <a:extLst>
              <a:ext uri="{FF2B5EF4-FFF2-40B4-BE49-F238E27FC236}">
                <a16:creationId xmlns:a16="http://schemas.microsoft.com/office/drawing/2014/main" id="{95F619A0-6E6C-49CE-9F5C-49B02C2C7F1A}"/>
              </a:ext>
            </a:extLst>
          </p:cNvPr>
          <p:cNvSpPr txBox="1"/>
          <p:nvPr/>
        </p:nvSpPr>
        <p:spPr>
          <a:xfrm>
            <a:off x="1915383" y="3518072"/>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bụt</a:t>
            </a:r>
            <a:endParaRPr lang="en-US" sz="6000" dirty="0">
              <a:latin typeface="Arial-SGK-TV" pitchFamily="2" charset="0"/>
              <a:cs typeface="Arial-SGK-TV" pitchFamily="2" charset="0"/>
            </a:endParaRPr>
          </a:p>
        </p:txBody>
      </p:sp>
      <p:sp>
        <p:nvSpPr>
          <p:cNvPr id="14" name="TextBox 13">
            <a:extLst>
              <a:ext uri="{FF2B5EF4-FFF2-40B4-BE49-F238E27FC236}">
                <a16:creationId xmlns:a16="http://schemas.microsoft.com/office/drawing/2014/main" id="{182D612C-89EC-4713-863A-66B72F169D52}"/>
              </a:ext>
            </a:extLst>
          </p:cNvPr>
          <p:cNvSpPr txBox="1"/>
          <p:nvPr/>
        </p:nvSpPr>
        <p:spPr>
          <a:xfrm>
            <a:off x="9661240" y="3456622"/>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sụt</a:t>
            </a:r>
            <a:endParaRPr lang="en-US" sz="6000" dirty="0">
              <a:latin typeface="Arial-SGK-TV" pitchFamily="2" charset="0"/>
              <a:cs typeface="Arial-SGK-TV" pitchFamily="2" charset="0"/>
            </a:endParaRPr>
          </a:p>
        </p:txBody>
      </p:sp>
      <p:sp>
        <p:nvSpPr>
          <p:cNvPr id="15" name="TextBox 14">
            <a:extLst>
              <a:ext uri="{FF2B5EF4-FFF2-40B4-BE49-F238E27FC236}">
                <a16:creationId xmlns:a16="http://schemas.microsoft.com/office/drawing/2014/main" id="{7584B997-40C2-4984-AF06-A6F8D20BD320}"/>
              </a:ext>
            </a:extLst>
          </p:cNvPr>
          <p:cNvSpPr txBox="1"/>
          <p:nvPr/>
        </p:nvSpPr>
        <p:spPr>
          <a:xfrm>
            <a:off x="9661240" y="4477600"/>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sứt</a:t>
            </a:r>
            <a:endParaRPr lang="en-US" sz="6000" dirty="0">
              <a:latin typeface="Arial-SGK-TV" pitchFamily="2" charset="0"/>
              <a:cs typeface="Arial-SGK-TV" pitchFamily="2" charset="0"/>
            </a:endParaRPr>
          </a:p>
        </p:txBody>
      </p:sp>
      <p:sp>
        <p:nvSpPr>
          <p:cNvPr id="16" name="TextBox 15">
            <a:extLst>
              <a:ext uri="{FF2B5EF4-FFF2-40B4-BE49-F238E27FC236}">
                <a16:creationId xmlns:a16="http://schemas.microsoft.com/office/drawing/2014/main" id="{05645160-D0B3-4C99-B7E1-22340989EE35}"/>
              </a:ext>
            </a:extLst>
          </p:cNvPr>
          <p:cNvSpPr txBox="1"/>
          <p:nvPr/>
        </p:nvSpPr>
        <p:spPr>
          <a:xfrm>
            <a:off x="1858391" y="4477600"/>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dứt</a:t>
            </a:r>
            <a:endParaRPr lang="en-US" sz="6000" dirty="0">
              <a:latin typeface="Arial-SGK-TV" pitchFamily="2" charset="0"/>
              <a:cs typeface="Arial-SGK-TV" pitchFamily="2" charset="0"/>
            </a:endParaRPr>
          </a:p>
        </p:txBody>
      </p:sp>
      <p:sp>
        <p:nvSpPr>
          <p:cNvPr id="17" name="TextBox 16">
            <a:extLst>
              <a:ext uri="{FF2B5EF4-FFF2-40B4-BE49-F238E27FC236}">
                <a16:creationId xmlns:a16="http://schemas.microsoft.com/office/drawing/2014/main" id="{64BC5D1F-7522-4FC5-AFBB-0C5966BA337D}"/>
              </a:ext>
            </a:extLst>
          </p:cNvPr>
          <p:cNvSpPr txBox="1"/>
          <p:nvPr/>
        </p:nvSpPr>
        <p:spPr>
          <a:xfrm>
            <a:off x="4384620" y="4477600"/>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mứt</a:t>
            </a:r>
            <a:endParaRPr lang="en-US" sz="6000" dirty="0">
              <a:latin typeface="Arial-SGK-TV" pitchFamily="2" charset="0"/>
              <a:cs typeface="Arial-SGK-TV" pitchFamily="2" charset="0"/>
            </a:endParaRPr>
          </a:p>
        </p:txBody>
      </p:sp>
      <p:sp>
        <p:nvSpPr>
          <p:cNvPr id="18" name="TextBox 17">
            <a:extLst>
              <a:ext uri="{FF2B5EF4-FFF2-40B4-BE49-F238E27FC236}">
                <a16:creationId xmlns:a16="http://schemas.microsoft.com/office/drawing/2014/main" id="{4219D8B8-3E84-4732-81AF-583F1F268EE3}"/>
              </a:ext>
            </a:extLst>
          </p:cNvPr>
          <p:cNvSpPr txBox="1"/>
          <p:nvPr/>
        </p:nvSpPr>
        <p:spPr>
          <a:xfrm>
            <a:off x="4434546" y="3452060"/>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hụt</a:t>
            </a:r>
            <a:endParaRPr lang="en-US" sz="6000" dirty="0">
              <a:latin typeface="Arial-SGK-TV" pitchFamily="2" charset="0"/>
              <a:cs typeface="Arial-SGK-TV" pitchFamily="2" charset="0"/>
            </a:endParaRPr>
          </a:p>
        </p:txBody>
      </p:sp>
      <p:sp>
        <p:nvSpPr>
          <p:cNvPr id="19" name="TextBox 18">
            <a:extLst>
              <a:ext uri="{FF2B5EF4-FFF2-40B4-BE49-F238E27FC236}">
                <a16:creationId xmlns:a16="http://schemas.microsoft.com/office/drawing/2014/main" id="{BF9C397A-01BC-4F54-A653-1993CFAD1AF4}"/>
              </a:ext>
            </a:extLst>
          </p:cNvPr>
          <p:cNvSpPr txBox="1"/>
          <p:nvPr/>
        </p:nvSpPr>
        <p:spPr>
          <a:xfrm>
            <a:off x="7192003" y="3518072"/>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lụt</a:t>
            </a:r>
            <a:endParaRPr lang="en-US" sz="6000" dirty="0">
              <a:latin typeface="Arial-SGK-TV" pitchFamily="2" charset="0"/>
              <a:cs typeface="Arial-SGK-TV" pitchFamily="2" charset="0"/>
            </a:endParaRPr>
          </a:p>
        </p:txBody>
      </p:sp>
      <p:sp>
        <p:nvSpPr>
          <p:cNvPr id="21" name="TextBox 20">
            <a:extLst>
              <a:ext uri="{FF2B5EF4-FFF2-40B4-BE49-F238E27FC236}">
                <a16:creationId xmlns:a16="http://schemas.microsoft.com/office/drawing/2014/main" id="{8AB737DA-221F-47BB-A813-0DFD3FA6CF2E}"/>
              </a:ext>
            </a:extLst>
          </p:cNvPr>
          <p:cNvSpPr txBox="1"/>
          <p:nvPr/>
        </p:nvSpPr>
        <p:spPr>
          <a:xfrm>
            <a:off x="7135011" y="4629856"/>
            <a:ext cx="1524000" cy="1015663"/>
          </a:xfrm>
          <a:prstGeom prst="rect">
            <a:avLst/>
          </a:prstGeom>
          <a:noFill/>
        </p:spPr>
        <p:txBody>
          <a:bodyPr wrap="square" rtlCol="0">
            <a:spAutoFit/>
          </a:bodyPr>
          <a:lstStyle/>
          <a:p>
            <a:r>
              <a:rPr lang="en-US" sz="6000" dirty="0" err="1">
                <a:latin typeface="Arial-SGK-TV" pitchFamily="2" charset="0"/>
                <a:cs typeface="Arial-SGK-TV" pitchFamily="2" charset="0"/>
              </a:rPr>
              <a:t>nứt</a:t>
            </a:r>
            <a:endParaRPr lang="en-US" sz="6000" dirty="0">
              <a:latin typeface="Arial-SGK-TV" pitchFamily="2" charset="0"/>
              <a:cs typeface="Arial-SGK-TV" pitchFamily="2" charset="0"/>
            </a:endParaRPr>
          </a:p>
        </p:txBody>
      </p:sp>
    </p:spTree>
    <p:extLst>
      <p:ext uri="{BB962C8B-B14F-4D97-AF65-F5344CB8AC3E}">
        <p14:creationId xmlns:p14="http://schemas.microsoft.com/office/powerpoint/2010/main" val="162320760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189</Words>
  <Application>Microsoft Office PowerPoint</Application>
  <PresentationFormat>Widescreen</PresentationFormat>
  <Paragraphs>85</Paragraphs>
  <Slides>21</Slides>
  <Notes>12</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微软雅黑</vt:lpstr>
      <vt:lpstr>Arial</vt:lpstr>
      <vt:lpstr>Arial SGK TV bold</vt:lpstr>
      <vt:lpstr>Arial-SGK-TV</vt:lpstr>
      <vt:lpstr>等线</vt:lpstr>
      <vt:lpstr>HP001 4 hàng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Windows User</cp:lastModifiedBy>
  <cp:revision>39</cp:revision>
  <dcterms:created xsi:type="dcterms:W3CDTF">2017-06-23T05:52:20Z</dcterms:created>
  <dcterms:modified xsi:type="dcterms:W3CDTF">2021-12-20T04:19:21Z</dcterms:modified>
</cp:coreProperties>
</file>