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70" r:id="rId2"/>
    <p:sldId id="271" r:id="rId3"/>
    <p:sldId id="272" r:id="rId4"/>
    <p:sldId id="269" r:id="rId5"/>
    <p:sldId id="256" r:id="rId6"/>
    <p:sldId id="263" r:id="rId7"/>
    <p:sldId id="259" r:id="rId8"/>
    <p:sldId id="258" r:id="rId9"/>
    <p:sldId id="268" r:id="rId10"/>
    <p:sldId id="260" r:id="rId11"/>
    <p:sldId id="267" r:id="rId12"/>
    <p:sldId id="273" r:id="rId13"/>
  </p:sldIdLst>
  <p:sldSz cx="12192000" cy="6858000"/>
  <p:notesSz cx="6858000" cy="9144000"/>
  <p:embeddedFontLst>
    <p:embeddedFont>
      <p:font typeface="Arial-SGK-TV" pitchFamily="2" charset="0"/>
      <p:regular r:id="rId15"/>
      <p:bold r:id="rId16"/>
      <p:italic r:id="rId17"/>
    </p:embeddedFont>
    <p:embeddedFont>
      <p:font typeface="宋体" panose="02010600030101010101" pitchFamily="2" charset="-122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5H" panose="020B0604020202020204" charset="0"/>
      <p:regular r:id="rId25"/>
      <p:bold r:id="rId26"/>
    </p:embeddedFont>
    <p:embeddedFont>
      <p:font typeface="VNI-Avo" panose="020B0604020202020204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9B407-C290-4C05-9AEE-61D8EA47167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4E8BE-42C3-4D9D-8CEE-2FB8BBB2A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6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295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03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7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47987" y="102088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THANH AM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CON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21063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Baøi hoïc ñaàu tieân cuûa thoû con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94" y="978082"/>
            <a:ext cx="10530384" cy="56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6" y="261257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Baøi hoïc ñaàu tieân cuûa thoû con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8" y="438661"/>
            <a:ext cx="1848108" cy="514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77" y="939227"/>
            <a:ext cx="11484779" cy="54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E5A1AE63-8099-4596-8331-E80453D21965}"/>
              </a:ext>
            </a:extLst>
          </p:cNvPr>
          <p:cNvSpPr/>
          <p:nvPr/>
        </p:nvSpPr>
        <p:spPr>
          <a:xfrm>
            <a:off x="1233617" y="3304012"/>
            <a:ext cx="4838434" cy="990600"/>
          </a:xfrm>
          <a:prstGeom prst="snip2DiagRect">
            <a:avLst/>
          </a:prstGeom>
          <a:solidFill>
            <a:srgbClr val="F87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viêt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50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GB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E719F0-9539-419F-8E24-BDFCE1E12320}"/>
              </a:ext>
            </a:extLst>
          </p:cNvPr>
          <p:cNvSpPr/>
          <p:nvPr/>
        </p:nvSpPr>
        <p:spPr>
          <a:xfrm>
            <a:off x="4355527" y="1655024"/>
            <a:ext cx="3962400" cy="1219200"/>
          </a:xfrm>
          <a:prstGeom prst="roundRect">
            <a:avLst/>
          </a:prstGeom>
          <a:solidFill>
            <a:srgbClr val="FFE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782B62D6-C3C1-49B2-9798-7A46B864919B}"/>
              </a:ext>
            </a:extLst>
          </p:cNvPr>
          <p:cNvSpPr/>
          <p:nvPr/>
        </p:nvSpPr>
        <p:spPr>
          <a:xfrm>
            <a:off x="6914605" y="3304012"/>
            <a:ext cx="3847834" cy="990600"/>
          </a:xfrm>
          <a:prstGeom prst="snip2DiagRect">
            <a:avLst/>
          </a:prstGeom>
          <a:solidFill>
            <a:srgbClr val="F20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50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 smtClean="0">
                <a:latin typeface="Arial-SGK-TV" pitchFamily="2" charset="0"/>
                <a:cs typeface="Arial-SGK-TV" pitchFamily="2" charset="0"/>
              </a:rPr>
              <a:t>51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GB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217238" y="1603218"/>
            <a:ext cx="423897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Dặn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dò</a:t>
            </a:r>
            <a:endParaRPr lang="en-GB" sz="8000" b="1" kern="0" spc="13" dirty="0">
              <a:solidFill>
                <a:srgbClr val="00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0" y="5334000"/>
            <a:ext cx="2286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396" y="0"/>
            <a:ext cx="122323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542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1447800"/>
            <a:ext cx="8077200" cy="3276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1600201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4400" kern="0" dirty="0" smtClean="0">
                <a:latin typeface="Arial-SGK-TV" pitchFamily="2" charset="0"/>
                <a:cs typeface="Arial-SGK-TV" pitchFamily="2" charset="0"/>
              </a:rPr>
              <a:t>   </a:t>
            </a:r>
            <a:endParaRPr lang="en-US" sz="4400" kern="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9010" y="1693977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vi-VN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Hãy viết vào bảng con</a:t>
            </a:r>
            <a:endParaRPr lang="en-US" sz="4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956" y="2776858"/>
            <a:ext cx="2037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ật lửa     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6162" y="2776858"/>
            <a:ext cx="2302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vi-VN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úc xắc     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8886" y="2730691"/>
            <a:ext cx="2266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44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iấc mơ     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9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0E3487-9526-4B58-A70B-F1C2951F8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225" y="637785"/>
            <a:ext cx="10126488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6"/>
          <a:stretch/>
        </p:blipFill>
        <p:spPr>
          <a:xfrm>
            <a:off x="808383" y="314932"/>
            <a:ext cx="10296939" cy="58367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3063" y="2150312"/>
            <a:ext cx="627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aêc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28055" y="1535871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28055" y="2152332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47156" y="2824637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28055" y="3351785"/>
            <a:ext cx="627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47156" y="3878933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oât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87365" y="4470309"/>
            <a:ext cx="508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21085" y="2824638"/>
            <a:ext cx="62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aâc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21085" y="3389889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oc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14672" y="3916849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oâc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36283" y="5008294"/>
            <a:ext cx="587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uc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08261" y="5629304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VNI-Avo" pitchFamily="2" charset="0"/>
              </a:rPr>
              <a:t>öc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1AB76-2541-428C-9EF8-4908327580F6}"/>
              </a:ext>
            </a:extLst>
          </p:cNvPr>
          <p:cNvSpPr/>
          <p:nvPr/>
        </p:nvSpPr>
        <p:spPr>
          <a:xfrm>
            <a:off x="1553556" y="4597239"/>
            <a:ext cx="1550505" cy="872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A67C0D-8BDF-4753-A101-5BD8BA883C01}"/>
              </a:ext>
            </a:extLst>
          </p:cNvPr>
          <p:cNvSpPr/>
          <p:nvPr/>
        </p:nvSpPr>
        <p:spPr>
          <a:xfrm>
            <a:off x="4134678" y="5571144"/>
            <a:ext cx="1166191" cy="5779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62" y="515011"/>
            <a:ext cx="9322809" cy="61501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21817" y="384383"/>
            <a:ext cx="4028661" cy="1842599"/>
            <a:chOff x="6898545" y="271583"/>
            <a:chExt cx="3602516" cy="184259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6898545" y="271583"/>
              <a:ext cx="3602516" cy="1842599"/>
            </a:xfrm>
            <a:prstGeom prst="round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572" y="795439"/>
              <a:ext cx="1508462" cy="59769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14095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3014" y="1226707"/>
            <a:ext cx="11085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VNI-Avo" pitchFamily="2" charset="0"/>
              </a:rPr>
              <a:t>    </a:t>
            </a:r>
            <a:r>
              <a:rPr lang="en-US" sz="3600">
                <a:latin typeface="VNI-Avo" pitchFamily="2" charset="0"/>
              </a:rPr>
              <a:t>Gaø meï daãn ñaøn con ñi aên. Choác choác, tìm thaáy moài, gaø meï “ tuïc ... tuïc…...” goïi con. Ñaøn gaø con chaïy laïi, chen chuùc nhau aên roài ruùc vaøo beân meï. Gaø meï uû aám cho caùc con.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4" y="132464"/>
            <a:ext cx="1514686" cy="6001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3" y="3535031"/>
            <a:ext cx="4835236" cy="317056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6B4B23-973D-4292-A880-67DC817910AC}"/>
              </a:ext>
            </a:extLst>
          </p:cNvPr>
          <p:cNvSpPr/>
          <p:nvPr/>
        </p:nvSpPr>
        <p:spPr>
          <a:xfrm>
            <a:off x="659877" y="1285461"/>
            <a:ext cx="304800" cy="265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A4D71F-31CF-4CA2-BA84-B882F612E6AB}"/>
              </a:ext>
            </a:extLst>
          </p:cNvPr>
          <p:cNvSpPr/>
          <p:nvPr/>
        </p:nvSpPr>
        <p:spPr>
          <a:xfrm>
            <a:off x="3449459" y="2935357"/>
            <a:ext cx="304800" cy="265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623760-0661-4A0C-A02F-C8EE824E586D}"/>
              </a:ext>
            </a:extLst>
          </p:cNvPr>
          <p:cNvSpPr/>
          <p:nvPr/>
        </p:nvSpPr>
        <p:spPr>
          <a:xfrm>
            <a:off x="10241198" y="1828800"/>
            <a:ext cx="304800" cy="265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58CEF3-3470-45D5-873C-A37677F9B8B2}"/>
              </a:ext>
            </a:extLst>
          </p:cNvPr>
          <p:cNvSpPr/>
          <p:nvPr/>
        </p:nvSpPr>
        <p:spPr>
          <a:xfrm>
            <a:off x="7570886" y="1226707"/>
            <a:ext cx="304800" cy="265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76248" y="2438400"/>
            <a:ext cx="8366235" cy="1618593"/>
            <a:chOff x="1734207" y="1755228"/>
            <a:chExt cx="8366235" cy="1618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8694"/>
            <a:stretch/>
          </p:blipFill>
          <p:spPr>
            <a:xfrm>
              <a:off x="1734207" y="1755228"/>
              <a:ext cx="8366235" cy="1618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06565" y="2253788"/>
              <a:ext cx="59383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HP001 5H" panose="020B0603050302020204" pitchFamily="34" charset="0"/>
                  <a:cs typeface="HP001 5H" panose="020B0603050302020204" pitchFamily="34" charset="0"/>
                </a:rPr>
                <a:t>Hạt thŉ nảy mầm.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961" y="866402"/>
            <a:ext cx="1600423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ọc đầu tiên của Thỏ con - Tiếng Việt 1, tập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8AB63BD4-420B-4413-9353-BA3A633EC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939" y="384313"/>
            <a:ext cx="11410122" cy="64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568</TotalTime>
  <Words>143</Words>
  <Application>Microsoft Office PowerPoint</Application>
  <PresentationFormat>Widescreen</PresentationFormat>
  <Paragraphs>35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Times New Roman</vt:lpstr>
      <vt:lpstr>Arial</vt:lpstr>
      <vt:lpstr>Arial-SGK-TV</vt:lpstr>
      <vt:lpstr>宋体</vt:lpstr>
      <vt:lpstr>Calibri Light</vt:lpstr>
      <vt:lpstr>Calibri</vt:lpstr>
      <vt:lpstr>HP001 5H</vt:lpstr>
      <vt:lpstr>VNI-Avo</vt:lpstr>
      <vt:lpstr>Arial-Rounded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Windows User</cp:lastModifiedBy>
  <cp:revision>189</cp:revision>
  <dcterms:created xsi:type="dcterms:W3CDTF">2020-10-19T12:51:54Z</dcterms:created>
  <dcterms:modified xsi:type="dcterms:W3CDTF">2021-11-26T03:09:13Z</dcterms:modified>
  <cp:category>Kết nối tri thức với cuộc sống</cp:category>
</cp:coreProperties>
</file>