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5" r:id="rId2"/>
    <p:sldId id="277" r:id="rId3"/>
    <p:sldId id="278" r:id="rId4"/>
    <p:sldId id="290" r:id="rId5"/>
    <p:sldId id="291" r:id="rId6"/>
    <p:sldId id="256" r:id="rId7"/>
    <p:sldId id="264" r:id="rId8"/>
    <p:sldId id="259" r:id="rId9"/>
    <p:sldId id="266" r:id="rId10"/>
    <p:sldId id="268" r:id="rId11"/>
    <p:sldId id="286" r:id="rId12"/>
    <p:sldId id="260" r:id="rId13"/>
    <p:sldId id="281" r:id="rId14"/>
    <p:sldId id="288" r:id="rId15"/>
    <p:sldId id="279" r:id="rId16"/>
    <p:sldId id="282" r:id="rId17"/>
    <p:sldId id="287" r:id="rId18"/>
    <p:sldId id="280" r:id="rId19"/>
    <p:sldId id="283" r:id="rId20"/>
    <p:sldId id="274" r:id="rId21"/>
    <p:sldId id="262" r:id="rId22"/>
    <p:sldId id="275" r:id="rId23"/>
    <p:sldId id="289" r:id="rId24"/>
    <p:sldId id="263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3A38"/>
    <a:srgbClr val="3164A1"/>
    <a:srgbClr val="F0C53D"/>
    <a:srgbClr val="F87408"/>
    <a:srgbClr val="FFE6D0"/>
    <a:srgbClr val="F20C39"/>
    <a:srgbClr val="B316FA"/>
    <a:srgbClr val="50F6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4C3D8-84CB-4D39-9B4C-EB78BB2CB7D1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5F701-D523-4EC3-84D9-BD043144A2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1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1105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0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151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8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7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7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5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1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9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4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885913"/>
            <a:ext cx="8229600" cy="1086173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9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Chào</a:t>
            </a:r>
            <a:r>
              <a:rPr lang="en-US" sz="49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9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mừng</a:t>
            </a:r>
            <a:r>
              <a:rPr lang="en-US" sz="49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9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các</a:t>
            </a:r>
            <a:r>
              <a:rPr lang="en-US" sz="49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con </a:t>
            </a:r>
            <a:r>
              <a:rPr lang="en-US" sz="49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học</a:t>
            </a:r>
            <a:r>
              <a:rPr lang="en-US" sz="49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9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sinh</a:t>
            </a:r>
            <a:r>
              <a:rPr lang="en-US" sz="49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9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thân</a:t>
            </a:r>
            <a:r>
              <a:rPr lang="en-US" sz="49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9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yêu</a:t>
            </a:r>
            <a:r>
              <a:rPr lang="en-US" sz="49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sz="49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Heart 2">
            <a:extLst>
              <a:ext uri="{FF2B5EF4-FFF2-40B4-BE49-F238E27FC236}">
                <a16:creationId xmlns:a16="http://schemas.microsoft.com/office/drawing/2014/main" id="{66ECC69D-A870-47C1-9EB5-21FED66B4A26}"/>
              </a:ext>
            </a:extLst>
          </p:cNvPr>
          <p:cNvSpPr/>
          <p:nvPr/>
        </p:nvSpPr>
        <p:spPr>
          <a:xfrm>
            <a:off x="3648075" y="3782726"/>
            <a:ext cx="1847850" cy="1219200"/>
          </a:xfrm>
          <a:prstGeom prst="heart">
            <a:avLst/>
          </a:prstGeom>
          <a:solidFill>
            <a:srgbClr val="F0C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1A2</a:t>
            </a:r>
            <a:endParaRPr lang="en-GB" sz="36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8830AF-E523-4C11-ADB1-BF6E080E3046}"/>
              </a:ext>
            </a:extLst>
          </p:cNvPr>
          <p:cNvSpPr txBox="1"/>
          <p:nvPr/>
        </p:nvSpPr>
        <p:spPr>
          <a:xfrm>
            <a:off x="2057401" y="76200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164A1"/>
                </a:solidFill>
              </a:rPr>
              <a:t>TRƯỜNG TIỂU HỌC THANH AM</a:t>
            </a:r>
            <a:endParaRPr lang="en-GB" sz="2800" b="1" dirty="0">
              <a:solidFill>
                <a:srgbClr val="3164A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2696" y="3429001"/>
            <a:ext cx="2419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cát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24600" y="34290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bật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lửa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69624" y="3429002"/>
            <a:ext cx="2598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trời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 flipV="1">
            <a:off x="1635041" y="4195966"/>
            <a:ext cx="101946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3369624" y="4231022"/>
            <a:ext cx="8419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6365932" y="4259997"/>
            <a:ext cx="886018" cy="78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" t="26572" r="72922" b="41918"/>
          <a:stretch/>
        </p:blipFill>
        <p:spPr>
          <a:xfrm>
            <a:off x="552697" y="1421452"/>
            <a:ext cx="2122264" cy="1619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2" t="26572" r="36608" b="41918"/>
          <a:stretch/>
        </p:blipFill>
        <p:spPr>
          <a:xfrm>
            <a:off x="3369624" y="1447800"/>
            <a:ext cx="2122264" cy="16199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07" t="26307" r="1383" b="42183"/>
          <a:stretch/>
        </p:blipFill>
        <p:spPr>
          <a:xfrm>
            <a:off x="6096000" y="1504287"/>
            <a:ext cx="2122264" cy="161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4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2637641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át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1799441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</a:t>
            </a:r>
          </a:p>
        </p:txBody>
      </p:sp>
      <p:sp>
        <p:nvSpPr>
          <p:cNvPr id="9" name="Rectangle 8"/>
          <p:cNvSpPr/>
          <p:nvPr/>
        </p:nvSpPr>
        <p:spPr>
          <a:xfrm>
            <a:off x="4419600" y="1799441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6800" y="352961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00800" y="334159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ât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0" y="3893403"/>
            <a:ext cx="179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sắt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5800" y="3893402"/>
            <a:ext cx="179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gặt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3886751"/>
            <a:ext cx="179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đất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10400" y="3893403"/>
            <a:ext cx="179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gật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341086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ăt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914487-FED6-4CAB-93C9-6E3B49BFAE5E}"/>
              </a:ext>
            </a:extLst>
          </p:cNvPr>
          <p:cNvSpPr txBox="1"/>
          <p:nvPr/>
        </p:nvSpPr>
        <p:spPr>
          <a:xfrm>
            <a:off x="552696" y="4953001"/>
            <a:ext cx="2419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cát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C69A23-50B7-4BE6-B42B-49A6AF1D61FD}"/>
              </a:ext>
            </a:extLst>
          </p:cNvPr>
          <p:cNvSpPr txBox="1"/>
          <p:nvPr/>
        </p:nvSpPr>
        <p:spPr>
          <a:xfrm>
            <a:off x="6324600" y="49530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bật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lửa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C03B26-24B2-4F63-BB01-00EDAE23EEFF}"/>
              </a:ext>
            </a:extLst>
          </p:cNvPr>
          <p:cNvSpPr txBox="1"/>
          <p:nvPr/>
        </p:nvSpPr>
        <p:spPr>
          <a:xfrm>
            <a:off x="3369624" y="4953002"/>
            <a:ext cx="2598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trời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BF7FBC-4077-4806-B9F1-1452F9D7CD9F}"/>
              </a:ext>
            </a:extLst>
          </p:cNvPr>
          <p:cNvSpPr txBox="1"/>
          <p:nvPr/>
        </p:nvSpPr>
        <p:spPr>
          <a:xfrm>
            <a:off x="375868" y="3886751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bát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903152-410A-43F9-B924-E8D29F67C75F}"/>
              </a:ext>
            </a:extLst>
          </p:cNvPr>
          <p:cNvSpPr txBox="1"/>
          <p:nvPr/>
        </p:nvSpPr>
        <p:spPr>
          <a:xfrm>
            <a:off x="1595068" y="3886751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lạt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13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90800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8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t ăt">
            <a:hlinkClick r:id="" action="ppaction://media"/>
            <a:extLst>
              <a:ext uri="{FF2B5EF4-FFF2-40B4-BE49-F238E27FC236}">
                <a16:creationId xmlns:a16="http://schemas.microsoft.com/office/drawing/2014/main" id="{50F09E43-AC2D-4A82-8DE0-2E8CE4E49E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206" y="533400"/>
            <a:ext cx="8129587" cy="4800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725D9-974D-4C9C-B88F-E28BD0CE0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Bài 48- at,ăt,ât - TV1 - KNTTVCS">
            <a:hlinkClick r:id="" action="ppaction://media"/>
            <a:extLst>
              <a:ext uri="{FF2B5EF4-FFF2-40B4-BE49-F238E27FC236}">
                <a16:creationId xmlns:a16="http://schemas.microsoft.com/office/drawing/2014/main" id="{F9DEE33C-6402-4091-84CB-E0B7917EB452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21133" end="689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22" y="685800"/>
            <a:ext cx="8046156" cy="4648200"/>
          </a:xfrm>
        </p:spPr>
      </p:pic>
    </p:spTree>
    <p:extLst>
      <p:ext uri="{BB962C8B-B14F-4D97-AF65-F5344CB8AC3E}">
        <p14:creationId xmlns:p14="http://schemas.microsoft.com/office/powerpoint/2010/main" val="90760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ăt mặ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457200"/>
            <a:ext cx="8305800" cy="5791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ài 48- at,ăt,ât - TV1 - KNTTVCS">
            <a:hlinkClick r:id="" action="ppaction://media"/>
            <a:extLst>
              <a:ext uri="{FF2B5EF4-FFF2-40B4-BE49-F238E27FC236}">
                <a16:creationId xmlns:a16="http://schemas.microsoft.com/office/drawing/2014/main" id="{1A583D8F-2E95-4DC7-B7DC-A2CC77179640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7967" end="1154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457200"/>
            <a:ext cx="8045450" cy="4800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A9407-468C-438B-AAB0-B2FAFB63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Bài 48- at,ăt,ât - TV1 - KNTTVCS">
            <a:hlinkClick r:id="" action="ppaction://media"/>
            <a:extLst>
              <a:ext uri="{FF2B5EF4-FFF2-40B4-BE49-F238E27FC236}">
                <a16:creationId xmlns:a16="http://schemas.microsoft.com/office/drawing/2014/main" id="{845A07B7-4064-4E8D-9263-63D63CFA429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671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6096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83828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ât bậ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533400"/>
            <a:ext cx="8229599" cy="5791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447800" y="-838201"/>
            <a:ext cx="6172201" cy="86106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199" y="1682353"/>
            <a:ext cx="1485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học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9400" y="1696208"/>
            <a:ext cx="1221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cốc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86300" y="1676400"/>
            <a:ext cx="1485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chục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200" y="1698690"/>
            <a:ext cx="1485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đức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7217" y="3024593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cóc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0183" y="30480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48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í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túc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xá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1017" y="4038600"/>
            <a:ext cx="2598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cốc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2500" y="396240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lọ</a:t>
            </a:r>
            <a:r>
              <a:rPr lang="en-US" sz="48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mực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64885" y="4191000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mát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Cát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bỏ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bơi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chải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khăn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lô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2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5638800" y="4800600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6858000" y="5562600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858000" y="4800600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" t="16325" r="2176" b="7016"/>
          <a:stretch/>
        </p:blipFill>
        <p:spPr>
          <a:xfrm>
            <a:off x="255896" y="152400"/>
            <a:ext cx="8781215" cy="394105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905000" y="62484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81000" y="4267200"/>
            <a:ext cx="381000" cy="381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077200" y="4076700"/>
            <a:ext cx="381000" cy="381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609600" y="5486400"/>
            <a:ext cx="381000" cy="381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860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09800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6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850242" y="685800"/>
            <a:ext cx="3410857" cy="571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Xin </a:t>
            </a:r>
            <a:r>
              <a:rPr lang="vi-VN" sz="36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phep</a:t>
            </a:r>
            <a:endParaRPr lang="en-US" sz="36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t="9574" r="6091" b="5390"/>
          <a:stretch/>
        </p:blipFill>
        <p:spPr>
          <a:xfrm>
            <a:off x="1253320" y="1637731"/>
            <a:ext cx="6823880" cy="3848669"/>
          </a:xfrm>
        </p:spPr>
      </p:pic>
    </p:spTree>
    <p:extLst>
      <p:ext uri="{BB962C8B-B14F-4D97-AF65-F5344CB8AC3E}">
        <p14:creationId xmlns:p14="http://schemas.microsoft.com/office/powerpoint/2010/main" val="82390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E5A1AE63-8099-4596-8331-E80453D21965}"/>
              </a:ext>
            </a:extLst>
          </p:cNvPr>
          <p:cNvSpPr/>
          <p:nvPr/>
        </p:nvSpPr>
        <p:spPr>
          <a:xfrm>
            <a:off x="114566" y="1710343"/>
            <a:ext cx="4838434" cy="990600"/>
          </a:xfrm>
          <a:prstGeom prst="snip2DiagRect">
            <a:avLst/>
          </a:prstGeom>
          <a:solidFill>
            <a:srgbClr val="F87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Hoàn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vở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BTTV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48.</a:t>
            </a:r>
          </a:p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Hoàn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vở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viêt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48.</a:t>
            </a:r>
            <a:endParaRPr lang="en-GB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E719F0-9539-419F-8E24-BDFCE1E12320}"/>
              </a:ext>
            </a:extLst>
          </p:cNvPr>
          <p:cNvSpPr/>
          <p:nvPr/>
        </p:nvSpPr>
        <p:spPr>
          <a:xfrm>
            <a:off x="2831527" y="108852"/>
            <a:ext cx="3962400" cy="1219200"/>
          </a:xfrm>
          <a:prstGeom prst="roundRect">
            <a:avLst/>
          </a:prstGeom>
          <a:solidFill>
            <a:srgbClr val="FFE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782B62D6-C3C1-49B2-9798-7A46B864919B}"/>
              </a:ext>
            </a:extLst>
          </p:cNvPr>
          <p:cNvSpPr/>
          <p:nvPr/>
        </p:nvSpPr>
        <p:spPr>
          <a:xfrm>
            <a:off x="5181600" y="1734882"/>
            <a:ext cx="3847834" cy="990600"/>
          </a:xfrm>
          <a:prstGeom prst="snip2DiagRect">
            <a:avLst/>
          </a:prstGeom>
          <a:solidFill>
            <a:srgbClr val="F20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48,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49.</a:t>
            </a:r>
            <a:endParaRPr lang="en-GB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2554949" y="108852"/>
            <a:ext cx="4238978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Dặn</a:t>
            </a:r>
            <a:r>
              <a:rPr lang="en-GB" sz="8000" b="1" kern="0" spc="13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dò</a:t>
            </a:r>
            <a:endParaRPr lang="en-GB" sz="8000" b="1" kern="0" spc="13" dirty="0">
              <a:solidFill>
                <a:srgbClr val="00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C7E56E-1E4C-41F5-ADD7-72A975585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86" y="2815163"/>
            <a:ext cx="8813104" cy="396239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524000" y="5334000"/>
            <a:ext cx="2286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3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-304800" y="2590800"/>
            <a:ext cx="7772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6000" b="1" kern="0" spc="13" dirty="0" err="1">
                <a:solidFill>
                  <a:srgbClr val="F87408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Chúc</a:t>
            </a:r>
            <a:r>
              <a:rPr lang="en-GB" sz="6000" b="1" kern="0" spc="13" dirty="0">
                <a:solidFill>
                  <a:srgbClr val="F87408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6000" b="1" kern="0" spc="13" dirty="0" err="1">
                <a:solidFill>
                  <a:srgbClr val="F87408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GB" sz="6000" b="1" kern="0" spc="13" dirty="0">
                <a:solidFill>
                  <a:srgbClr val="F87408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6000" b="1" kern="0" spc="13" dirty="0" err="1">
                <a:solidFill>
                  <a:srgbClr val="F87408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chăm</a:t>
            </a:r>
            <a:r>
              <a:rPr lang="en-GB" sz="6000" b="1" kern="0" spc="13" dirty="0">
                <a:solidFill>
                  <a:srgbClr val="F87408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6000" b="1" kern="0" spc="13" dirty="0" err="1">
                <a:solidFill>
                  <a:srgbClr val="F87408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ngoan</a:t>
            </a:r>
            <a:r>
              <a:rPr lang="en-GB" sz="6000" b="1" kern="0" spc="13" dirty="0">
                <a:solidFill>
                  <a:srgbClr val="F87408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GB" sz="6000" b="1" kern="0" spc="13" dirty="0" err="1">
                <a:solidFill>
                  <a:srgbClr val="F87408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6000" b="1" kern="0" spc="13" dirty="0">
                <a:solidFill>
                  <a:srgbClr val="F87408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6000" b="1" kern="0" spc="13" dirty="0" err="1">
                <a:solidFill>
                  <a:srgbClr val="F87408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giỏi</a:t>
            </a:r>
            <a:endParaRPr lang="en-GB" sz="6000" b="1" kern="0" spc="13" dirty="0">
              <a:solidFill>
                <a:srgbClr val="F87408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4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E706B8-AAE5-4EFF-B6EA-61E31D4B8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8CEDC4-DDFF-417F-B271-625026FEC57E}"/>
              </a:ext>
            </a:extLst>
          </p:cNvPr>
          <p:cNvSpPr>
            <a:spLocks noGrp="1"/>
          </p:cNvSpPr>
          <p:nvPr/>
        </p:nvSpPr>
        <p:spPr>
          <a:xfrm>
            <a:off x="428786" y="1980755"/>
            <a:ext cx="8132379" cy="289649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/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khóm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cúc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rực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rỡ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hái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cúc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cắm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cốc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ngay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ngắn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tấm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tắc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khen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khéo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b="1" dirty="0"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6D2F5-401A-4CE7-9F3B-D1222EE5D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95041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C83A38"/>
                </a:solidFill>
                <a:latin typeface="Arial-SGK-TV" pitchFamily="2" charset="0"/>
                <a:cs typeface="Arial-SGK-TV" pitchFamily="2" charset="0"/>
              </a:rPr>
              <a:t>MÔN TIẾNG VIỆT</a:t>
            </a:r>
            <a:br>
              <a:rPr lang="en-US" b="1" dirty="0">
                <a:solidFill>
                  <a:srgbClr val="C83A38"/>
                </a:solidFill>
                <a:latin typeface="Arial-SGK-TV" pitchFamily="2" charset="0"/>
                <a:cs typeface="Arial-SGK-TV" pitchFamily="2" charset="0"/>
              </a:rPr>
            </a:br>
            <a:r>
              <a:rPr lang="en-US" b="1" dirty="0" err="1">
                <a:solidFill>
                  <a:srgbClr val="C83A38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b="1" dirty="0">
                <a:solidFill>
                  <a:srgbClr val="C83A38"/>
                </a:solidFill>
                <a:latin typeface="Arial-SGK-TV" pitchFamily="2" charset="0"/>
                <a:cs typeface="Arial-SGK-TV" pitchFamily="2" charset="0"/>
              </a:rPr>
              <a:t> 48: at   </a:t>
            </a:r>
            <a:r>
              <a:rPr lang="en-US" b="1" dirty="0" err="1">
                <a:solidFill>
                  <a:srgbClr val="C83A38"/>
                </a:solidFill>
                <a:latin typeface="Arial-SGK-TV" pitchFamily="2" charset="0"/>
                <a:cs typeface="Arial-SGK-TV" pitchFamily="2" charset="0"/>
              </a:rPr>
              <a:t>ăt</a:t>
            </a:r>
            <a:r>
              <a:rPr lang="en-US" b="1" dirty="0">
                <a:solidFill>
                  <a:srgbClr val="C83A38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b="1" dirty="0" err="1">
                <a:solidFill>
                  <a:srgbClr val="C83A38"/>
                </a:solidFill>
                <a:latin typeface="Arial-SGK-TV" pitchFamily="2" charset="0"/>
                <a:cs typeface="Arial-SGK-TV" pitchFamily="2" charset="0"/>
              </a:rPr>
              <a:t>ât</a:t>
            </a:r>
            <a:endParaRPr lang="en-GB" b="1" dirty="0">
              <a:solidFill>
                <a:srgbClr val="C83A38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95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DACEA-BD2B-4083-BAA3-1A9B11B17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8176"/>
            <a:ext cx="8229600" cy="1143000"/>
          </a:xfrm>
        </p:spPr>
        <p:txBody>
          <a:bodyPr/>
          <a:lstStyle/>
          <a:p>
            <a:r>
              <a:rPr lang="en-US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cầu</a:t>
            </a:r>
            <a:r>
              <a:rPr lang="en-US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đạt</a:t>
            </a:r>
            <a:endParaRPr lang="en-GB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72776A-5CFF-4F03-9BE4-6B2254499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99479"/>
            <a:ext cx="1187036" cy="1059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331C8F-ABD9-449C-9D65-6A92B37F71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1" b="29457"/>
          <a:stretch/>
        </p:blipFill>
        <p:spPr>
          <a:xfrm>
            <a:off x="762000" y="4156401"/>
            <a:ext cx="1187036" cy="921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D6A51F-0F6D-4D63-BA42-F9BCCAA1D0C6}"/>
              </a:ext>
            </a:extLst>
          </p:cNvPr>
          <p:cNvSpPr txBox="1"/>
          <p:nvPr/>
        </p:nvSpPr>
        <p:spPr>
          <a:xfrm>
            <a:off x="2362200" y="1736607"/>
            <a:ext cx="5867400" cy="1714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at 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ăt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ât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bát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sắt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đất</a:t>
            </a:r>
            <a:endParaRPr lang="en-US" sz="28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cát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bật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lửa</a:t>
            </a:r>
            <a:endParaRPr lang="en-US" sz="28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mát</a:t>
            </a:r>
            <a:r>
              <a:rPr lang="en-US" sz="28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…..</a:t>
            </a:r>
            <a:endParaRPr lang="en-GB" sz="28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6C7244-01E5-4FA5-9E51-34931B0F91F5}"/>
              </a:ext>
            </a:extLst>
          </p:cNvPr>
          <p:cNvSpPr txBox="1"/>
          <p:nvPr/>
        </p:nvSpPr>
        <p:spPr>
          <a:xfrm>
            <a:off x="2514600" y="3955636"/>
            <a:ext cx="464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at  </a:t>
            </a:r>
            <a:r>
              <a:rPr 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ăt</a:t>
            </a:r>
            <a:r>
              <a:rPr 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</a:t>
            </a:r>
            <a:r>
              <a:rPr 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ât</a:t>
            </a:r>
            <a:endParaRPr lang="en-US" sz="40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  <a:p>
            <a:r>
              <a:rPr 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mặt</a:t>
            </a:r>
            <a:r>
              <a:rPr 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trời</a:t>
            </a:r>
            <a:r>
              <a:rPr 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 </a:t>
            </a:r>
            <a:r>
              <a:rPr 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bật</a:t>
            </a:r>
            <a:r>
              <a:rPr 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lửa</a:t>
            </a:r>
            <a:endParaRPr lang="en-GB" sz="40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75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62200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9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0814" y="4926816"/>
            <a:ext cx="8130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rial-SGK-TV" pitchFamily="2" charset="0"/>
                <a:cs typeface="Arial-SGK-TV" pitchFamily="2" charset="0"/>
              </a:rPr>
              <a:t>Nam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nhịp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tất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hát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913466" y="4923116"/>
            <a:ext cx="5998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ăt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38181" y="4931767"/>
            <a:ext cx="5886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ât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76684" y="4912569"/>
            <a:ext cx="5870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at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t="25245" r="8060" b="17701"/>
          <a:stretch/>
        </p:blipFill>
        <p:spPr>
          <a:xfrm>
            <a:off x="830380" y="689780"/>
            <a:ext cx="7551620" cy="390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0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828800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5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át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</a:t>
            </a:r>
          </a:p>
        </p:txBody>
      </p:sp>
      <p:sp>
        <p:nvSpPr>
          <p:cNvPr id="9" name="Rectangle 8"/>
          <p:cNvSpPr/>
          <p:nvPr/>
        </p:nvSpPr>
        <p:spPr>
          <a:xfrm>
            <a:off x="44196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6800" y="657761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00800" y="638959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ât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45720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bát</a:t>
            </a:r>
            <a:endParaRPr lang="en-US" sz="4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45720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lạt</a:t>
            </a:r>
            <a:endParaRPr lang="en-US" sz="4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0" y="45858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sắt</a:t>
            </a:r>
            <a:endParaRPr lang="en-US" sz="4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5800" y="4585854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gặt</a:t>
            </a:r>
            <a:endParaRPr lang="en-US" sz="4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4579203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đất</a:t>
            </a:r>
            <a:endParaRPr lang="en-US" sz="4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10400" y="45858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gật</a:t>
            </a:r>
            <a:endParaRPr lang="en-US" sz="4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45886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ăt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EBC562-35BF-4070-A318-7C654AD60E4E}"/>
              </a:ext>
            </a:extLst>
          </p:cNvPr>
          <p:cNvCxnSpPr>
            <a:cxnSpLocks/>
          </p:cNvCxnSpPr>
          <p:nvPr/>
        </p:nvCxnSpPr>
        <p:spPr>
          <a:xfrm>
            <a:off x="990600" y="5257800"/>
            <a:ext cx="381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8B2766-EE95-4811-97F2-E6707551BA0F}"/>
              </a:ext>
            </a:extLst>
          </p:cNvPr>
          <p:cNvCxnSpPr>
            <a:cxnSpLocks/>
          </p:cNvCxnSpPr>
          <p:nvPr/>
        </p:nvCxnSpPr>
        <p:spPr>
          <a:xfrm>
            <a:off x="2286000" y="5279886"/>
            <a:ext cx="381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935466-B9B1-4046-AC7E-68175BDC13B4}"/>
              </a:ext>
            </a:extLst>
          </p:cNvPr>
          <p:cNvCxnSpPr>
            <a:cxnSpLocks/>
          </p:cNvCxnSpPr>
          <p:nvPr/>
        </p:nvCxnSpPr>
        <p:spPr>
          <a:xfrm>
            <a:off x="3886200" y="5279886"/>
            <a:ext cx="381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54A5E0-C515-453C-8384-1120F0A0178A}"/>
              </a:ext>
            </a:extLst>
          </p:cNvPr>
          <p:cNvCxnSpPr>
            <a:cxnSpLocks/>
          </p:cNvCxnSpPr>
          <p:nvPr/>
        </p:nvCxnSpPr>
        <p:spPr>
          <a:xfrm>
            <a:off x="5334000" y="5293740"/>
            <a:ext cx="381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08EBC1F-9485-40EF-B130-590B60B51CEE}"/>
              </a:ext>
            </a:extLst>
          </p:cNvPr>
          <p:cNvCxnSpPr>
            <a:cxnSpLocks/>
          </p:cNvCxnSpPr>
          <p:nvPr/>
        </p:nvCxnSpPr>
        <p:spPr>
          <a:xfrm>
            <a:off x="6705600" y="5257800"/>
            <a:ext cx="381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1E438F0-C1F3-4406-9B89-0F15A57BB406}"/>
              </a:ext>
            </a:extLst>
          </p:cNvPr>
          <p:cNvCxnSpPr>
            <a:cxnSpLocks/>
          </p:cNvCxnSpPr>
          <p:nvPr/>
        </p:nvCxnSpPr>
        <p:spPr>
          <a:xfrm>
            <a:off x="7848600" y="5334000"/>
            <a:ext cx="381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15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231</Words>
  <Application>Microsoft Office PowerPoint</Application>
  <PresentationFormat>On-screen Show (4:3)</PresentationFormat>
  <Paragraphs>64</Paragraphs>
  <Slides>24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Arial-Rounded</vt:lpstr>
      <vt:lpstr>Arial-SGK-TV</vt:lpstr>
      <vt:lpstr>Calibri</vt:lpstr>
      <vt:lpstr>HP001 4 hàng</vt:lpstr>
      <vt:lpstr>Quicksand Medium</vt:lpstr>
      <vt:lpstr>Office Theme</vt:lpstr>
      <vt:lpstr>Chào mừng các con học sinh thân yêu  </vt:lpstr>
      <vt:lpstr>PowerPoint Presentation</vt:lpstr>
      <vt:lpstr>PowerPoint Presentation</vt:lpstr>
      <vt:lpstr>MÔN TIẾNG VIỆT Bài 48: at   ăt   ât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53</cp:revision>
  <dcterms:created xsi:type="dcterms:W3CDTF">2020-08-23T18:12:36Z</dcterms:created>
  <dcterms:modified xsi:type="dcterms:W3CDTF">2021-12-20T03:51:54Z</dcterms:modified>
</cp:coreProperties>
</file>