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5" r:id="rId3"/>
    <p:sldId id="294" r:id="rId4"/>
    <p:sldId id="328" r:id="rId5"/>
    <p:sldId id="262" r:id="rId6"/>
    <p:sldId id="257" r:id="rId7"/>
    <p:sldId id="287" r:id="rId8"/>
    <p:sldId id="424" r:id="rId9"/>
    <p:sldId id="313" r:id="rId10"/>
    <p:sldId id="425" r:id="rId11"/>
    <p:sldId id="426" r:id="rId12"/>
    <p:sldId id="414" r:id="rId13"/>
    <p:sldId id="423" r:id="rId14"/>
    <p:sldId id="420" r:id="rId15"/>
    <p:sldId id="432" r:id="rId16"/>
    <p:sldId id="419" r:id="rId17"/>
    <p:sldId id="421" r:id="rId18"/>
    <p:sldId id="433" r:id="rId19"/>
    <p:sldId id="418" r:id="rId20"/>
    <p:sldId id="431" r:id="rId21"/>
    <p:sldId id="434" r:id="rId22"/>
    <p:sldId id="422" r:id="rId23"/>
    <p:sldId id="315" r:id="rId24"/>
    <p:sldId id="427" r:id="rId25"/>
    <p:sldId id="415" r:id="rId26"/>
    <p:sldId id="327"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AB3E7"/>
    <a:srgbClr val="FF7E68"/>
    <a:srgbClr val="EBE8F1"/>
    <a:srgbClr val="FDFDD7"/>
    <a:srgbClr val="7ED6A6"/>
    <a:srgbClr val="EAF4F6"/>
    <a:srgbClr val="92CBD9"/>
    <a:srgbClr val="9D73BD"/>
    <a:srgbClr val="FEFE00"/>
    <a:srgbClr val="ACD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7" autoAdjust="0"/>
    <p:restoredTop sz="94660"/>
  </p:normalViewPr>
  <p:slideViewPr>
    <p:cSldViewPr snapToGrid="0">
      <p:cViewPr varScale="1">
        <p:scale>
          <a:sx n="73" d="100"/>
          <a:sy n="73" d="100"/>
        </p:scale>
        <p:origin x="636" y="96"/>
      </p:cViewPr>
      <p:guideLst/>
    </p:cSldViewPr>
  </p:slideViewPr>
  <p:notesTextViewPr>
    <p:cViewPr>
      <p:scale>
        <a:sx n="1" d="1"/>
        <a:sy n="1" d="1"/>
      </p:scale>
      <p:origin x="0" y="0"/>
    </p:cViewPr>
  </p:notesTextViewPr>
  <p:sorterViewPr>
    <p:cViewPr>
      <p:scale>
        <a:sx n="100" d="100"/>
        <a:sy n="100" d="100"/>
      </p:scale>
      <p:origin x="0" y="-13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45DD4-FEAA-439F-BE3D-7CC38C68D55B}" type="datetimeFigureOut">
              <a:rPr lang="zh-CN" altLang="en-US" smtClean="0"/>
              <a:t>2021/12/20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25CEC-2ABC-4E79-BB53-CF7F3C7D9C4B}" type="slidenum">
              <a:rPr lang="zh-CN" altLang="en-US" smtClean="0"/>
              <a:t>‹#›</a:t>
            </a:fld>
            <a:endParaRPr lang="zh-CN" altLang="en-US"/>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1</a:t>
            </a:fld>
            <a:endParaRPr lang="zh-CN" altLang="en-US"/>
          </a:p>
        </p:txBody>
      </p:sp>
    </p:spTree>
    <p:extLst>
      <p:ext uri="{BB962C8B-B14F-4D97-AF65-F5344CB8AC3E}">
        <p14:creationId xmlns:p14="http://schemas.microsoft.com/office/powerpoint/2010/main" val="375012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23</a:t>
            </a:fld>
            <a:endParaRPr lang="zh-CN" altLang="en-US"/>
          </a:p>
        </p:txBody>
      </p:sp>
    </p:spTree>
    <p:extLst>
      <p:ext uri="{BB962C8B-B14F-4D97-AF65-F5344CB8AC3E}">
        <p14:creationId xmlns:p14="http://schemas.microsoft.com/office/powerpoint/2010/main" val="76647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26</a:t>
            </a:fld>
            <a:endParaRPr lang="zh-CN" altLang="en-US"/>
          </a:p>
        </p:txBody>
      </p:sp>
    </p:spTree>
    <p:extLst>
      <p:ext uri="{BB962C8B-B14F-4D97-AF65-F5344CB8AC3E}">
        <p14:creationId xmlns:p14="http://schemas.microsoft.com/office/powerpoint/2010/main" val="237675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2</a:t>
            </a:fld>
            <a:endParaRPr lang="zh-CN" altLang="en-US"/>
          </a:p>
        </p:txBody>
      </p:sp>
    </p:spTree>
    <p:extLst>
      <p:ext uri="{BB962C8B-B14F-4D97-AF65-F5344CB8AC3E}">
        <p14:creationId xmlns:p14="http://schemas.microsoft.com/office/powerpoint/2010/main" val="357482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3</a:t>
            </a:fld>
            <a:endParaRPr lang="zh-CN" altLang="en-US"/>
          </a:p>
        </p:txBody>
      </p:sp>
    </p:spTree>
    <p:extLst>
      <p:ext uri="{BB962C8B-B14F-4D97-AF65-F5344CB8AC3E}">
        <p14:creationId xmlns:p14="http://schemas.microsoft.com/office/powerpoint/2010/main" val="419670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4</a:t>
            </a:fld>
            <a:endParaRPr lang="zh-CN" altLang="en-US"/>
          </a:p>
        </p:txBody>
      </p:sp>
    </p:spTree>
    <p:extLst>
      <p:ext uri="{BB962C8B-B14F-4D97-AF65-F5344CB8AC3E}">
        <p14:creationId xmlns:p14="http://schemas.microsoft.com/office/powerpoint/2010/main" val="197076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5</a:t>
            </a:fld>
            <a:endParaRPr lang="zh-CN" altLang="en-US"/>
          </a:p>
        </p:txBody>
      </p:sp>
    </p:spTree>
    <p:extLst>
      <p:ext uri="{BB962C8B-B14F-4D97-AF65-F5344CB8AC3E}">
        <p14:creationId xmlns:p14="http://schemas.microsoft.com/office/powerpoint/2010/main" val="249382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6</a:t>
            </a:fld>
            <a:endParaRPr lang="zh-CN" altLang="en-US"/>
          </a:p>
        </p:txBody>
      </p:sp>
    </p:spTree>
    <p:extLst>
      <p:ext uri="{BB962C8B-B14F-4D97-AF65-F5344CB8AC3E}">
        <p14:creationId xmlns:p14="http://schemas.microsoft.com/office/powerpoint/2010/main" val="8718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7</a:t>
            </a:fld>
            <a:endParaRPr lang="zh-CN" altLang="en-US"/>
          </a:p>
        </p:txBody>
      </p:sp>
    </p:spTree>
    <p:extLst>
      <p:ext uri="{BB962C8B-B14F-4D97-AF65-F5344CB8AC3E}">
        <p14:creationId xmlns:p14="http://schemas.microsoft.com/office/powerpoint/2010/main" val="149072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9</a:t>
            </a:fld>
            <a:endParaRPr lang="zh-CN" altLang="en-US"/>
          </a:p>
        </p:txBody>
      </p:sp>
    </p:spTree>
    <p:extLst>
      <p:ext uri="{BB962C8B-B14F-4D97-AF65-F5344CB8AC3E}">
        <p14:creationId xmlns:p14="http://schemas.microsoft.com/office/powerpoint/2010/main" val="305805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12</a:t>
            </a:fld>
            <a:endParaRPr lang="zh-CN" altLang="en-US"/>
          </a:p>
        </p:txBody>
      </p:sp>
    </p:spTree>
    <p:extLst>
      <p:ext uri="{BB962C8B-B14F-4D97-AF65-F5344CB8AC3E}">
        <p14:creationId xmlns:p14="http://schemas.microsoft.com/office/powerpoint/2010/main" val="72741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4A9CC0DE-B58C-40F0-BE49-C5D4272157AD}"/>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1B80D23A-E9E0-49AE-A8C6-68165665DE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5F0CFA-9A38-469F-B6E7-143168B2C7A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0377520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8EB8B0-2E0A-469E-8F4A-0CD756EE9793}"/>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481C4DF2-AB17-42BD-A3A0-6B643A378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4E8FB2-1894-4C38-88C1-4328C36E181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5349216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E2BC11-C156-4A81-9E2D-228FB8B3A8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803544C-4E28-4C0D-8DDF-C5F81358199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AC392-2559-4B69-9E6B-3FEA3524E688}"/>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B54B61E4-051F-44B1-8EB6-60CF9A09C5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F7D5EB-4204-4CB0-9480-ADD56537844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8620420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645903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6D68-4049-468F-8F43-A11D099B40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A510F8-36C5-469B-A5E9-60B7B746C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6E16FB-6671-493A-9C78-C59672447FC5}"/>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574E277F-3B58-4794-9916-50835D81DF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39B507-1459-469D-AF76-A259C3CB1A75}"/>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83637290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861E907-B6F9-43F9-8D92-A13A9320F776}"/>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6478598E-AABC-4075-8D72-EA97EA24D9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0A8834-F6FF-4A48-8B1C-307666702806}"/>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3753204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1DF3B-F43C-4A17-B5EE-669579A0C5C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7EF4ACF-6E7D-44A7-8F09-9B3333166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7BF6BDE-10AE-4266-9525-AFFA9ABAAEB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0F01B0E-F737-43FB-AA90-F008E36D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3EFAB1-90CB-4248-BB90-B6081365A5F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F838C6-C3E5-4B22-B809-85B2D7BBC477}"/>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8" name="页脚占位符 7">
            <a:extLst>
              <a:ext uri="{FF2B5EF4-FFF2-40B4-BE49-F238E27FC236}">
                <a16:creationId xmlns:a16="http://schemas.microsoft.com/office/drawing/2014/main" id="{C76B1BD4-0832-48DB-894A-BCD6D5E04A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9620EA9-0647-4AB5-8F77-59B51DC427F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1376233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2EED0C-1B22-4041-97BC-C734F839CA9A}"/>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4" name="页脚占位符 3">
            <a:extLst>
              <a:ext uri="{FF2B5EF4-FFF2-40B4-BE49-F238E27FC236}">
                <a16:creationId xmlns:a16="http://schemas.microsoft.com/office/drawing/2014/main" id="{D8E9FD41-5618-4F3D-B81A-2AA7C93313B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678AAC6-E143-4DFC-85C9-614C509E943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10974117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8459193-8F9F-40C7-A24F-D31730292665}"/>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3" name="页脚占位符 2">
            <a:extLst>
              <a:ext uri="{FF2B5EF4-FFF2-40B4-BE49-F238E27FC236}">
                <a16:creationId xmlns:a16="http://schemas.microsoft.com/office/drawing/2014/main" id="{51F77E7F-9488-4CCD-910A-87C29913C7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586067-4F90-43AF-A6FD-349B8B96B25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909450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98A4D6-43E8-4D96-A4E3-8778DD08A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703FC2-4D0A-4038-AD00-489FE737AB45}"/>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A2922F5C-73B7-498A-B79B-B910D3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897A8C-643A-4BF8-A072-98AFC50A4B6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1298764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2FDF21-E0BC-49C0-A1E8-E22468735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520BF4-7A20-47FE-9D0D-3D60C2B62CB9}"/>
              </a:ext>
            </a:extLst>
          </p:cNvPr>
          <p:cNvSpPr>
            <a:spLocks noGrp="1"/>
          </p:cNvSpPr>
          <p:nvPr>
            <p:ph type="dt" sz="half" idx="10"/>
          </p:nvPr>
        </p:nvSpPr>
        <p:spPr/>
        <p:txBody>
          <a:bodyPr/>
          <a:lstStyle/>
          <a:p>
            <a:fld id="{8CB25F4B-9A1F-4944-BBD1-A7462F7264F2}"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BE8E111D-D76C-4E5D-B0D2-AAB004B0F4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5E754F-8136-404F-8518-6CEE9371D1AA}"/>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06691059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BA9218-EDBC-4C4F-8634-69C5B0B68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A571A9-0687-4F04-9405-D923CC62F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25F4B-9A1F-4944-BBD1-A7462F7264F2}"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D882F3B9-6C6E-4D44-921C-17A2765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7A368DE-BA86-4823-9C93-8A03E932F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727289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2.xml"/><Relationship Id="rId7" Type="http://schemas.openxmlformats.org/officeDocument/2006/relationships/slideLayout" Target="../slideLayouts/slideLayout2.xml"/><Relationship Id="rId12" Type="http://schemas.openxmlformats.org/officeDocument/2006/relationships/image" Target="../media/image28.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27.png"/><Relationship Id="rId5" Type="http://schemas.openxmlformats.org/officeDocument/2006/relationships/tags" Target="../tags/tag24.xml"/><Relationship Id="rId10" Type="http://schemas.openxmlformats.org/officeDocument/2006/relationships/image" Target="../media/image26.png"/><Relationship Id="rId4" Type="http://schemas.openxmlformats.org/officeDocument/2006/relationships/tags" Target="../tags/tag23.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xml"/><Relationship Id="rId7"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wav"/><Relationship Id="rId7" Type="http://schemas.openxmlformats.org/officeDocument/2006/relationships/image" Target="../media/image10.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3.xml"/><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2.wav"/><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media2.wav"/><Relationship Id="rId7" Type="http://schemas.openxmlformats.org/officeDocument/2006/relationships/image" Target="../media/image6.png"/><Relationship Id="rId2" Type="http://schemas.microsoft.com/office/2007/relationships/media" Target="../media/media2.wav"/><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19.jpg"/><Relationship Id="rId3" Type="http://schemas.openxmlformats.org/officeDocument/2006/relationships/tags" Target="../tags/tag14.xml"/><Relationship Id="rId7" Type="http://schemas.openxmlformats.org/officeDocument/2006/relationships/slideLayout" Target="../slideLayouts/slideLayout2.xml"/><Relationship Id="rId12" Type="http://schemas.openxmlformats.org/officeDocument/2006/relationships/image" Target="../media/image1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17.png"/><Relationship Id="rId5" Type="http://schemas.openxmlformats.org/officeDocument/2006/relationships/tags" Target="../tags/tag16.xml"/><Relationship Id="rId10" Type="http://schemas.openxmlformats.org/officeDocument/2006/relationships/image" Target="../media/image16.png"/><Relationship Id="rId4" Type="http://schemas.openxmlformats.org/officeDocument/2006/relationships/tags" Target="../tags/tag15.xml"/><Relationship Id="rId9" Type="http://schemas.openxmlformats.org/officeDocument/2006/relationships/image" Target="../media/image5.png"/><Relationship Id="rId1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7E68"/>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6B253E-3ED3-46C9-8E91-1AB5E9959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5" name="图片 14">
            <a:extLst>
              <a:ext uri="{FF2B5EF4-FFF2-40B4-BE49-F238E27FC236}">
                <a16:creationId xmlns:a16="http://schemas.microsoft.com/office/drawing/2014/main" id="{F6D13CA4-F5B8-4FBB-BD35-741190C7C7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443" y="-78065"/>
            <a:ext cx="9148887" cy="6858000"/>
          </a:xfrm>
          <a:prstGeom prst="rect">
            <a:avLst/>
          </a:prstGeom>
        </p:spPr>
      </p:pic>
      <p:pic>
        <p:nvPicPr>
          <p:cNvPr id="16" name="图片 15" descr="图片包含 玩偶, 玩具, 室内, 天空&#10;&#10;已生成极高可信度的说明">
            <a:extLst>
              <a:ext uri="{FF2B5EF4-FFF2-40B4-BE49-F238E27FC236}">
                <a16:creationId xmlns:a16="http://schemas.microsoft.com/office/drawing/2014/main" id="{EDC2C6C0-8CB9-4D60-8A65-02FDB29B3E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49815">
            <a:off x="2735083" y="666606"/>
            <a:ext cx="3542059" cy="3542059"/>
          </a:xfrm>
          <a:prstGeom prst="rect">
            <a:avLst/>
          </a:prstGeom>
        </p:spPr>
      </p:pic>
      <p:pic>
        <p:nvPicPr>
          <p:cNvPr id="11" name="图片 10">
            <a:extLst>
              <a:ext uri="{FF2B5EF4-FFF2-40B4-BE49-F238E27FC236}">
                <a16:creationId xmlns:a16="http://schemas.microsoft.com/office/drawing/2014/main" id="{2DDBB232-8298-41AA-8B24-30DDD942C3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6605" y="5005470"/>
            <a:ext cx="1170434" cy="1170434"/>
          </a:xfrm>
          <a:prstGeom prst="rect">
            <a:avLst/>
          </a:prstGeom>
        </p:spPr>
      </p:pic>
      <p:sp>
        <p:nvSpPr>
          <p:cNvPr id="2" name="文本框 1">
            <a:extLst>
              <a:ext uri="{FF2B5EF4-FFF2-40B4-BE49-F238E27FC236}">
                <a16:creationId xmlns:a16="http://schemas.microsoft.com/office/drawing/2014/main" id="{36D8BB8C-13CD-4CE6-8FEE-7F26290361E8}"/>
              </a:ext>
            </a:extLst>
          </p:cNvPr>
          <p:cNvSpPr txBox="1"/>
          <p:nvPr/>
        </p:nvSpPr>
        <p:spPr>
          <a:xfrm rot="21332577">
            <a:off x="2107367" y="3632399"/>
            <a:ext cx="6908800" cy="1446550"/>
          </a:xfrm>
          <a:prstGeom prst="rect">
            <a:avLst/>
          </a:prstGeom>
          <a:noFill/>
          <a:scene3d>
            <a:camera prst="isometricOffAxis1Right"/>
            <a:lightRig rig="threePt" dir="t"/>
          </a:scene3d>
        </p:spPr>
        <p:txBody>
          <a:bodyPr wrap="square" rtlCol="0">
            <a:spAutoFit/>
          </a:bodyPr>
          <a:lstStyle/>
          <a:p>
            <a:pPr algn="ctr"/>
            <a:r>
              <a:rPr lang="en-US" altLang="zh-CN" sz="4400" b="1">
                <a:solidFill>
                  <a:srgbClr val="6AB3E7"/>
                </a:solidFill>
                <a:latin typeface="Arial-SGK-TV" pitchFamily="2" charset="0"/>
                <a:ea typeface="黑体-繁" panose="02000500000000000000" pitchFamily="2" charset="-122"/>
                <a:cs typeface="Arial-SGK-TV" pitchFamily="2" charset="0"/>
                <a:sym typeface="+mn-lt"/>
              </a:rPr>
              <a:t>Chào mừng các con đến với tiết học hôm nay</a:t>
            </a:r>
            <a:endParaRPr lang="zh-CN" altLang="en-US" sz="4400" b="1" dirty="0">
              <a:solidFill>
                <a:srgbClr val="6AB3E7"/>
              </a:solidFill>
              <a:latin typeface="Arial-SGK-TV" pitchFamily="2" charset="0"/>
              <a:ea typeface="黑体-繁" panose="02000500000000000000" pitchFamily="2" charset="-122"/>
              <a:cs typeface="Arial-SGK-TV" pitchFamily="2" charset="0"/>
              <a:sym typeface="+mn-lt"/>
            </a:endParaRPr>
          </a:p>
        </p:txBody>
      </p:sp>
      <p:pic>
        <p:nvPicPr>
          <p:cNvPr id="9" name="图片 8">
            <a:extLst>
              <a:ext uri="{FF2B5EF4-FFF2-40B4-BE49-F238E27FC236}">
                <a16:creationId xmlns:a16="http://schemas.microsoft.com/office/drawing/2014/main" id="{A17D3C97-37D2-4FFA-A37A-2F3EF075E3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0" name="图片 9">
            <a:extLst>
              <a:ext uri="{FF2B5EF4-FFF2-40B4-BE49-F238E27FC236}">
                <a16:creationId xmlns:a16="http://schemas.microsoft.com/office/drawing/2014/main" id="{AF9CB3A8-3DE2-4E44-BADE-D69DFE24F7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pic>
        <p:nvPicPr>
          <p:cNvPr id="3" name="Cleopatra Stratan-Oare Cat">
            <a:hlinkClick r:id="" action="ppaction://media"/>
            <a:extLst>
              <a:ext uri="{FF2B5EF4-FFF2-40B4-BE49-F238E27FC236}">
                <a16:creationId xmlns:a16="http://schemas.microsoft.com/office/drawing/2014/main" id="{A534207E-724C-4FE0-821A-9B1B66642B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09003" y="-1218595"/>
            <a:ext cx="609600" cy="609600"/>
          </a:xfrm>
          <a:prstGeom prst="rect">
            <a:avLst/>
          </a:prstGeom>
        </p:spPr>
      </p:pic>
      <p:grpSp>
        <p:nvGrpSpPr>
          <p:cNvPr id="14" name="PA_组合 3">
            <a:extLst>
              <a:ext uri="{FF2B5EF4-FFF2-40B4-BE49-F238E27FC236}">
                <a16:creationId xmlns:a16="http://schemas.microsoft.com/office/drawing/2014/main" id="{2A3D68D6-338A-4918-83A9-6C567D71E66B}"/>
              </a:ext>
            </a:extLst>
          </p:cNvPr>
          <p:cNvGrpSpPr/>
          <p:nvPr>
            <p:custDataLst>
              <p:tags r:id="rId3"/>
            </p:custDataLst>
          </p:nvPr>
        </p:nvGrpSpPr>
        <p:grpSpPr>
          <a:xfrm>
            <a:off x="5996240" y="1766644"/>
            <a:ext cx="3214687" cy="1657350"/>
            <a:chOff x="3504734" y="5421794"/>
            <a:chExt cx="3214687" cy="2071525"/>
          </a:xfrm>
        </p:grpSpPr>
        <p:pic>
          <p:nvPicPr>
            <p:cNvPr id="17" name="图片 2">
              <a:extLst>
                <a:ext uri="{FF2B5EF4-FFF2-40B4-BE49-F238E27FC236}">
                  <a16:creationId xmlns:a16="http://schemas.microsoft.com/office/drawing/2014/main" id="{E3962FAD-9A85-4FB3-882A-4B61E48A1B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4734" y="5421794"/>
              <a:ext cx="3214687" cy="2071525"/>
            </a:xfrm>
            <a:prstGeom prst="rect">
              <a:avLst/>
            </a:prstGeom>
          </p:spPr>
        </p:pic>
        <p:sp>
          <p:nvSpPr>
            <p:cNvPr id="18" name="文本框 1">
              <a:extLst>
                <a:ext uri="{FF2B5EF4-FFF2-40B4-BE49-F238E27FC236}">
                  <a16:creationId xmlns:a16="http://schemas.microsoft.com/office/drawing/2014/main" id="{9DE8895B-19A7-43A4-9749-2D442FC31B99}"/>
                </a:ext>
              </a:extLst>
            </p:cNvPr>
            <p:cNvSpPr txBox="1"/>
            <p:nvPr/>
          </p:nvSpPr>
          <p:spPr>
            <a:xfrm>
              <a:off x="4153227" y="5995891"/>
              <a:ext cx="1917700" cy="1154072"/>
            </a:xfrm>
            <a:prstGeom prst="rect">
              <a:avLst/>
            </a:prstGeom>
            <a:noFill/>
          </p:spPr>
          <p:txBody>
            <a:bodyPr wrap="square" rtlCol="0">
              <a:spAutoFit/>
            </a:bodyPr>
            <a:lstStyle/>
            <a:p>
              <a:pPr algn="ctr"/>
              <a:r>
                <a:rPr lang="en-US" altLang="zh-CN" sz="5400" dirty="0" smtClean="0">
                  <a:solidFill>
                    <a:schemeClr val="tx2"/>
                  </a:solidFill>
                  <a:cs typeface="+mn-ea"/>
                  <a:sym typeface="+mn-lt"/>
                </a:rPr>
                <a:t>1A2</a:t>
              </a:r>
              <a:endParaRPr lang="zh-CN" altLang="en-US" sz="5400" dirty="0">
                <a:solidFill>
                  <a:schemeClr val="tx2"/>
                </a:solidFill>
                <a:cs typeface="+mn-ea"/>
                <a:sym typeface="+mn-lt"/>
              </a:endParaRPr>
            </a:p>
          </p:txBody>
        </p:sp>
      </p:grpSp>
    </p:spTree>
    <p:extLst>
      <p:ext uri="{BB962C8B-B14F-4D97-AF65-F5344CB8AC3E}">
        <p14:creationId xmlns:p14="http://schemas.microsoft.com/office/powerpoint/2010/main" val="134188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67" fill="hold"/>
                                        <p:tgtEl>
                                          <p:spTgt spid="3"/>
                                        </p:tgtEl>
                                      </p:cBhvr>
                                    </p:cmd>
                                  </p:childTnLst>
                                </p:cTn>
                              </p:par>
                            </p:childTnLst>
                          </p:cTn>
                        </p:par>
                        <p:par>
                          <p:cTn id="7" fill="hold">
                            <p:stCondLst>
                              <p:cond delay="123167"/>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path" presetSubtype="0" repeatCount="2000" accel="50000" decel="50000" autoRev="1" fill="hold" nodeType="withEffect">
                                  <p:stCondLst>
                                    <p:cond delay="0"/>
                                  </p:stCondLst>
                                  <p:childTnLst>
                                    <p:animMotion origin="layout" path="M 5E-6 4.81481E-6 L -0.05195 0.00115 " pathEditMode="relative" rAng="0" ptsTypes="AA">
                                      <p:cBhvr>
                                        <p:cTn id="14" dur="2000" fill="hold"/>
                                        <p:tgtEl>
                                          <p:spTgt spid="13"/>
                                        </p:tgtEl>
                                        <p:attrNameLst>
                                          <p:attrName>ppt_x</p:attrName>
                                          <p:attrName>ppt_y</p:attrName>
                                        </p:attrNameLst>
                                      </p:cBhvr>
                                      <p:rCtr x="-2604" y="46"/>
                                    </p:animMotion>
                                  </p:childTnLst>
                                </p:cTn>
                              </p:par>
                              <p:par>
                                <p:cTn id="15" presetID="2" presetClass="entr" presetSubtype="2"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8" presetClass="emph" presetSubtype="0" repeatCount="4000" fill="hold" nodeType="withEffect">
                                  <p:stCondLst>
                                    <p:cond delay="0"/>
                                  </p:stCondLst>
                                  <p:childTnLst>
                                    <p:animRot by="21600000">
                                      <p:cBhvr>
                                        <p:cTn id="28" dur="2000" fill="hold"/>
                                        <p:tgtEl>
                                          <p:spTgt spid="11"/>
                                        </p:tgtEl>
                                        <p:attrNameLst>
                                          <p:attrName>r</p:attrName>
                                        </p:attrNameLst>
                                      </p:cBhvr>
                                    </p:animRot>
                                  </p:childTnLst>
                                </p:cTn>
                              </p:par>
                              <p:par>
                                <p:cTn id="29" presetID="8" presetClass="emph" presetSubtype="0" repeatCount="4000" fill="hold" nodeType="withEffect">
                                  <p:stCondLst>
                                    <p:cond delay="0"/>
                                  </p:stCondLst>
                                  <p:childTnLst>
                                    <p:animRot by="21600000">
                                      <p:cBhvr>
                                        <p:cTn id="30" dur="2000" fill="hold"/>
                                        <p:tgtEl>
                                          <p:spTgt spid="10"/>
                                        </p:tgtEl>
                                        <p:attrNameLst>
                                          <p:attrName>r</p:attrName>
                                        </p:attrNameLst>
                                      </p:cBhvr>
                                    </p:animRot>
                                  </p:childTnLst>
                                </p:cTn>
                              </p:par>
                              <p:par>
                                <p:cTn id="31" presetID="8" presetClass="emph" presetSubtype="0" repeatCount="4000" fill="hold" nodeType="withEffect">
                                  <p:stCondLst>
                                    <p:cond delay="0"/>
                                  </p:stCondLst>
                                  <p:childTnLst>
                                    <p:animRot by="21600000">
                                      <p:cBhvr>
                                        <p:cTn id="32" dur="2000" fill="hold"/>
                                        <p:tgtEl>
                                          <p:spTgt spid="9"/>
                                        </p:tgtEl>
                                        <p:attrNameLst>
                                          <p:attrName>r</p:attrName>
                                        </p:attrNameLst>
                                      </p:cBhvr>
                                    </p:animRot>
                                  </p:childTnLst>
                                </p:cTn>
                              </p:par>
                              <p:par>
                                <p:cTn id="33" presetID="26" presetClass="entr" presetSubtype="0" fill="hold" grpId="0" nodeType="withEffect">
                                  <p:stCondLst>
                                    <p:cond delay="250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80">
                                          <p:stCondLst>
                                            <p:cond delay="0"/>
                                          </p:stCondLst>
                                        </p:cTn>
                                        <p:tgtEl>
                                          <p:spTgt spid="2"/>
                                        </p:tgtEl>
                                      </p:cBhvr>
                                    </p:animEffect>
                                    <p:anim calcmode="lin" valueType="num">
                                      <p:cBhvr>
                                        <p:cTn id="3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1" dur="26">
                                          <p:stCondLst>
                                            <p:cond delay="650"/>
                                          </p:stCondLst>
                                        </p:cTn>
                                        <p:tgtEl>
                                          <p:spTgt spid="2"/>
                                        </p:tgtEl>
                                      </p:cBhvr>
                                      <p:to x="100000" y="60000"/>
                                    </p:animScale>
                                    <p:animScale>
                                      <p:cBhvr>
                                        <p:cTn id="42" dur="166" decel="50000">
                                          <p:stCondLst>
                                            <p:cond delay="676"/>
                                          </p:stCondLst>
                                        </p:cTn>
                                        <p:tgtEl>
                                          <p:spTgt spid="2"/>
                                        </p:tgtEl>
                                      </p:cBhvr>
                                      <p:to x="100000" y="100000"/>
                                    </p:animScale>
                                    <p:animScale>
                                      <p:cBhvr>
                                        <p:cTn id="43" dur="26">
                                          <p:stCondLst>
                                            <p:cond delay="1312"/>
                                          </p:stCondLst>
                                        </p:cTn>
                                        <p:tgtEl>
                                          <p:spTgt spid="2"/>
                                        </p:tgtEl>
                                      </p:cBhvr>
                                      <p:to x="100000" y="80000"/>
                                    </p:animScale>
                                    <p:animScale>
                                      <p:cBhvr>
                                        <p:cTn id="44" dur="166" decel="50000">
                                          <p:stCondLst>
                                            <p:cond delay="1338"/>
                                          </p:stCondLst>
                                        </p:cTn>
                                        <p:tgtEl>
                                          <p:spTgt spid="2"/>
                                        </p:tgtEl>
                                      </p:cBhvr>
                                      <p:to x="100000" y="100000"/>
                                    </p:animScale>
                                    <p:animScale>
                                      <p:cBhvr>
                                        <p:cTn id="45" dur="26">
                                          <p:stCondLst>
                                            <p:cond delay="1642"/>
                                          </p:stCondLst>
                                        </p:cTn>
                                        <p:tgtEl>
                                          <p:spTgt spid="2"/>
                                        </p:tgtEl>
                                      </p:cBhvr>
                                      <p:to x="100000" y="90000"/>
                                    </p:animScale>
                                    <p:animScale>
                                      <p:cBhvr>
                                        <p:cTn id="46" dur="166" decel="50000">
                                          <p:stCondLst>
                                            <p:cond delay="1668"/>
                                          </p:stCondLst>
                                        </p:cTn>
                                        <p:tgtEl>
                                          <p:spTgt spid="2"/>
                                        </p:tgtEl>
                                      </p:cBhvr>
                                      <p:to x="100000" y="100000"/>
                                    </p:animScale>
                                    <p:animScale>
                                      <p:cBhvr>
                                        <p:cTn id="47" dur="26">
                                          <p:stCondLst>
                                            <p:cond delay="1808"/>
                                          </p:stCondLst>
                                        </p:cTn>
                                        <p:tgtEl>
                                          <p:spTgt spid="2"/>
                                        </p:tgtEl>
                                      </p:cBhvr>
                                      <p:to x="100000" y="95000"/>
                                    </p:animScale>
                                    <p:animScale>
                                      <p:cBhvr>
                                        <p:cTn id="48" dur="166" decel="50000">
                                          <p:stCondLst>
                                            <p:cond delay="1834"/>
                                          </p:stCondLst>
                                        </p:cTn>
                                        <p:tgtEl>
                                          <p:spTgt spid="2"/>
                                        </p:tgtEl>
                                      </p:cBhvr>
                                      <p:to x="100000" y="100000"/>
                                    </p:animScale>
                                  </p:childTnLst>
                                </p:cTn>
                              </p:par>
                              <p:par>
                                <p:cTn id="49" presetID="4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15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32" presetClass="emph" presetSubtype="0" repeatCount="5000" fill="hold" nodeType="withEffect">
                                  <p:stCondLst>
                                    <p:cond delay="1500"/>
                                  </p:stCondLst>
                                  <p:childTnLst>
                                    <p:animRot by="120000">
                                      <p:cBhvr>
                                        <p:cTn id="65" dur="100" fill="hold">
                                          <p:stCondLst>
                                            <p:cond delay="0"/>
                                          </p:stCondLst>
                                        </p:cTn>
                                        <p:tgtEl>
                                          <p:spTgt spid="14"/>
                                        </p:tgtEl>
                                        <p:attrNameLst>
                                          <p:attrName>r</p:attrName>
                                        </p:attrNameLst>
                                      </p:cBhvr>
                                    </p:animRot>
                                    <p:animRot by="-240000">
                                      <p:cBhvr>
                                        <p:cTn id="66" dur="200" fill="hold">
                                          <p:stCondLst>
                                            <p:cond delay="200"/>
                                          </p:stCondLst>
                                        </p:cTn>
                                        <p:tgtEl>
                                          <p:spTgt spid="14"/>
                                        </p:tgtEl>
                                        <p:attrNameLst>
                                          <p:attrName>r</p:attrName>
                                        </p:attrNameLst>
                                      </p:cBhvr>
                                    </p:animRot>
                                    <p:animRot by="240000">
                                      <p:cBhvr>
                                        <p:cTn id="67" dur="200" fill="hold">
                                          <p:stCondLst>
                                            <p:cond delay="400"/>
                                          </p:stCondLst>
                                        </p:cTn>
                                        <p:tgtEl>
                                          <p:spTgt spid="14"/>
                                        </p:tgtEl>
                                        <p:attrNameLst>
                                          <p:attrName>r</p:attrName>
                                        </p:attrNameLst>
                                      </p:cBhvr>
                                    </p:animRot>
                                    <p:animRot by="-240000">
                                      <p:cBhvr>
                                        <p:cTn id="68" dur="200" fill="hold">
                                          <p:stCondLst>
                                            <p:cond delay="600"/>
                                          </p:stCondLst>
                                        </p:cTn>
                                        <p:tgtEl>
                                          <p:spTgt spid="14"/>
                                        </p:tgtEl>
                                        <p:attrNameLst>
                                          <p:attrName>r</p:attrName>
                                        </p:attrNameLst>
                                      </p:cBhvr>
                                    </p:animRot>
                                    <p:animRot by="120000">
                                      <p:cBhvr>
                                        <p:cTn id="6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0"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CA6F-A510-4DF3-857E-B7474B7EB1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4E1E78-5D29-45E0-9DCB-1F218BB55F66}"/>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803A07F5-8663-435A-97D7-A424A8B50BA8}"/>
              </a:ext>
            </a:extLst>
          </p:cNvPr>
          <p:cNvSpPr txBox="1"/>
          <p:nvPr/>
        </p:nvSpPr>
        <p:spPr>
          <a:xfrm>
            <a:off x="2367534" y="4240848"/>
            <a:ext cx="2873831" cy="923330"/>
          </a:xfrm>
          <a:prstGeom prst="rect">
            <a:avLst/>
          </a:prstGeom>
          <a:noFill/>
        </p:spPr>
        <p:txBody>
          <a:bodyPr wrap="square" rtlCol="0">
            <a:spAutoFit/>
          </a:bodyPr>
          <a:lstStyle/>
          <a:p>
            <a:r>
              <a:rPr lang="en-US" sz="5400">
                <a:latin typeface="Arial-SGK-TV" pitchFamily="2" charset="0"/>
                <a:cs typeface="Arial-SGK-TV" pitchFamily="2" charset="0"/>
              </a:rPr>
              <a:t>con sóc</a:t>
            </a:r>
            <a:endParaRPr lang="vi-VN" sz="5400" dirty="0">
              <a:latin typeface="Arial-SGK-TV" pitchFamily="2" charset="0"/>
              <a:cs typeface="Arial-SGK-TV" pitchFamily="2" charset="0"/>
            </a:endParaRPr>
          </a:p>
        </p:txBody>
      </p:sp>
      <p:sp>
        <p:nvSpPr>
          <p:cNvPr id="5" name="TextBox 4">
            <a:extLst>
              <a:ext uri="{FF2B5EF4-FFF2-40B4-BE49-F238E27FC236}">
                <a16:creationId xmlns:a16="http://schemas.microsoft.com/office/drawing/2014/main" id="{34FB1CDD-FC11-4CC8-BBEE-62976F6A8C9A}"/>
              </a:ext>
            </a:extLst>
          </p:cNvPr>
          <p:cNvSpPr txBox="1"/>
          <p:nvPr/>
        </p:nvSpPr>
        <p:spPr>
          <a:xfrm>
            <a:off x="7738979" y="4320462"/>
            <a:ext cx="2873831" cy="923330"/>
          </a:xfrm>
          <a:prstGeom prst="rect">
            <a:avLst/>
          </a:prstGeom>
          <a:noFill/>
        </p:spPr>
        <p:txBody>
          <a:bodyPr wrap="square" rtlCol="0">
            <a:spAutoFit/>
          </a:bodyPr>
          <a:lstStyle/>
          <a:p>
            <a:r>
              <a:rPr lang="en-US" sz="5400">
                <a:latin typeface="Arial-SGK-TV" pitchFamily="2" charset="0"/>
                <a:cs typeface="Arial-SGK-TV" pitchFamily="2" charset="0"/>
              </a:rPr>
              <a:t>cái cốc</a:t>
            </a:r>
            <a:endParaRPr lang="vi-VN" sz="5400" dirty="0">
              <a:latin typeface="Arial-SGK-TV" pitchFamily="2" charset="0"/>
              <a:cs typeface="Arial-SGK-TV" pitchFamily="2" charset="0"/>
            </a:endParaRPr>
          </a:p>
        </p:txBody>
      </p:sp>
      <p:sp>
        <p:nvSpPr>
          <p:cNvPr id="6" name="TextBox 5">
            <a:extLst>
              <a:ext uri="{FF2B5EF4-FFF2-40B4-BE49-F238E27FC236}">
                <a16:creationId xmlns:a16="http://schemas.microsoft.com/office/drawing/2014/main" id="{085BF1B6-0B11-4ABC-9424-EB8DC2CA5C87}"/>
              </a:ext>
            </a:extLst>
          </p:cNvPr>
          <p:cNvSpPr txBox="1"/>
          <p:nvPr/>
        </p:nvSpPr>
        <p:spPr>
          <a:xfrm>
            <a:off x="2243750" y="2311879"/>
            <a:ext cx="3574989" cy="923330"/>
          </a:xfrm>
          <a:prstGeom prst="rect">
            <a:avLst/>
          </a:prstGeom>
          <a:noFill/>
        </p:spPr>
        <p:txBody>
          <a:bodyPr wrap="square" rtlCol="0">
            <a:spAutoFit/>
          </a:bodyPr>
          <a:lstStyle/>
          <a:p>
            <a:r>
              <a:rPr lang="en-US" sz="5400">
                <a:latin typeface="Arial-SGK-TV" pitchFamily="2" charset="0"/>
                <a:cs typeface="Arial-SGK-TV" pitchFamily="2" charset="0"/>
              </a:rPr>
              <a:t>máy xúc</a:t>
            </a:r>
            <a:endParaRPr lang="vi-VN" sz="5400" dirty="0">
              <a:latin typeface="Arial-SGK-TV" pitchFamily="2" charset="0"/>
              <a:cs typeface="Arial-SGK-TV" pitchFamily="2" charset="0"/>
            </a:endParaRPr>
          </a:p>
        </p:txBody>
      </p:sp>
      <p:sp>
        <p:nvSpPr>
          <p:cNvPr id="7" name="TextBox 6">
            <a:extLst>
              <a:ext uri="{FF2B5EF4-FFF2-40B4-BE49-F238E27FC236}">
                <a16:creationId xmlns:a16="http://schemas.microsoft.com/office/drawing/2014/main" id="{47471448-EEC2-410B-AC9C-7484048F2DB8}"/>
              </a:ext>
            </a:extLst>
          </p:cNvPr>
          <p:cNvSpPr txBox="1"/>
          <p:nvPr/>
        </p:nvSpPr>
        <p:spPr>
          <a:xfrm>
            <a:off x="7358350" y="2260943"/>
            <a:ext cx="3832890" cy="923330"/>
          </a:xfrm>
          <a:prstGeom prst="rect">
            <a:avLst/>
          </a:prstGeom>
          <a:noFill/>
        </p:spPr>
        <p:txBody>
          <a:bodyPr wrap="square" rtlCol="0">
            <a:spAutoFit/>
          </a:bodyPr>
          <a:lstStyle/>
          <a:p>
            <a:r>
              <a:rPr lang="en-US" sz="5400">
                <a:latin typeface="Arial-SGK-TV" pitchFamily="2" charset="0"/>
                <a:cs typeface="Arial-SGK-TV" pitchFamily="2" charset="0"/>
              </a:rPr>
              <a:t>con mực</a:t>
            </a:r>
            <a:endParaRPr lang="vi-VN" sz="5400" dirty="0">
              <a:latin typeface="Arial-SGK-TV" pitchFamily="2" charset="0"/>
              <a:cs typeface="Arial-SGK-TV" pitchFamily="2" charset="0"/>
            </a:endParaRPr>
          </a:p>
        </p:txBody>
      </p:sp>
    </p:spTree>
    <p:extLst>
      <p:ext uri="{BB962C8B-B14F-4D97-AF65-F5344CB8AC3E}">
        <p14:creationId xmlns:p14="http://schemas.microsoft.com/office/powerpoint/2010/main" val="327325294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7B04-0B36-4C0A-B691-FA663B25F4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DEBB26-7160-43CC-931B-227426823073}"/>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62B2CF1B-C110-4299-A802-EAB4FE5BD660}"/>
              </a:ext>
            </a:extLst>
          </p:cNvPr>
          <p:cNvGraphicFramePr>
            <a:graphicFrameLocks noGrp="1"/>
          </p:cNvGraphicFramePr>
          <p:nvPr>
            <p:extLst>
              <p:ext uri="{D42A27DB-BD31-4B8C-83A1-F6EECF244321}">
                <p14:modId xmlns:p14="http://schemas.microsoft.com/office/powerpoint/2010/main" val="1059191883"/>
              </p:ext>
            </p:extLst>
          </p:nvPr>
        </p:nvGraphicFramePr>
        <p:xfrm>
          <a:off x="5048685" y="1290882"/>
          <a:ext cx="2691020" cy="2446712"/>
        </p:xfrm>
        <a:graphic>
          <a:graphicData uri="http://schemas.openxmlformats.org/drawingml/2006/table">
            <a:tbl>
              <a:tblPr firstRow="1" bandRow="1">
                <a:effectLst/>
                <a:tableStyleId>{5C22544A-7EE6-4342-B048-85BDC9FD1C3A}</a:tableStyleId>
              </a:tblPr>
              <a:tblGrid>
                <a:gridCol w="1345510">
                  <a:extLst>
                    <a:ext uri="{9D8B030D-6E8A-4147-A177-3AD203B41FA5}">
                      <a16:colId xmlns:a16="http://schemas.microsoft.com/office/drawing/2014/main" val="20000"/>
                    </a:ext>
                  </a:extLst>
                </a:gridCol>
                <a:gridCol w="1345510">
                  <a:extLst>
                    <a:ext uri="{9D8B030D-6E8A-4147-A177-3AD203B41FA5}">
                      <a16:colId xmlns:a16="http://schemas.microsoft.com/office/drawing/2014/main" val="20001"/>
                    </a:ext>
                  </a:extLst>
                </a:gridCol>
              </a:tblGrid>
              <a:tr h="1219200">
                <a:tc>
                  <a:txBody>
                    <a:bodyPr/>
                    <a:lstStyle/>
                    <a:p>
                      <a:pPr algn="ctr"/>
                      <a:r>
                        <a:rPr lang="en-US" sz="7300" b="1">
                          <a:solidFill>
                            <a:schemeClr val="tx1"/>
                          </a:solidFill>
                          <a:latin typeface="Arial-SGK-TV" pitchFamily="2" charset="0"/>
                          <a:cs typeface="Arial-SGK-TV" pitchFamily="2" charset="0"/>
                        </a:rPr>
                        <a:t>g</a:t>
                      </a:r>
                      <a:endParaRPr lang="en-US" sz="7300" b="1" dirty="0">
                        <a:solidFill>
                          <a:schemeClr val="tx1"/>
                        </a:solidFill>
                        <a:latin typeface="Arial-SGK-TV" pitchFamily="2" charset="0"/>
                        <a:cs typeface="Arial-SGK-TV" pitchFamily="2" charset="0"/>
                      </a:endParaRPr>
                    </a:p>
                  </a:txBody>
                  <a:tcPr marL="110836" marR="110836" marT="55418" marB="55418" anchor="ctr"/>
                </a:tc>
                <a:tc>
                  <a:txBody>
                    <a:bodyPr/>
                    <a:lstStyle/>
                    <a:p>
                      <a:pPr algn="ctr"/>
                      <a:r>
                        <a:rPr lang="en-US" sz="7300" b="1">
                          <a:solidFill>
                            <a:srgbClr val="FF0000"/>
                          </a:solidFill>
                          <a:latin typeface="Arial-SGK-TV" pitchFamily="2" charset="0"/>
                          <a:cs typeface="Arial-SGK-TV" pitchFamily="2" charset="0"/>
                        </a:rPr>
                        <a:t>oc</a:t>
                      </a:r>
                      <a:endParaRPr lang="en-US" sz="7300" b="1" dirty="0">
                        <a:solidFill>
                          <a:srgbClr val="FF0000"/>
                        </a:solidFill>
                        <a:latin typeface="Arial-SGK-TV" pitchFamily="2" charset="0"/>
                        <a:cs typeface="Arial-SGK-TV" pitchFamily="2" charset="0"/>
                      </a:endParaRPr>
                    </a:p>
                  </a:txBody>
                  <a:tcPr marL="110836" marR="110836" marT="55418" marB="55418" anchor="ctr"/>
                </a:tc>
                <a:extLst>
                  <a:ext uri="{0D108BD9-81ED-4DB2-BD59-A6C34878D82A}">
                    <a16:rowId xmlns:a16="http://schemas.microsoft.com/office/drawing/2014/main" val="10000"/>
                  </a:ext>
                </a:extLst>
              </a:tr>
              <a:tr h="1219200">
                <a:tc gridSpan="2">
                  <a:txBody>
                    <a:bodyPr/>
                    <a:lstStyle/>
                    <a:p>
                      <a:pPr algn="ctr"/>
                      <a:r>
                        <a:rPr lang="en-US" sz="7300" b="1">
                          <a:solidFill>
                            <a:schemeClr val="tx1"/>
                          </a:solidFill>
                          <a:latin typeface="Arial-SGK-TV" pitchFamily="2" charset="0"/>
                          <a:cs typeface="Arial-SGK-TV" pitchFamily="2" charset="0"/>
                        </a:rPr>
                        <a:t>g</a:t>
                      </a:r>
                      <a:r>
                        <a:rPr lang="en-US" sz="7300" b="1">
                          <a:solidFill>
                            <a:srgbClr val="FF0000"/>
                          </a:solidFill>
                          <a:latin typeface="Arial-SGK-TV" pitchFamily="2" charset="0"/>
                          <a:cs typeface="Arial-SGK-TV" pitchFamily="2" charset="0"/>
                        </a:rPr>
                        <a:t>óc</a:t>
                      </a:r>
                      <a:endParaRPr lang="en-US" sz="7300" b="1" dirty="0">
                        <a:solidFill>
                          <a:srgbClr val="FF0000"/>
                        </a:solidFill>
                        <a:latin typeface="Arial-SGK-TV" pitchFamily="2" charset="0"/>
                        <a:cs typeface="Arial-SGK-TV" pitchFamily="2" charset="0"/>
                      </a:endParaRPr>
                    </a:p>
                  </a:txBody>
                  <a:tcPr marL="110836" marR="110836" marT="55418" marB="55418" anchor="ct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5" name="Rounded Rectangle 7">
            <a:extLst>
              <a:ext uri="{FF2B5EF4-FFF2-40B4-BE49-F238E27FC236}">
                <a16:creationId xmlns:a16="http://schemas.microsoft.com/office/drawing/2014/main" id="{FFB03700-428F-4E58-AA93-C4B3E52776D6}"/>
              </a:ext>
            </a:extLst>
          </p:cNvPr>
          <p:cNvSpPr/>
          <p:nvPr/>
        </p:nvSpPr>
        <p:spPr bwMode="auto">
          <a:xfrm>
            <a:off x="1823123" y="-73684"/>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B050"/>
                </a:solidFill>
                <a:latin typeface="Arial-SGK-TV" pitchFamily="2" charset="0"/>
                <a:cs typeface="Arial-SGK-TV" pitchFamily="2" charset="0"/>
              </a:rPr>
              <a:t>o</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6" name="Rounded Rectangle 7">
            <a:extLst>
              <a:ext uri="{FF2B5EF4-FFF2-40B4-BE49-F238E27FC236}">
                <a16:creationId xmlns:a16="http://schemas.microsoft.com/office/drawing/2014/main" id="{7C6F7814-1186-4020-92D5-A926344D5A1B}"/>
              </a:ext>
            </a:extLst>
          </p:cNvPr>
          <p:cNvSpPr/>
          <p:nvPr/>
        </p:nvSpPr>
        <p:spPr bwMode="auto">
          <a:xfrm>
            <a:off x="4150197" y="-71644"/>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B0F0"/>
                </a:solidFill>
                <a:latin typeface="Arial-SGK-TV" pitchFamily="2" charset="0"/>
                <a:cs typeface="Arial-SGK-TV" pitchFamily="2" charset="0"/>
              </a:rPr>
              <a:t>ô</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7" name="Rounded Rectangle 7">
            <a:extLst>
              <a:ext uri="{FF2B5EF4-FFF2-40B4-BE49-F238E27FC236}">
                <a16:creationId xmlns:a16="http://schemas.microsoft.com/office/drawing/2014/main" id="{2F68E37C-6510-40E7-8730-A37ECFA913F5}"/>
              </a:ext>
            </a:extLst>
          </p:cNvPr>
          <p:cNvSpPr/>
          <p:nvPr/>
        </p:nvSpPr>
        <p:spPr bwMode="auto">
          <a:xfrm>
            <a:off x="6417018" y="-34681"/>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2060"/>
                </a:solidFill>
                <a:latin typeface="Arial-SGK-TV" pitchFamily="2" charset="0"/>
                <a:cs typeface="Arial-SGK-TV" pitchFamily="2" charset="0"/>
              </a:rPr>
              <a:t>u</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8" name="TextBox 7">
            <a:extLst>
              <a:ext uri="{FF2B5EF4-FFF2-40B4-BE49-F238E27FC236}">
                <a16:creationId xmlns:a16="http://schemas.microsoft.com/office/drawing/2014/main" id="{0AE24AD1-0FA9-48E6-ABF7-918F0D350A10}"/>
              </a:ext>
            </a:extLst>
          </p:cNvPr>
          <p:cNvSpPr txBox="1"/>
          <p:nvPr/>
        </p:nvSpPr>
        <p:spPr>
          <a:xfrm>
            <a:off x="918553" y="3811110"/>
            <a:ext cx="1806452" cy="987643"/>
          </a:xfrm>
          <a:prstGeom prst="rect">
            <a:avLst/>
          </a:prstGeom>
          <a:noFill/>
        </p:spPr>
        <p:txBody>
          <a:bodyPr wrap="square" rtlCol="0">
            <a:spAutoFit/>
          </a:bodyPr>
          <a:lstStyle/>
          <a:p>
            <a:pPr algn="ctr"/>
            <a:r>
              <a:rPr lang="en-US" sz="5818">
                <a:latin typeface="Arial-SGK-TV" pitchFamily="2" charset="0"/>
                <a:cs typeface="Arial-SGK-TV" pitchFamily="2" charset="0"/>
              </a:rPr>
              <a:t>học</a:t>
            </a:r>
            <a:endParaRPr lang="en-US" sz="5818" dirty="0">
              <a:solidFill>
                <a:srgbClr val="00B050"/>
              </a:solidFill>
              <a:latin typeface="Arial-SGK-TV" pitchFamily="2" charset="0"/>
              <a:cs typeface="Arial-SGK-TV" pitchFamily="2" charset="0"/>
            </a:endParaRPr>
          </a:p>
        </p:txBody>
      </p:sp>
      <p:sp>
        <p:nvSpPr>
          <p:cNvPr id="9" name="TextBox 8">
            <a:extLst>
              <a:ext uri="{FF2B5EF4-FFF2-40B4-BE49-F238E27FC236}">
                <a16:creationId xmlns:a16="http://schemas.microsoft.com/office/drawing/2014/main" id="{B0FD8F42-07FD-4177-BFD8-72707AF8B217}"/>
              </a:ext>
            </a:extLst>
          </p:cNvPr>
          <p:cNvSpPr txBox="1"/>
          <p:nvPr/>
        </p:nvSpPr>
        <p:spPr>
          <a:xfrm>
            <a:off x="2736425" y="3813480"/>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sóc</a:t>
            </a:r>
            <a:endParaRPr lang="en-US" sz="5818" dirty="0">
              <a:solidFill>
                <a:srgbClr val="00B050"/>
              </a:solidFill>
              <a:latin typeface="Arial-SGK-TV" pitchFamily="2" charset="0"/>
              <a:cs typeface="Arial-SGK-TV" pitchFamily="2" charset="0"/>
            </a:endParaRPr>
          </a:p>
        </p:txBody>
      </p:sp>
      <p:sp>
        <p:nvSpPr>
          <p:cNvPr id="10" name="TextBox 9">
            <a:extLst>
              <a:ext uri="{FF2B5EF4-FFF2-40B4-BE49-F238E27FC236}">
                <a16:creationId xmlns:a16="http://schemas.microsoft.com/office/drawing/2014/main" id="{3270A7FD-0173-49A4-8E34-9CD29C6CB548}"/>
              </a:ext>
            </a:extLst>
          </p:cNvPr>
          <p:cNvSpPr txBox="1"/>
          <p:nvPr/>
        </p:nvSpPr>
        <p:spPr>
          <a:xfrm>
            <a:off x="816218" y="4869626"/>
            <a:ext cx="1806452" cy="987643"/>
          </a:xfrm>
          <a:prstGeom prst="rect">
            <a:avLst/>
          </a:prstGeom>
          <a:noFill/>
        </p:spPr>
        <p:txBody>
          <a:bodyPr wrap="square" rtlCol="0">
            <a:spAutoFit/>
          </a:bodyPr>
          <a:lstStyle/>
          <a:p>
            <a:pPr algn="ctr"/>
            <a:r>
              <a:rPr lang="en-US" sz="5818">
                <a:latin typeface="Arial-SGK-TV" pitchFamily="2" charset="0"/>
                <a:cs typeface="Arial-SGK-TV" pitchFamily="2" charset="0"/>
              </a:rPr>
              <a:t>cốc</a:t>
            </a:r>
            <a:endParaRPr lang="en-US" sz="5818" dirty="0">
              <a:solidFill>
                <a:srgbClr val="00B0F0"/>
              </a:solidFill>
              <a:latin typeface="Arial-SGK-TV" pitchFamily="2" charset="0"/>
              <a:cs typeface="Arial-SGK-TV" pitchFamily="2" charset="0"/>
            </a:endParaRPr>
          </a:p>
        </p:txBody>
      </p:sp>
      <p:sp>
        <p:nvSpPr>
          <p:cNvPr id="11" name="TextBox 10">
            <a:extLst>
              <a:ext uri="{FF2B5EF4-FFF2-40B4-BE49-F238E27FC236}">
                <a16:creationId xmlns:a16="http://schemas.microsoft.com/office/drawing/2014/main" id="{0C850821-2625-48E6-AFEB-BF8B9E16B943}"/>
              </a:ext>
            </a:extLst>
          </p:cNvPr>
          <p:cNvSpPr txBox="1"/>
          <p:nvPr/>
        </p:nvSpPr>
        <p:spPr>
          <a:xfrm>
            <a:off x="2622670" y="4899462"/>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lộc</a:t>
            </a:r>
            <a:endParaRPr lang="en-US" sz="5818" dirty="0">
              <a:solidFill>
                <a:srgbClr val="00B0F0"/>
              </a:solidFill>
              <a:latin typeface="Arial-SGK-TV" pitchFamily="2" charset="0"/>
              <a:cs typeface="Arial-SGK-TV" pitchFamily="2" charset="0"/>
            </a:endParaRPr>
          </a:p>
        </p:txBody>
      </p:sp>
      <p:sp>
        <p:nvSpPr>
          <p:cNvPr id="12" name="TextBox 11">
            <a:extLst>
              <a:ext uri="{FF2B5EF4-FFF2-40B4-BE49-F238E27FC236}">
                <a16:creationId xmlns:a16="http://schemas.microsoft.com/office/drawing/2014/main" id="{FC80DDB2-BDB4-4D7C-A84C-0F16289D99F8}"/>
              </a:ext>
            </a:extLst>
          </p:cNvPr>
          <p:cNvSpPr txBox="1"/>
          <p:nvPr/>
        </p:nvSpPr>
        <p:spPr>
          <a:xfrm>
            <a:off x="6997792" y="3811111"/>
            <a:ext cx="2115300" cy="987643"/>
          </a:xfrm>
          <a:prstGeom prst="rect">
            <a:avLst/>
          </a:prstGeom>
          <a:noFill/>
        </p:spPr>
        <p:txBody>
          <a:bodyPr wrap="square" rtlCol="0">
            <a:spAutoFit/>
          </a:bodyPr>
          <a:lstStyle/>
          <a:p>
            <a:pPr algn="ctr"/>
            <a:r>
              <a:rPr lang="en-US" sz="5818">
                <a:latin typeface="Arial-SGK-TV" pitchFamily="2" charset="0"/>
                <a:cs typeface="Arial-SGK-TV" pitchFamily="2" charset="0"/>
              </a:rPr>
              <a:t>chục</a:t>
            </a:r>
            <a:endParaRPr lang="en-US" sz="5818" dirty="0">
              <a:solidFill>
                <a:srgbClr val="FFFF00"/>
              </a:solidFill>
              <a:latin typeface="Arial-SGK-TV" pitchFamily="2" charset="0"/>
              <a:cs typeface="Arial-SGK-TV" pitchFamily="2" charset="0"/>
            </a:endParaRPr>
          </a:p>
        </p:txBody>
      </p:sp>
      <p:sp>
        <p:nvSpPr>
          <p:cNvPr id="13" name="TextBox 12">
            <a:extLst>
              <a:ext uri="{FF2B5EF4-FFF2-40B4-BE49-F238E27FC236}">
                <a16:creationId xmlns:a16="http://schemas.microsoft.com/office/drawing/2014/main" id="{5D5DFA81-6CBD-411C-A2A8-F43FDC0E2F9F}"/>
              </a:ext>
            </a:extLst>
          </p:cNvPr>
          <p:cNvSpPr txBox="1"/>
          <p:nvPr/>
        </p:nvSpPr>
        <p:spPr>
          <a:xfrm>
            <a:off x="8963160" y="3811111"/>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cúc</a:t>
            </a:r>
            <a:endParaRPr lang="en-US" sz="5818" dirty="0">
              <a:solidFill>
                <a:srgbClr val="FFFF00"/>
              </a:solidFill>
              <a:latin typeface="Arial-SGK-TV" pitchFamily="2" charset="0"/>
              <a:cs typeface="Arial-SGK-TV" pitchFamily="2" charset="0"/>
            </a:endParaRPr>
          </a:p>
        </p:txBody>
      </p:sp>
      <p:sp>
        <p:nvSpPr>
          <p:cNvPr id="14" name="Rounded Rectangle 7">
            <a:extLst>
              <a:ext uri="{FF2B5EF4-FFF2-40B4-BE49-F238E27FC236}">
                <a16:creationId xmlns:a16="http://schemas.microsoft.com/office/drawing/2014/main" id="{B122101E-8488-4C7C-A314-27C8F2688F06}"/>
              </a:ext>
            </a:extLst>
          </p:cNvPr>
          <p:cNvSpPr/>
          <p:nvPr/>
        </p:nvSpPr>
        <p:spPr bwMode="auto">
          <a:xfrm>
            <a:off x="8843914" y="-34681"/>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B050"/>
                </a:solidFill>
                <a:latin typeface="Arial-SGK-TV" pitchFamily="2" charset="0"/>
                <a:cs typeface="Arial-SGK-TV" pitchFamily="2" charset="0"/>
              </a:rPr>
              <a:t>ư</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15" name="TextBox 14">
            <a:extLst>
              <a:ext uri="{FF2B5EF4-FFF2-40B4-BE49-F238E27FC236}">
                <a16:creationId xmlns:a16="http://schemas.microsoft.com/office/drawing/2014/main" id="{A7D53126-396E-4DEF-964B-67F2FDC05E3F}"/>
              </a:ext>
            </a:extLst>
          </p:cNvPr>
          <p:cNvSpPr txBox="1"/>
          <p:nvPr/>
        </p:nvSpPr>
        <p:spPr>
          <a:xfrm>
            <a:off x="6926672" y="4899462"/>
            <a:ext cx="2115300" cy="987643"/>
          </a:xfrm>
          <a:prstGeom prst="rect">
            <a:avLst/>
          </a:prstGeom>
          <a:noFill/>
        </p:spPr>
        <p:txBody>
          <a:bodyPr wrap="square" rtlCol="0">
            <a:spAutoFit/>
          </a:bodyPr>
          <a:lstStyle/>
          <a:p>
            <a:pPr algn="ctr"/>
            <a:r>
              <a:rPr lang="en-US" sz="5818">
                <a:latin typeface="Arial-SGK-TV" pitchFamily="2" charset="0"/>
                <a:cs typeface="Arial-SGK-TV" pitchFamily="2" charset="0"/>
              </a:rPr>
              <a:t>đức</a:t>
            </a:r>
            <a:endParaRPr lang="en-US" sz="5818" dirty="0">
              <a:solidFill>
                <a:srgbClr val="FFFF00"/>
              </a:solidFill>
              <a:latin typeface="Arial-SGK-TV" pitchFamily="2" charset="0"/>
              <a:cs typeface="Arial-SGK-TV" pitchFamily="2" charset="0"/>
            </a:endParaRPr>
          </a:p>
        </p:txBody>
      </p:sp>
      <p:sp>
        <p:nvSpPr>
          <p:cNvPr id="16" name="TextBox 15">
            <a:extLst>
              <a:ext uri="{FF2B5EF4-FFF2-40B4-BE49-F238E27FC236}">
                <a16:creationId xmlns:a16="http://schemas.microsoft.com/office/drawing/2014/main" id="{CE21AB45-5A40-4319-AEF6-4C8600DA30E2}"/>
              </a:ext>
            </a:extLst>
          </p:cNvPr>
          <p:cNvSpPr txBox="1"/>
          <p:nvPr/>
        </p:nvSpPr>
        <p:spPr>
          <a:xfrm>
            <a:off x="8892040" y="4899462"/>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mực</a:t>
            </a:r>
            <a:endParaRPr lang="en-US" sz="5818" dirty="0">
              <a:solidFill>
                <a:srgbClr val="FFFF00"/>
              </a:solidFill>
              <a:latin typeface="Arial-SGK-TV" pitchFamily="2" charset="0"/>
              <a:cs typeface="Arial-SGK-TV" pitchFamily="2" charset="0"/>
            </a:endParaRPr>
          </a:p>
        </p:txBody>
      </p:sp>
      <p:sp>
        <p:nvSpPr>
          <p:cNvPr id="26" name="TextBox 25">
            <a:extLst>
              <a:ext uri="{FF2B5EF4-FFF2-40B4-BE49-F238E27FC236}">
                <a16:creationId xmlns:a16="http://schemas.microsoft.com/office/drawing/2014/main" id="{B94601D8-1EF9-4214-894C-04D456D06DB1}"/>
              </a:ext>
            </a:extLst>
          </p:cNvPr>
          <p:cNvSpPr txBox="1"/>
          <p:nvPr/>
        </p:nvSpPr>
        <p:spPr>
          <a:xfrm>
            <a:off x="253600" y="6031210"/>
            <a:ext cx="2873831" cy="923330"/>
          </a:xfrm>
          <a:prstGeom prst="rect">
            <a:avLst/>
          </a:prstGeom>
          <a:noFill/>
        </p:spPr>
        <p:txBody>
          <a:bodyPr wrap="square" rtlCol="0">
            <a:spAutoFit/>
          </a:bodyPr>
          <a:lstStyle/>
          <a:p>
            <a:r>
              <a:rPr lang="en-US" sz="5400">
                <a:solidFill>
                  <a:srgbClr val="002060"/>
                </a:solidFill>
                <a:latin typeface="Arial-SGK-TV" pitchFamily="2" charset="0"/>
                <a:cs typeface="Arial-SGK-TV" pitchFamily="2" charset="0"/>
              </a:rPr>
              <a:t>con sóc</a:t>
            </a:r>
            <a:endParaRPr lang="vi-VN" sz="5400" dirty="0">
              <a:solidFill>
                <a:srgbClr val="002060"/>
              </a:solidFill>
              <a:latin typeface="Arial-SGK-TV" pitchFamily="2" charset="0"/>
              <a:cs typeface="Arial-SGK-TV" pitchFamily="2" charset="0"/>
            </a:endParaRPr>
          </a:p>
        </p:txBody>
      </p:sp>
      <p:sp>
        <p:nvSpPr>
          <p:cNvPr id="27" name="TextBox 26">
            <a:extLst>
              <a:ext uri="{FF2B5EF4-FFF2-40B4-BE49-F238E27FC236}">
                <a16:creationId xmlns:a16="http://schemas.microsoft.com/office/drawing/2014/main" id="{F71B6CB7-77FB-40E6-A405-AB246F3A29ED}"/>
              </a:ext>
            </a:extLst>
          </p:cNvPr>
          <p:cNvSpPr txBox="1"/>
          <p:nvPr/>
        </p:nvSpPr>
        <p:spPr>
          <a:xfrm>
            <a:off x="3149413" y="6060318"/>
            <a:ext cx="2873831" cy="923330"/>
          </a:xfrm>
          <a:prstGeom prst="rect">
            <a:avLst/>
          </a:prstGeom>
          <a:noFill/>
        </p:spPr>
        <p:txBody>
          <a:bodyPr wrap="square" rtlCol="0">
            <a:spAutoFit/>
          </a:bodyPr>
          <a:lstStyle/>
          <a:p>
            <a:r>
              <a:rPr lang="en-US" sz="5400">
                <a:solidFill>
                  <a:srgbClr val="002060"/>
                </a:solidFill>
                <a:latin typeface="Arial-SGK-TV" pitchFamily="2" charset="0"/>
                <a:cs typeface="Arial-SGK-TV" pitchFamily="2" charset="0"/>
              </a:rPr>
              <a:t>cái cốc</a:t>
            </a:r>
            <a:endParaRPr lang="vi-VN" sz="5400" dirty="0">
              <a:solidFill>
                <a:srgbClr val="002060"/>
              </a:solidFill>
              <a:latin typeface="Arial-SGK-TV" pitchFamily="2" charset="0"/>
              <a:cs typeface="Arial-SGK-TV" pitchFamily="2" charset="0"/>
            </a:endParaRPr>
          </a:p>
        </p:txBody>
      </p:sp>
      <p:sp>
        <p:nvSpPr>
          <p:cNvPr id="28" name="TextBox 27">
            <a:extLst>
              <a:ext uri="{FF2B5EF4-FFF2-40B4-BE49-F238E27FC236}">
                <a16:creationId xmlns:a16="http://schemas.microsoft.com/office/drawing/2014/main" id="{C914D595-EF61-4791-8187-2C557D037A72}"/>
              </a:ext>
            </a:extLst>
          </p:cNvPr>
          <p:cNvSpPr txBox="1"/>
          <p:nvPr/>
        </p:nvSpPr>
        <p:spPr>
          <a:xfrm>
            <a:off x="6168757" y="5987813"/>
            <a:ext cx="3574989" cy="923330"/>
          </a:xfrm>
          <a:prstGeom prst="rect">
            <a:avLst/>
          </a:prstGeom>
          <a:noFill/>
        </p:spPr>
        <p:txBody>
          <a:bodyPr wrap="square" rtlCol="0">
            <a:spAutoFit/>
          </a:bodyPr>
          <a:lstStyle/>
          <a:p>
            <a:r>
              <a:rPr lang="en-US" sz="5400">
                <a:solidFill>
                  <a:srgbClr val="002060"/>
                </a:solidFill>
                <a:latin typeface="Arial-SGK-TV" pitchFamily="2" charset="0"/>
                <a:cs typeface="Arial-SGK-TV" pitchFamily="2" charset="0"/>
              </a:rPr>
              <a:t>máy xúc</a:t>
            </a:r>
            <a:endParaRPr lang="vi-VN" sz="5400" dirty="0">
              <a:solidFill>
                <a:srgbClr val="002060"/>
              </a:solidFill>
              <a:latin typeface="Arial-SGK-TV" pitchFamily="2" charset="0"/>
              <a:cs typeface="Arial-SGK-TV" pitchFamily="2" charset="0"/>
            </a:endParaRPr>
          </a:p>
        </p:txBody>
      </p:sp>
      <p:sp>
        <p:nvSpPr>
          <p:cNvPr id="29" name="TextBox 28">
            <a:extLst>
              <a:ext uri="{FF2B5EF4-FFF2-40B4-BE49-F238E27FC236}">
                <a16:creationId xmlns:a16="http://schemas.microsoft.com/office/drawing/2014/main" id="{39A61F2B-D6E2-4C6A-8099-EFA602D4F243}"/>
              </a:ext>
            </a:extLst>
          </p:cNvPr>
          <p:cNvSpPr txBox="1"/>
          <p:nvPr/>
        </p:nvSpPr>
        <p:spPr>
          <a:xfrm>
            <a:off x="9437356" y="5992188"/>
            <a:ext cx="3832890" cy="923330"/>
          </a:xfrm>
          <a:prstGeom prst="rect">
            <a:avLst/>
          </a:prstGeom>
          <a:noFill/>
        </p:spPr>
        <p:txBody>
          <a:bodyPr wrap="square" rtlCol="0">
            <a:spAutoFit/>
          </a:bodyPr>
          <a:lstStyle/>
          <a:p>
            <a:r>
              <a:rPr lang="en-US" sz="5400">
                <a:solidFill>
                  <a:srgbClr val="002060"/>
                </a:solidFill>
                <a:latin typeface="Arial-SGK-TV" pitchFamily="2" charset="0"/>
                <a:cs typeface="Arial-SGK-TV" pitchFamily="2" charset="0"/>
              </a:rPr>
              <a:t>con mực</a:t>
            </a:r>
            <a:endParaRPr lang="vi-VN" sz="5400" dirty="0">
              <a:solidFill>
                <a:srgbClr val="002060"/>
              </a:solidFill>
              <a:latin typeface="Arial-SGK-TV" pitchFamily="2" charset="0"/>
              <a:cs typeface="Arial-SGK-TV" pitchFamily="2" charset="0"/>
            </a:endParaRPr>
          </a:p>
        </p:txBody>
      </p:sp>
    </p:spTree>
    <p:extLst>
      <p:ext uri="{BB962C8B-B14F-4D97-AF65-F5344CB8AC3E}">
        <p14:creationId xmlns:p14="http://schemas.microsoft.com/office/powerpoint/2010/main" val="279295143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108741" y="566348"/>
            <a:ext cx="5655905" cy="5571067"/>
          </a:xfrm>
          <a:prstGeom prst="rect">
            <a:avLst/>
          </a:prstGeom>
        </p:spPr>
      </p:pic>
      <p:sp>
        <p:nvSpPr>
          <p:cNvPr id="5" name="PA_文本框 4">
            <a:extLst>
              <a:ext uri="{FF2B5EF4-FFF2-40B4-BE49-F238E27FC236}">
                <a16:creationId xmlns:a16="http://schemas.microsoft.com/office/drawing/2014/main" id="{4DF10189-063E-436C-BDBE-D39288BCFAF0}"/>
              </a:ext>
            </a:extLst>
          </p:cNvPr>
          <p:cNvSpPr txBox="1"/>
          <p:nvPr>
            <p:custDataLst>
              <p:tags r:id="rId2"/>
            </p:custDataLst>
          </p:nvPr>
        </p:nvSpPr>
        <p:spPr>
          <a:xfrm>
            <a:off x="2633187" y="2308486"/>
            <a:ext cx="3026115" cy="646331"/>
          </a:xfrm>
          <a:prstGeom prst="rect">
            <a:avLst/>
          </a:prstGeom>
          <a:noFill/>
        </p:spPr>
        <p:txBody>
          <a:bodyPr wrap="square" rtlCol="0">
            <a:spAutoFit/>
          </a:bodyPr>
          <a:lstStyle/>
          <a:p>
            <a:pPr algn="ctr"/>
            <a:r>
              <a:rPr lang="zh-CN" altLang="en-US" sz="3600" dirty="0">
                <a:solidFill>
                  <a:schemeClr val="tx2"/>
                </a:solidFill>
                <a:cs typeface="+mn-ea"/>
                <a:sym typeface="+mn-lt"/>
              </a:rPr>
              <a:t>点击添加标题</a:t>
            </a:r>
          </a:p>
        </p:txBody>
      </p:sp>
      <p:sp>
        <p:nvSpPr>
          <p:cNvPr id="6" name="PA_矩形 5">
            <a:extLst>
              <a:ext uri="{FF2B5EF4-FFF2-40B4-BE49-F238E27FC236}">
                <a16:creationId xmlns:a16="http://schemas.microsoft.com/office/drawing/2014/main" id="{900D06B9-1F97-4DF4-8CDA-7C52F6800612}"/>
              </a:ext>
            </a:extLst>
          </p:cNvPr>
          <p:cNvSpPr/>
          <p:nvPr>
            <p:custDataLst>
              <p:tags r:id="rId3"/>
            </p:custDataLst>
          </p:nvPr>
        </p:nvSpPr>
        <p:spPr>
          <a:xfrm>
            <a:off x="2032866" y="3061987"/>
            <a:ext cx="4149970" cy="1477328"/>
          </a:xfrm>
          <a:prstGeom prst="rect">
            <a:avLst/>
          </a:prstGeom>
        </p:spPr>
        <p:txBody>
          <a:bodyPr wrap="square">
            <a:spAutoFit/>
          </a:bodyPr>
          <a:lstStyle/>
          <a:p>
            <a:pPr algn="just"/>
            <a:r>
              <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        春天来了，一只小蜗牛在草地上爬，背着大大的壳，伸着一对触角正在找吃的</a:t>
            </a:r>
            <a:r>
              <a:rPr lang="zh-CN" altLang="en-US" dirty="0">
                <a:solidFill>
                  <a:srgbClr val="222222"/>
                </a:solidFill>
                <a:latin typeface="迷你简少儿" panose="03000509000000000000" pitchFamily="65" charset="-122"/>
                <a:ea typeface="迷你简少儿" panose="03000509000000000000" pitchFamily="65" charset="-122"/>
              </a:rPr>
              <a:t>。</a:t>
            </a:r>
            <a:endParaRPr lang="en-US" altLang="zh-CN" dirty="0">
              <a:solidFill>
                <a:srgbClr val="222222"/>
              </a:solidFill>
              <a:latin typeface="迷你简少儿" panose="03000509000000000000" pitchFamily="65" charset="-122"/>
              <a:ea typeface="迷你简少儿" panose="03000509000000000000" pitchFamily="65" charset="-122"/>
            </a:endParaRPr>
          </a:p>
          <a:p>
            <a:pPr algn="just"/>
            <a:endParaRPr lang="zh-CN" altLang="en-US" dirty="0">
              <a:solidFill>
                <a:srgbClr val="222222"/>
              </a:solidFill>
              <a:latin typeface="迷你简少儿" panose="03000509000000000000" pitchFamily="65" charset="-122"/>
              <a:ea typeface="迷你简少儿" panose="03000509000000000000" pitchFamily="65" charset="-122"/>
            </a:endParaRPr>
          </a:p>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7" name="PA_矩形 6">
            <a:extLst>
              <a:ext uri="{FF2B5EF4-FFF2-40B4-BE49-F238E27FC236}">
                <a16:creationId xmlns:a16="http://schemas.microsoft.com/office/drawing/2014/main" id="{7AAABACF-F2FB-4A7B-A2F2-E522F5B6A906}"/>
              </a:ext>
            </a:extLst>
          </p:cNvPr>
          <p:cNvSpPr/>
          <p:nvPr>
            <p:custDataLst>
              <p:tags r:id="rId4"/>
            </p:custDataLst>
          </p:nvPr>
        </p:nvSpPr>
        <p:spPr>
          <a:xfrm>
            <a:off x="2032866" y="3973128"/>
            <a:ext cx="4149970" cy="1477328"/>
          </a:xfrm>
          <a:prstGeom prst="rect">
            <a:avLst/>
          </a:prstGeom>
        </p:spPr>
        <p:txBody>
          <a:bodyPr wrap="square">
            <a:spAutoFit/>
          </a:bodyPr>
          <a:lstStyle/>
          <a:p>
            <a:pPr algn="just"/>
            <a:r>
              <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        一只老鼠看见了，问他</a:t>
            </a:r>
            <a:r>
              <a:rPr lang="en-US" altLang="zh-CN"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a:t>
            </a:r>
            <a:r>
              <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你背个大包，是要出去旅行吗</a:t>
            </a:r>
            <a:r>
              <a:rPr lang="en-US" altLang="zh-CN"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a:t>
            </a:r>
            <a:r>
              <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小蜗牛说：“你难道不知道</a:t>
            </a:r>
            <a:r>
              <a:rPr lang="en-US" altLang="zh-CN"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a:t>
            </a:r>
            <a:r>
              <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我背的是我的家</a:t>
            </a:r>
            <a:r>
              <a:rPr lang="en-US" altLang="zh-CN"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a:t>
            </a:r>
            <a:r>
              <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小老鼠觉得很奇怪。</a:t>
            </a:r>
            <a:endParaRPr lang="zh-CN" altLang="en-US" dirty="0">
              <a:solidFill>
                <a:srgbClr val="222222"/>
              </a:solidFill>
              <a:latin typeface="迷你简少儿" panose="03000509000000000000" pitchFamily="65" charset="-122"/>
              <a:ea typeface="迷你简少儿" panose="03000509000000000000" pitchFamily="65" charset="-122"/>
            </a:endParaRPr>
          </a:p>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pic>
        <p:nvPicPr>
          <p:cNvPr id="8" name="PA_图片 7">
            <a:extLst>
              <a:ext uri="{FF2B5EF4-FFF2-40B4-BE49-F238E27FC236}">
                <a16:creationId xmlns:a16="http://schemas.microsoft.com/office/drawing/2014/main" id="{4E6A7D94-9D5A-4174-9759-4049DB7E3B79}"/>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pic>
        <p:nvPicPr>
          <p:cNvPr id="9" name="PA_图片 8">
            <a:extLst>
              <a:ext uri="{FF2B5EF4-FFF2-40B4-BE49-F238E27FC236}">
                <a16:creationId xmlns:a16="http://schemas.microsoft.com/office/drawing/2014/main" id="{62AE9C08-C6A2-4106-9E7B-C2CF8143BD90}"/>
              </a:ext>
            </a:extLst>
          </p:cNvPr>
          <p:cNvPicPr>
            <a:picLocks noChangeAspect="1"/>
          </p:cNvPicPr>
          <p:nvPr>
            <p:custDataLst>
              <p:tags r:id="rId6"/>
            </p:custDataLst>
          </p:nvPr>
        </p:nvPicPr>
        <p:blipFill>
          <a:blip r:embed="rId11"/>
          <a:stretch>
            <a:fillRect/>
          </a:stretch>
        </p:blipFill>
        <p:spPr>
          <a:xfrm>
            <a:off x="-400000" y="-1345021"/>
            <a:ext cx="400000" cy="1219048"/>
          </a:xfrm>
          <a:prstGeom prst="rect">
            <a:avLst/>
          </a:prstGeom>
        </p:spPr>
      </p:pic>
      <p:pic>
        <p:nvPicPr>
          <p:cNvPr id="10" name="Picture 1">
            <a:extLst>
              <a:ext uri="{FF2B5EF4-FFF2-40B4-BE49-F238E27FC236}">
                <a16:creationId xmlns:a16="http://schemas.microsoft.com/office/drawing/2014/main" id="{BABF89EA-A01B-4B26-BFB1-AC40D70EC57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094" y="-61119"/>
            <a:ext cx="12184062" cy="677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
            <a:extLst>
              <a:ext uri="{FF2B5EF4-FFF2-40B4-BE49-F238E27FC236}">
                <a16:creationId xmlns:a16="http://schemas.microsoft.com/office/drawing/2014/main" id="{EE216318-F9C4-466D-8080-22C334F2D069}"/>
              </a:ext>
            </a:extLst>
          </p:cNvPr>
          <p:cNvSpPr>
            <a:spLocks noChangeArrowheads="1"/>
          </p:cNvSpPr>
          <p:nvPr/>
        </p:nvSpPr>
        <p:spPr bwMode="auto">
          <a:xfrm>
            <a:off x="2895600" y="2036763"/>
            <a:ext cx="6416675" cy="2306637"/>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600">
              <a:solidFill>
                <a:schemeClr val="folHlink"/>
              </a:solidFill>
              <a:latin typeface="+mj-lt"/>
            </a:endParaRPr>
          </a:p>
        </p:txBody>
      </p:sp>
      <p:sp>
        <p:nvSpPr>
          <p:cNvPr id="14" name="Text Box 11">
            <a:extLst>
              <a:ext uri="{FF2B5EF4-FFF2-40B4-BE49-F238E27FC236}">
                <a16:creationId xmlns:a16="http://schemas.microsoft.com/office/drawing/2014/main" id="{84A50469-414A-489A-8CCD-64F628631A33}"/>
              </a:ext>
            </a:extLst>
          </p:cNvPr>
          <p:cNvSpPr txBox="1">
            <a:spLocks noChangeArrowheads="1"/>
          </p:cNvSpPr>
          <p:nvPr/>
        </p:nvSpPr>
        <p:spPr bwMode="auto">
          <a:xfrm>
            <a:off x="3276600" y="24384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b="1" dirty="0">
                <a:solidFill>
                  <a:srgbClr val="009900"/>
                </a:solidFill>
                <a:latin typeface="Times New Roman" panose="02020603050405020304" pitchFamily="18" charset="0"/>
                <a:cs typeface="Times New Roman" panose="02020603050405020304" pitchFamily="18" charset="0"/>
              </a:rPr>
              <a:t>Viết bảng</a:t>
            </a:r>
            <a:r>
              <a:rPr lang="vi-VN" altLang="en-US" sz="7200" b="1" dirty="0">
                <a:solidFill>
                  <a:srgbClr val="009900"/>
                </a:solidFill>
                <a:latin typeface="Times New Roman" panose="02020603050405020304" pitchFamily="18" charset="0"/>
                <a:cs typeface="Times New Roman" panose="02020603050405020304" pitchFamily="18" charset="0"/>
              </a:rPr>
              <a:t> con</a:t>
            </a:r>
            <a:endParaRPr lang="en-US" altLang="en-US" sz="72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753472"/>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1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6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2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75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23EB-646A-487C-A93D-98F18C6984E8}"/>
              </a:ext>
            </a:extLst>
          </p:cNvPr>
          <p:cNvSpPr>
            <a:spLocks noGrp="1"/>
          </p:cNvSpPr>
          <p:nvPr>
            <p:ph type="title"/>
          </p:nvPr>
        </p:nvSpPr>
        <p:spPr/>
        <p:txBody>
          <a:bodyPr/>
          <a:lstStyle/>
          <a:p>
            <a:endParaRPr lang="en-US"/>
          </a:p>
        </p:txBody>
      </p:sp>
      <p:pic>
        <p:nvPicPr>
          <p:cNvPr id="6" name="Bài 47- oc,ôc,uc,ưc - TV 1 - KNTTVCS">
            <a:hlinkClick r:id="" action="ppaction://media"/>
            <a:extLst>
              <a:ext uri="{FF2B5EF4-FFF2-40B4-BE49-F238E27FC236}">
                <a16:creationId xmlns:a16="http://schemas.microsoft.com/office/drawing/2014/main" id="{C13E0124-8EF5-4423-8CC9-15BB702C348A}"/>
              </a:ext>
            </a:extLst>
          </p:cNvPr>
          <p:cNvPicPr>
            <a:picLocks noGrp="1" noChangeAspect="1"/>
          </p:cNvPicPr>
          <p:nvPr>
            <p:ph idx="1"/>
            <a:videoFile r:link="rId1"/>
            <p:extLst>
              <p:ext uri="{DAA4B4D4-6D71-4841-9C94-3DE7FCFB9230}">
                <p14:media xmlns:p14="http://schemas.microsoft.com/office/powerpoint/2010/main" r:embed="rId2">
                  <p14:trim st="2484" end="197710.9999"/>
                </p14:media>
              </p:ext>
            </p:extLst>
          </p:nvPr>
        </p:nvPicPr>
        <p:blipFill>
          <a:blip r:embed="rId4"/>
          <a:stretch>
            <a:fillRect/>
          </a:stretch>
        </p:blipFill>
        <p:spPr>
          <a:xfrm>
            <a:off x="611823" y="365125"/>
            <a:ext cx="10741977" cy="6042225"/>
          </a:xfrm>
        </p:spPr>
      </p:pic>
    </p:spTree>
    <p:extLst>
      <p:ext uri="{BB962C8B-B14F-4D97-AF65-F5344CB8AC3E}">
        <p14:creationId xmlns:p14="http://schemas.microsoft.com/office/powerpoint/2010/main" val="1457902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9BB2-E90F-47ED-9FAF-1A21A0E70670}"/>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A0E36EA7-B67B-45E8-9E91-59DE6DB98FE0}"/>
              </a:ext>
            </a:extLst>
          </p:cNvPr>
          <p:cNvSpPr>
            <a:spLocks noGrp="1"/>
          </p:cNvSpPr>
          <p:nvPr>
            <p:ph idx="1"/>
          </p:nvPr>
        </p:nvSpPr>
        <p:spPr/>
        <p:txBody>
          <a:bodyPr/>
          <a:lstStyle/>
          <a:p>
            <a:endParaRPr lang="en-US"/>
          </a:p>
        </p:txBody>
      </p:sp>
      <p:pic>
        <p:nvPicPr>
          <p:cNvPr id="6" name="Bài 47- oc,ôc,uc,ưc - TV 1 - KNTTVCS">
            <a:hlinkClick r:id="" action="ppaction://media"/>
            <a:extLst>
              <a:ext uri="{FF2B5EF4-FFF2-40B4-BE49-F238E27FC236}">
                <a16:creationId xmlns:a16="http://schemas.microsoft.com/office/drawing/2014/main" id="{3CA8165A-F326-47B5-A7B0-C1A84A12CBC0}"/>
              </a:ext>
            </a:extLst>
          </p:cNvPr>
          <p:cNvPicPr>
            <a:picLocks noChangeAspect="1"/>
          </p:cNvPicPr>
          <p:nvPr>
            <a:videoFile r:link="rId1"/>
            <p:extLst>
              <p:ext uri="{DAA4B4D4-6D71-4841-9C94-3DE7FCFB9230}">
                <p14:media xmlns:p14="http://schemas.microsoft.com/office/powerpoint/2010/main" r:embed="rId2">
                  <p14:trim st="141575" end="71497.9999"/>
                </p14:media>
              </p:ext>
            </p:extLst>
          </p:nvPr>
        </p:nvPicPr>
        <p:blipFill>
          <a:blip r:embed="rId4"/>
          <a:stretch>
            <a:fillRect/>
          </a:stretch>
        </p:blipFill>
        <p:spPr>
          <a:xfrm>
            <a:off x="611823" y="365125"/>
            <a:ext cx="10741977" cy="6042225"/>
          </a:xfrm>
          <a:prstGeom prst="rect">
            <a:avLst/>
          </a:prstGeom>
        </p:spPr>
      </p:pic>
    </p:spTree>
    <p:extLst>
      <p:ext uri="{BB962C8B-B14F-4D97-AF65-F5344CB8AC3E}">
        <p14:creationId xmlns:p14="http://schemas.microsoft.com/office/powerpoint/2010/main" val="166630233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B87C-9A70-452D-ACF4-AA6979BDCB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C324D8-FC3C-48FF-9ABD-3103F1F2B5C3}"/>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C722F51E-6816-4DC4-AA83-565D0597EA30}"/>
              </a:ext>
            </a:extLst>
          </p:cNvPr>
          <p:cNvPicPr>
            <a:picLocks noChangeAspect="1"/>
          </p:cNvPicPr>
          <p:nvPr/>
        </p:nvPicPr>
        <p:blipFill>
          <a:blip r:embed="rId2"/>
          <a:stretch>
            <a:fillRect/>
          </a:stretch>
        </p:blipFill>
        <p:spPr>
          <a:xfrm rot="16200000">
            <a:off x="2862262" y="-2339022"/>
            <a:ext cx="6249035" cy="10927080"/>
          </a:xfrm>
          <a:prstGeom prst="rect">
            <a:avLst/>
          </a:prstGeom>
        </p:spPr>
      </p:pic>
    </p:spTree>
    <p:extLst>
      <p:ext uri="{BB962C8B-B14F-4D97-AF65-F5344CB8AC3E}">
        <p14:creationId xmlns:p14="http://schemas.microsoft.com/office/powerpoint/2010/main" val="15375846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110A8-F5DC-4BE7-823D-B65F562540B0}"/>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4155867-3075-4DE1-A91B-CDA52AC6C957}"/>
              </a:ext>
            </a:extLst>
          </p:cNvPr>
          <p:cNvSpPr>
            <a:spLocks noGrp="1"/>
          </p:cNvSpPr>
          <p:nvPr>
            <p:ph idx="1"/>
          </p:nvPr>
        </p:nvSpPr>
        <p:spPr/>
        <p:txBody>
          <a:bodyPr/>
          <a:lstStyle/>
          <a:p>
            <a:endParaRPr lang="en-US"/>
          </a:p>
        </p:txBody>
      </p:sp>
      <p:pic>
        <p:nvPicPr>
          <p:cNvPr id="6" name="Bài 47- oc,ôc,uc,ưc - TV 1 - KNTTVCS">
            <a:hlinkClick r:id="" action="ppaction://media"/>
            <a:extLst>
              <a:ext uri="{FF2B5EF4-FFF2-40B4-BE49-F238E27FC236}">
                <a16:creationId xmlns:a16="http://schemas.microsoft.com/office/drawing/2014/main" id="{10EEA1E7-FA7A-43AA-BBE2-A5E89E133DEB}"/>
              </a:ext>
            </a:extLst>
          </p:cNvPr>
          <p:cNvPicPr>
            <a:picLocks noChangeAspect="1"/>
          </p:cNvPicPr>
          <p:nvPr>
            <a:videoFile r:link="rId1"/>
            <p:extLst>
              <p:ext uri="{DAA4B4D4-6D71-4841-9C94-3DE7FCFB9230}">
                <p14:media xmlns:p14="http://schemas.microsoft.com/office/powerpoint/2010/main" r:embed="rId2">
                  <p14:trim st="64988" end="161288.9999"/>
                </p14:media>
              </p:ext>
            </p:extLst>
          </p:nvPr>
        </p:nvPicPr>
        <p:blipFill>
          <a:blip r:embed="rId4"/>
          <a:stretch>
            <a:fillRect/>
          </a:stretch>
        </p:blipFill>
        <p:spPr>
          <a:xfrm>
            <a:off x="611823" y="407887"/>
            <a:ext cx="10741977" cy="6042225"/>
          </a:xfrm>
          <a:prstGeom prst="rect">
            <a:avLst/>
          </a:prstGeom>
        </p:spPr>
      </p:pic>
    </p:spTree>
    <p:extLst>
      <p:ext uri="{BB962C8B-B14F-4D97-AF65-F5344CB8AC3E}">
        <p14:creationId xmlns:p14="http://schemas.microsoft.com/office/powerpoint/2010/main" val="166031148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59E2-09A0-407A-A89F-C71FEF319DF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A23FA0A-A98D-4CF7-84B5-C33031234A0C}"/>
              </a:ext>
            </a:extLst>
          </p:cNvPr>
          <p:cNvSpPr>
            <a:spLocks noGrp="1"/>
          </p:cNvSpPr>
          <p:nvPr>
            <p:ph idx="1"/>
          </p:nvPr>
        </p:nvSpPr>
        <p:spPr/>
        <p:txBody>
          <a:bodyPr/>
          <a:lstStyle/>
          <a:p>
            <a:endParaRPr lang="en-US"/>
          </a:p>
        </p:txBody>
      </p:sp>
      <p:pic>
        <p:nvPicPr>
          <p:cNvPr id="6" name="Bài 47- oc,ôc,uc,ưc - TV 1 - KNTTVCS">
            <a:hlinkClick r:id="" action="ppaction://media"/>
            <a:extLst>
              <a:ext uri="{FF2B5EF4-FFF2-40B4-BE49-F238E27FC236}">
                <a16:creationId xmlns:a16="http://schemas.microsoft.com/office/drawing/2014/main" id="{8ACBBBAB-CBBF-4DB2-912A-FE3535906A38}"/>
              </a:ext>
            </a:extLst>
          </p:cNvPr>
          <p:cNvPicPr>
            <a:picLocks noChangeAspect="1"/>
          </p:cNvPicPr>
          <p:nvPr>
            <a:videoFile r:link="rId1"/>
            <p:extLst>
              <p:ext uri="{DAA4B4D4-6D71-4841-9C94-3DE7FCFB9230}">
                <p14:media xmlns:p14="http://schemas.microsoft.com/office/powerpoint/2010/main" r:embed="rId2">
                  <p14:trim st="189551" end="33903.9999"/>
                </p14:media>
              </p:ext>
            </p:extLst>
          </p:nvPr>
        </p:nvPicPr>
        <p:blipFill>
          <a:blip r:embed="rId4"/>
          <a:stretch>
            <a:fillRect/>
          </a:stretch>
        </p:blipFill>
        <p:spPr>
          <a:xfrm>
            <a:off x="611823" y="365125"/>
            <a:ext cx="10741977" cy="6042225"/>
          </a:xfrm>
          <a:prstGeom prst="rect">
            <a:avLst/>
          </a:prstGeom>
        </p:spPr>
      </p:pic>
    </p:spTree>
    <p:extLst>
      <p:ext uri="{BB962C8B-B14F-4D97-AF65-F5344CB8AC3E}">
        <p14:creationId xmlns:p14="http://schemas.microsoft.com/office/powerpoint/2010/main" val="19571935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0D23-0C8A-47DA-8534-C414827C9A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8BBB6A-9CB5-42A4-A632-E49780879C8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B0774B1-9360-410C-A92F-9612D843B62B}"/>
              </a:ext>
            </a:extLst>
          </p:cNvPr>
          <p:cNvPicPr>
            <a:picLocks noChangeAspect="1"/>
          </p:cNvPicPr>
          <p:nvPr/>
        </p:nvPicPr>
        <p:blipFill>
          <a:blip r:embed="rId2"/>
          <a:stretch>
            <a:fillRect/>
          </a:stretch>
        </p:blipFill>
        <p:spPr>
          <a:xfrm rot="16200000">
            <a:off x="2529523" y="-1828800"/>
            <a:ext cx="6584315" cy="10515600"/>
          </a:xfrm>
          <a:prstGeom prst="rect">
            <a:avLst/>
          </a:prstGeom>
        </p:spPr>
      </p:pic>
    </p:spTree>
    <p:extLst>
      <p:ext uri="{BB962C8B-B14F-4D97-AF65-F5344CB8AC3E}">
        <p14:creationId xmlns:p14="http://schemas.microsoft.com/office/powerpoint/2010/main" val="304043605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66EDC-9754-47D0-9F82-496CE189298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E1118B85-7144-44A8-93F2-A9A3360BE3BB}"/>
              </a:ext>
            </a:extLst>
          </p:cNvPr>
          <p:cNvSpPr>
            <a:spLocks noGrp="1"/>
          </p:cNvSpPr>
          <p:nvPr>
            <p:ph idx="1"/>
          </p:nvPr>
        </p:nvSpPr>
        <p:spPr/>
        <p:txBody>
          <a:bodyPr/>
          <a:lstStyle/>
          <a:p>
            <a:endParaRPr lang="en-US"/>
          </a:p>
        </p:txBody>
      </p:sp>
      <p:pic>
        <p:nvPicPr>
          <p:cNvPr id="6" name="Bài 47- oc,ôc,uc,ưc - TV 1 - KNTTVCS">
            <a:hlinkClick r:id="" action="ppaction://media"/>
            <a:extLst>
              <a:ext uri="{FF2B5EF4-FFF2-40B4-BE49-F238E27FC236}">
                <a16:creationId xmlns:a16="http://schemas.microsoft.com/office/drawing/2014/main" id="{EBE63978-2962-499D-B6B5-097A32518201}"/>
              </a:ext>
            </a:extLst>
          </p:cNvPr>
          <p:cNvPicPr>
            <a:picLocks noChangeAspect="1"/>
          </p:cNvPicPr>
          <p:nvPr>
            <a:videoFile r:link="rId1"/>
            <p:extLst>
              <p:ext uri="{DAA4B4D4-6D71-4841-9C94-3DE7FCFB9230}">
                <p14:media xmlns:p14="http://schemas.microsoft.com/office/powerpoint/2010/main" r:embed="rId2">
                  <p14:trim st="101419" end="120777.9999"/>
                </p14:media>
              </p:ext>
            </p:extLst>
          </p:nvPr>
        </p:nvPicPr>
        <p:blipFill>
          <a:blip r:embed="rId4"/>
          <a:stretch>
            <a:fillRect/>
          </a:stretch>
        </p:blipFill>
        <p:spPr>
          <a:xfrm>
            <a:off x="611823" y="407887"/>
            <a:ext cx="10741977" cy="6042225"/>
          </a:xfrm>
          <a:prstGeom prst="rect">
            <a:avLst/>
          </a:prstGeom>
        </p:spPr>
      </p:pic>
    </p:spTree>
    <p:extLst>
      <p:ext uri="{BB962C8B-B14F-4D97-AF65-F5344CB8AC3E}">
        <p14:creationId xmlns:p14="http://schemas.microsoft.com/office/powerpoint/2010/main" val="3130082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73BD"/>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02613B-035C-4B16-B83C-B57DAAA0E3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496" y="-894992"/>
            <a:ext cx="9148887" cy="6858000"/>
          </a:xfrm>
          <a:prstGeom prst="rect">
            <a:avLst/>
          </a:prstGeom>
        </p:spPr>
      </p:pic>
      <p:sp>
        <p:nvSpPr>
          <p:cNvPr id="94" name="PA_文本框 93">
            <a:extLst>
              <a:ext uri="{FF2B5EF4-FFF2-40B4-BE49-F238E27FC236}">
                <a16:creationId xmlns:a16="http://schemas.microsoft.com/office/drawing/2014/main" id="{01E693F4-5240-4138-87A2-4FFF6D4C7B19}"/>
              </a:ext>
            </a:extLst>
          </p:cNvPr>
          <p:cNvSpPr txBox="1"/>
          <p:nvPr>
            <p:custDataLst>
              <p:tags r:id="rId1"/>
            </p:custDataLst>
          </p:nvPr>
        </p:nvSpPr>
        <p:spPr>
          <a:xfrm>
            <a:off x="3944486" y="2906464"/>
            <a:ext cx="3468714" cy="923330"/>
          </a:xfrm>
          <a:prstGeom prst="rect">
            <a:avLst/>
          </a:prstGeom>
          <a:noFill/>
        </p:spPr>
        <p:txBody>
          <a:bodyPr wrap="square" rtlCol="0">
            <a:spAutoFit/>
          </a:bodyPr>
          <a:lstStyle/>
          <a:p>
            <a:pPr algn="ctr"/>
            <a:r>
              <a:rPr lang="en-US" altLang="zh-CN" sz="5400">
                <a:solidFill>
                  <a:srgbClr val="FF0000"/>
                </a:solidFill>
                <a:latin typeface="Arial-SGK-TV" pitchFamily="2" charset="0"/>
                <a:cs typeface="Arial-SGK-TV" pitchFamily="2" charset="0"/>
                <a:sym typeface="+mn-lt"/>
              </a:rPr>
              <a:t>Ôn bài cũ</a:t>
            </a:r>
            <a:endParaRPr lang="zh-CN" altLang="en-US" sz="5400" dirty="0">
              <a:solidFill>
                <a:srgbClr val="FF0000"/>
              </a:solidFill>
              <a:latin typeface="Arial-SGK-TV" pitchFamily="2" charset="0"/>
              <a:cs typeface="Arial-SGK-TV" pitchFamily="2" charset="0"/>
              <a:sym typeface="+mn-lt"/>
            </a:endParaRPr>
          </a:p>
        </p:txBody>
      </p:sp>
      <p:pic>
        <p:nvPicPr>
          <p:cNvPr id="5" name="PA_图片 4">
            <a:extLst>
              <a:ext uri="{FF2B5EF4-FFF2-40B4-BE49-F238E27FC236}">
                <a16:creationId xmlns:a16="http://schemas.microsoft.com/office/drawing/2014/main" id="{17700694-5431-465A-93EE-9872FE59D1EF}"/>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8095785" y="3229630"/>
            <a:ext cx="3999197" cy="3999197"/>
          </a:xfrm>
          <a:prstGeom prst="rect">
            <a:avLst/>
          </a:prstGeom>
        </p:spPr>
      </p:pic>
      <p:pic>
        <p:nvPicPr>
          <p:cNvPr id="7" name="PA_图片 6">
            <a:extLst>
              <a:ext uri="{FF2B5EF4-FFF2-40B4-BE49-F238E27FC236}">
                <a16:creationId xmlns:a16="http://schemas.microsoft.com/office/drawing/2014/main" id="{C378B74D-6369-4A10-A6E5-ABCCDB191583}"/>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84584" y="164813"/>
            <a:ext cx="4229070" cy="3064817"/>
          </a:xfrm>
          <a:prstGeom prst="rect">
            <a:avLst/>
          </a:prstGeom>
        </p:spPr>
      </p:pic>
    </p:spTree>
    <p:extLst>
      <p:ext uri="{BB962C8B-B14F-4D97-AF65-F5344CB8AC3E}">
        <p14:creationId xmlns:p14="http://schemas.microsoft.com/office/powerpoint/2010/main" val="3252969431"/>
      </p:ext>
    </p:extLst>
  </p:cSld>
  <p:clrMapOvr>
    <a:masterClrMapping/>
  </p:clrMapOvr>
  <mc:AlternateContent xmlns:mc="http://schemas.openxmlformats.org/markup-compatibility/2006" xmlns:p14="http://schemas.microsoft.com/office/powerpoint/2010/main">
    <mc:Choice Requires="p14">
      <p:transition p14:dur="100" advTm="3000">
        <p:cut/>
      </p:transition>
    </mc:Choice>
    <mc:Fallback xmlns="">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9" dur="2000" fill="hold"/>
                                        <p:tgtEl>
                                          <p:spTgt spid="7"/>
                                        </p:tgtEl>
                                        <p:attrNameLst>
                                          <p:attrName>ppt_x</p:attrName>
                                          <p:attrName>ppt_y</p:attrName>
                                        </p:attrNameLst>
                                      </p:cBhvr>
                                    </p:animMotion>
                                  </p:childTnLst>
                                </p:cTn>
                              </p:par>
                              <p:par>
                                <p:cTn id="10" presetID="42" presetClass="entr" presetSubtype="0" fill="hold" grpId="0" nodeType="withEffect">
                                  <p:stCondLst>
                                    <p:cond delay="110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anim calcmode="lin" valueType="num">
                                      <p:cBhvr>
                                        <p:cTn id="13" dur="1000" fill="hold"/>
                                        <p:tgtEl>
                                          <p:spTgt spid="94"/>
                                        </p:tgtEl>
                                        <p:attrNameLst>
                                          <p:attrName>ppt_x</p:attrName>
                                        </p:attrNameLst>
                                      </p:cBhvr>
                                      <p:tavLst>
                                        <p:tav tm="0">
                                          <p:val>
                                            <p:strVal val="#ppt_x"/>
                                          </p:val>
                                        </p:tav>
                                        <p:tav tm="100000">
                                          <p:val>
                                            <p:strVal val="#ppt_x"/>
                                          </p:val>
                                        </p:tav>
                                      </p:tavLst>
                                    </p:anim>
                                    <p:anim calcmode="lin" valueType="num">
                                      <p:cBhvr>
                                        <p:cTn id="14" dur="1000" fill="hold"/>
                                        <p:tgtEl>
                                          <p:spTgt spid="9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59E2-09A0-407A-A89F-C71FEF319DF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A23FA0A-A98D-4CF7-84B5-C33031234A0C}"/>
              </a:ext>
            </a:extLst>
          </p:cNvPr>
          <p:cNvSpPr>
            <a:spLocks noGrp="1"/>
          </p:cNvSpPr>
          <p:nvPr>
            <p:ph idx="1"/>
          </p:nvPr>
        </p:nvSpPr>
        <p:spPr/>
        <p:txBody>
          <a:bodyPr/>
          <a:lstStyle/>
          <a:p>
            <a:endParaRPr lang="en-US"/>
          </a:p>
        </p:txBody>
      </p:sp>
      <p:pic>
        <p:nvPicPr>
          <p:cNvPr id="6" name="Bài 47- oc,ôc,uc,ưc - TV 1 - KNTTVCS">
            <a:hlinkClick r:id="" action="ppaction://media"/>
            <a:extLst>
              <a:ext uri="{FF2B5EF4-FFF2-40B4-BE49-F238E27FC236}">
                <a16:creationId xmlns:a16="http://schemas.microsoft.com/office/drawing/2014/main" id="{8ACBBBAB-CBBF-4DB2-912A-FE3535906A38}"/>
              </a:ext>
            </a:extLst>
          </p:cNvPr>
          <p:cNvPicPr>
            <a:picLocks noChangeAspect="1"/>
          </p:cNvPicPr>
          <p:nvPr>
            <a:videoFile r:link="rId1"/>
            <p:extLst>
              <p:ext uri="{DAA4B4D4-6D71-4841-9C94-3DE7FCFB9230}">
                <p14:media xmlns:p14="http://schemas.microsoft.com/office/powerpoint/2010/main" r:embed="rId2">
                  <p14:trim st="227619"/>
                </p14:media>
              </p:ext>
            </p:extLst>
          </p:nvPr>
        </p:nvPicPr>
        <p:blipFill>
          <a:blip r:embed="rId4"/>
          <a:stretch>
            <a:fillRect/>
          </a:stretch>
        </p:blipFill>
        <p:spPr>
          <a:xfrm>
            <a:off x="611823" y="407887"/>
            <a:ext cx="10741977" cy="6042225"/>
          </a:xfrm>
          <a:prstGeom prst="rect">
            <a:avLst/>
          </a:prstGeom>
        </p:spPr>
      </p:pic>
    </p:spTree>
    <p:extLst>
      <p:ext uri="{BB962C8B-B14F-4D97-AF65-F5344CB8AC3E}">
        <p14:creationId xmlns:p14="http://schemas.microsoft.com/office/powerpoint/2010/main" val="30061668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56A2-1634-4AE4-8A75-FDE9A4AFBD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9AB08-702A-40B7-BA2E-6E9446AD2B5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AFF1200-D0EB-41B7-83F4-03E80BA43721}"/>
              </a:ext>
            </a:extLst>
          </p:cNvPr>
          <p:cNvPicPr>
            <a:picLocks noChangeAspect="1"/>
          </p:cNvPicPr>
          <p:nvPr/>
        </p:nvPicPr>
        <p:blipFill>
          <a:blip r:embed="rId2"/>
          <a:stretch>
            <a:fillRect/>
          </a:stretch>
        </p:blipFill>
        <p:spPr>
          <a:xfrm rot="5400000">
            <a:off x="2787015" y="-2359660"/>
            <a:ext cx="6617970" cy="11577320"/>
          </a:xfrm>
          <a:prstGeom prst="rect">
            <a:avLst/>
          </a:prstGeom>
        </p:spPr>
      </p:pic>
    </p:spTree>
    <p:extLst>
      <p:ext uri="{BB962C8B-B14F-4D97-AF65-F5344CB8AC3E}">
        <p14:creationId xmlns:p14="http://schemas.microsoft.com/office/powerpoint/2010/main" val="221657019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8F5F-CEE4-42C3-A64C-23E90BA0176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DECB5D2-061D-46E4-9080-96F8BD38AA81}"/>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7EB8FCC-ECD1-4C2F-97B2-135FDD6DFD1D}"/>
              </a:ext>
            </a:extLst>
          </p:cNvPr>
          <p:cNvPicPr>
            <a:picLocks noChangeAspect="1"/>
          </p:cNvPicPr>
          <p:nvPr/>
        </p:nvPicPr>
        <p:blipFill rotWithShape="1">
          <a:blip r:embed="rId2"/>
          <a:srcRect l="50917" t="54963" r="24667" b="20740"/>
          <a:stretch/>
        </p:blipFill>
        <p:spPr>
          <a:xfrm>
            <a:off x="1087120" y="124619"/>
            <a:ext cx="10017760" cy="3267076"/>
          </a:xfrm>
          <a:prstGeom prst="rect">
            <a:avLst/>
          </a:prstGeom>
        </p:spPr>
      </p:pic>
      <p:pic>
        <p:nvPicPr>
          <p:cNvPr id="9" name="Picture 8">
            <a:extLst>
              <a:ext uri="{FF2B5EF4-FFF2-40B4-BE49-F238E27FC236}">
                <a16:creationId xmlns:a16="http://schemas.microsoft.com/office/drawing/2014/main" id="{B1458C4F-DDB7-4042-9D9B-53E5516BBEB3}"/>
              </a:ext>
            </a:extLst>
          </p:cNvPr>
          <p:cNvPicPr>
            <a:picLocks noChangeAspect="1"/>
          </p:cNvPicPr>
          <p:nvPr/>
        </p:nvPicPr>
        <p:blipFill rotWithShape="1">
          <a:blip r:embed="rId3"/>
          <a:srcRect l="24334" t="21777" r="50666" b="63260"/>
          <a:stretch/>
        </p:blipFill>
        <p:spPr>
          <a:xfrm>
            <a:off x="1094740" y="3269033"/>
            <a:ext cx="10259060" cy="3030593"/>
          </a:xfrm>
          <a:prstGeom prst="rect">
            <a:avLst/>
          </a:prstGeom>
        </p:spPr>
      </p:pic>
    </p:spTree>
    <p:extLst>
      <p:ext uri="{BB962C8B-B14F-4D97-AF65-F5344CB8AC3E}">
        <p14:creationId xmlns:p14="http://schemas.microsoft.com/office/powerpoint/2010/main" val="12417278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9" name="PA_图片 8">
            <a:extLst>
              <a:ext uri="{FF2B5EF4-FFF2-40B4-BE49-F238E27FC236}">
                <a16:creationId xmlns:a16="http://schemas.microsoft.com/office/drawing/2014/main" id="{62AE9C08-C6A2-4106-9E7B-C2CF8143BD90}"/>
              </a:ext>
            </a:extLst>
          </p:cNvPr>
          <p:cNvPicPr>
            <a:picLocks noChangeAspect="1"/>
          </p:cNvPicPr>
          <p:nvPr>
            <p:custDataLst>
              <p:tags r:id="rId1"/>
            </p:custDataLst>
          </p:nvPr>
        </p:nvPicPr>
        <p:blipFill>
          <a:blip r:embed="rId4"/>
          <a:stretch>
            <a:fillRect/>
          </a:stretch>
        </p:blipFill>
        <p:spPr>
          <a:xfrm>
            <a:off x="-400000" y="-1345021"/>
            <a:ext cx="400000" cy="1219048"/>
          </a:xfrm>
          <a:prstGeom prst="rect">
            <a:avLst/>
          </a:prstGeom>
        </p:spPr>
      </p:pic>
      <p:sp>
        <p:nvSpPr>
          <p:cNvPr id="15" name="Title 1">
            <a:extLst>
              <a:ext uri="{FF2B5EF4-FFF2-40B4-BE49-F238E27FC236}">
                <a16:creationId xmlns:a16="http://schemas.microsoft.com/office/drawing/2014/main" id="{45223D69-2346-4A09-9F96-463833DA8AA9}"/>
              </a:ext>
            </a:extLst>
          </p:cNvPr>
          <p:cNvSpPr>
            <a:spLocks noGrp="1"/>
          </p:cNvSpPr>
          <p:nvPr/>
        </p:nvSpPr>
        <p:spPr>
          <a:xfrm>
            <a:off x="162910" y="4881165"/>
            <a:ext cx="11866179" cy="1083456"/>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just"/>
            <a:r>
              <a:rPr lang="en-US" sz="4000" b="1">
                <a:solidFill>
                  <a:srgbClr val="002060"/>
                </a:solidFill>
                <a:latin typeface="Arial-SGK-TV" pitchFamily="2" charset="0"/>
                <a:cs typeface="Arial-SGK-TV" pitchFamily="2" charset="0"/>
              </a:rPr>
              <a:t>    Đi học về, Hà thấy mấy khóm cúc đã nở rực rỡ. Hà hái cúc, cắm vào cốc rồi để ngay ngắn trên bàn học. Mẹ tấm tắc khen Hà khéo tay.</a:t>
            </a:r>
            <a:endParaRPr lang="en-US" sz="4000" b="1" dirty="0">
              <a:latin typeface="Arial-SGK-TV" pitchFamily="2" charset="0"/>
              <a:cs typeface="Arial-SGK-TV" pitchFamily="2" charset="0"/>
            </a:endParaRPr>
          </a:p>
        </p:txBody>
      </p:sp>
      <p:pic>
        <p:nvPicPr>
          <p:cNvPr id="6" name="Picture 5">
            <a:extLst>
              <a:ext uri="{FF2B5EF4-FFF2-40B4-BE49-F238E27FC236}">
                <a16:creationId xmlns:a16="http://schemas.microsoft.com/office/drawing/2014/main" id="{5625EC46-CB97-458A-9E1A-0E30ADD176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20" t="10188" r="9819" b="12328"/>
          <a:stretch/>
        </p:blipFill>
        <p:spPr>
          <a:xfrm>
            <a:off x="3001755" y="-46411"/>
            <a:ext cx="7904480" cy="3983430"/>
          </a:xfrm>
          <a:prstGeom prst="rect">
            <a:avLst/>
          </a:prstGeom>
        </p:spPr>
      </p:pic>
      <p:pic>
        <p:nvPicPr>
          <p:cNvPr id="7" name="Picture 6">
            <a:extLst>
              <a:ext uri="{FF2B5EF4-FFF2-40B4-BE49-F238E27FC236}">
                <a16:creationId xmlns:a16="http://schemas.microsoft.com/office/drawing/2014/main" id="{1D6EFCFF-8A88-4FAB-A24D-D767D00B6E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640" y="137161"/>
            <a:ext cx="2341349" cy="1219200"/>
          </a:xfrm>
          <a:prstGeom prst="rect">
            <a:avLst/>
          </a:prstGeom>
        </p:spPr>
      </p:pic>
    </p:spTree>
    <p:extLst>
      <p:ext uri="{BB962C8B-B14F-4D97-AF65-F5344CB8AC3E}">
        <p14:creationId xmlns:p14="http://schemas.microsoft.com/office/powerpoint/2010/main" val="1108021636"/>
      </p:ext>
    </p:extLst>
  </p:cSld>
  <p:clrMapOvr>
    <a:masterClrMapping/>
  </p:clrMapOvr>
  <mc:AlternateContent xmlns:mc="http://schemas.openxmlformats.org/markup-compatibility/2006" xmlns:p14="http://schemas.microsoft.com/office/powerpoint/2010/main">
    <mc:Choice Requires="p14">
      <p:transition spd="slow" p14:dur="900" advTm="3000">
        <p14:warp dir="in"/>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EA3F-B941-4C55-8214-9F05D6844C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70A775-31FF-4A7B-8034-2B702F7A9234}"/>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150BDF12-F0CF-41B3-9D7C-5858AD38860A}"/>
              </a:ext>
            </a:extLst>
          </p:cNvPr>
          <p:cNvSpPr>
            <a:spLocks noGrp="1"/>
          </p:cNvSpPr>
          <p:nvPr/>
        </p:nvSpPr>
        <p:spPr>
          <a:xfrm>
            <a:off x="325821" y="1980755"/>
            <a:ext cx="11866179" cy="2896490"/>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just"/>
            <a:r>
              <a:rPr lang="en-US" sz="5400" b="1">
                <a:solidFill>
                  <a:srgbClr val="002060"/>
                </a:solidFill>
                <a:latin typeface="Arial-SGK-TV" pitchFamily="2" charset="0"/>
                <a:cs typeface="Arial-SGK-TV" pitchFamily="2" charset="0"/>
              </a:rPr>
              <a:t>    Đi học về, Hà thấy mấy khóm cúc đã nở rực rỡ. Hà hái cúc, cắm vào cốc rồi để ngay ngắn trên bàn học. Mẹ tấm tắc khen Hà khéo tay.</a:t>
            </a:r>
            <a:endParaRPr lang="en-US" sz="5400" b="1" dirty="0">
              <a:latin typeface="Arial-SGK-TV" pitchFamily="2" charset="0"/>
              <a:cs typeface="Arial-SGK-TV" pitchFamily="2" charset="0"/>
            </a:endParaRPr>
          </a:p>
        </p:txBody>
      </p:sp>
      <p:sp>
        <p:nvSpPr>
          <p:cNvPr id="5" name="Oval 4">
            <a:extLst>
              <a:ext uri="{FF2B5EF4-FFF2-40B4-BE49-F238E27FC236}">
                <a16:creationId xmlns:a16="http://schemas.microsoft.com/office/drawing/2014/main" id="{2BFB421F-047F-490A-AEF8-E885EBD583E7}"/>
              </a:ext>
            </a:extLst>
          </p:cNvPr>
          <p:cNvSpPr/>
          <p:nvPr/>
        </p:nvSpPr>
        <p:spPr>
          <a:xfrm>
            <a:off x="742091" y="1905297"/>
            <a:ext cx="393026" cy="43524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endParaRPr lang="en-GB" sz="2400" dirty="0"/>
          </a:p>
        </p:txBody>
      </p:sp>
      <p:sp>
        <p:nvSpPr>
          <p:cNvPr id="6" name="Oval 5">
            <a:extLst>
              <a:ext uri="{FF2B5EF4-FFF2-40B4-BE49-F238E27FC236}">
                <a16:creationId xmlns:a16="http://schemas.microsoft.com/office/drawing/2014/main" id="{3C13F1DC-C1F2-45AD-9D37-6640FE10630E}"/>
              </a:ext>
            </a:extLst>
          </p:cNvPr>
          <p:cNvSpPr/>
          <p:nvPr/>
        </p:nvSpPr>
        <p:spPr>
          <a:xfrm>
            <a:off x="4903141" y="2643757"/>
            <a:ext cx="373052" cy="50934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endParaRPr lang="en-GB" sz="2400" dirty="0"/>
          </a:p>
        </p:txBody>
      </p:sp>
      <p:sp>
        <p:nvSpPr>
          <p:cNvPr id="7" name="Oval 6">
            <a:extLst>
              <a:ext uri="{FF2B5EF4-FFF2-40B4-BE49-F238E27FC236}">
                <a16:creationId xmlns:a16="http://schemas.microsoft.com/office/drawing/2014/main" id="{56AACC5D-9334-4FC3-A18A-7FDA49678824}"/>
              </a:ext>
            </a:extLst>
          </p:cNvPr>
          <p:cNvSpPr/>
          <p:nvPr/>
        </p:nvSpPr>
        <p:spPr>
          <a:xfrm>
            <a:off x="0" y="4417867"/>
            <a:ext cx="376005" cy="60191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endParaRPr lang="en-GB" sz="2400" dirty="0"/>
          </a:p>
        </p:txBody>
      </p:sp>
    </p:spTree>
    <p:extLst>
      <p:ext uri="{BB962C8B-B14F-4D97-AF65-F5344CB8AC3E}">
        <p14:creationId xmlns:p14="http://schemas.microsoft.com/office/powerpoint/2010/main" val="173729824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3B290A-879B-432D-83FC-094BC94BB12A}"/>
              </a:ext>
            </a:extLst>
          </p:cNvPr>
          <p:cNvSpPr>
            <a:spLocks noGrp="1"/>
          </p:cNvSpPr>
          <p:nvPr/>
        </p:nvSpPr>
        <p:spPr>
          <a:xfrm>
            <a:off x="3162302" y="508027"/>
            <a:ext cx="6213641" cy="970253"/>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ctr"/>
            <a:r>
              <a:rPr lang="en-US" sz="4800" b="1">
                <a:solidFill>
                  <a:srgbClr val="FF0000"/>
                </a:solidFill>
                <a:latin typeface="Arial-SGK-TV" pitchFamily="2" charset="0"/>
                <a:cs typeface="Arial-SGK-TV" pitchFamily="2" charset="0"/>
              </a:rPr>
              <a:t>Say mê</a:t>
            </a:r>
            <a:endParaRPr lang="en-US" sz="4800" b="1" dirty="0">
              <a:solidFill>
                <a:srgbClr val="FF0000"/>
              </a:solidFill>
              <a:latin typeface="Arial-SGK-TV" pitchFamily="2" charset="0"/>
              <a:cs typeface="Arial-SGK-TV" pitchFamily="2" charset="0"/>
            </a:endParaRPr>
          </a:p>
        </p:txBody>
      </p:sp>
      <p:pic>
        <p:nvPicPr>
          <p:cNvPr id="6" name="Picture 5">
            <a:extLst>
              <a:ext uri="{FF2B5EF4-FFF2-40B4-BE49-F238E27FC236}">
                <a16:creationId xmlns:a16="http://schemas.microsoft.com/office/drawing/2014/main" id="{28648A15-8EC9-43F1-8B02-9A4D33C8E2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 y="0"/>
            <a:ext cx="2838886" cy="1478280"/>
          </a:xfrm>
          <a:prstGeom prst="rect">
            <a:avLst/>
          </a:prstGeom>
        </p:spPr>
      </p:pic>
      <p:pic>
        <p:nvPicPr>
          <p:cNvPr id="7" name="Content Placeholder 2">
            <a:extLst>
              <a:ext uri="{FF2B5EF4-FFF2-40B4-BE49-F238E27FC236}">
                <a16:creationId xmlns:a16="http://schemas.microsoft.com/office/drawing/2014/main" id="{720C496C-73C9-424F-8DD8-9BB9F7D51DE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685" t="9273" r="14059" b="9009"/>
          <a:stretch/>
        </p:blipFill>
        <p:spPr>
          <a:xfrm>
            <a:off x="2497223" y="1661160"/>
            <a:ext cx="7543800" cy="4114800"/>
          </a:xfrm>
        </p:spPr>
      </p:pic>
    </p:spTree>
    <p:extLst>
      <p:ext uri="{BB962C8B-B14F-4D97-AF65-F5344CB8AC3E}">
        <p14:creationId xmlns:p14="http://schemas.microsoft.com/office/powerpoint/2010/main" val="3657504633"/>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7E68"/>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6B253E-3ED3-46C9-8E91-1AB5E9959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1" name="图片 10">
            <a:extLst>
              <a:ext uri="{FF2B5EF4-FFF2-40B4-BE49-F238E27FC236}">
                <a16:creationId xmlns:a16="http://schemas.microsoft.com/office/drawing/2014/main" id="{2DDBB232-8298-41AA-8B24-30DDD942C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6605" y="5005470"/>
            <a:ext cx="1170434" cy="1170434"/>
          </a:xfrm>
          <a:prstGeom prst="rect">
            <a:avLst/>
          </a:prstGeom>
        </p:spPr>
      </p:pic>
      <p:pic>
        <p:nvPicPr>
          <p:cNvPr id="5" name="图片 4">
            <a:extLst>
              <a:ext uri="{FF2B5EF4-FFF2-40B4-BE49-F238E27FC236}">
                <a16:creationId xmlns:a16="http://schemas.microsoft.com/office/drawing/2014/main" id="{23B19184-A05F-4803-A46C-DF429272D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1556" y="0"/>
            <a:ext cx="9148887" cy="6858000"/>
          </a:xfrm>
          <a:prstGeom prst="rect">
            <a:avLst/>
          </a:prstGeom>
        </p:spPr>
      </p:pic>
      <p:pic>
        <p:nvPicPr>
          <p:cNvPr id="8" name="图片 7" descr="图片包含 玩偶, 玩具, 室内, 天空&#10;&#10;已生成极高可信度的说明">
            <a:extLst>
              <a:ext uri="{FF2B5EF4-FFF2-40B4-BE49-F238E27FC236}">
                <a16:creationId xmlns:a16="http://schemas.microsoft.com/office/drawing/2014/main" id="{900C375B-671B-4B15-9467-D9CDFE631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49815">
            <a:off x="3414671" y="771360"/>
            <a:ext cx="3542059" cy="3542059"/>
          </a:xfrm>
          <a:prstGeom prst="rect">
            <a:avLst/>
          </a:prstGeom>
        </p:spPr>
      </p:pic>
      <p:pic>
        <p:nvPicPr>
          <p:cNvPr id="9" name="图片 8">
            <a:extLst>
              <a:ext uri="{FF2B5EF4-FFF2-40B4-BE49-F238E27FC236}">
                <a16:creationId xmlns:a16="http://schemas.microsoft.com/office/drawing/2014/main" id="{A17D3C97-37D2-4FFA-A37A-2F3EF075E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0" name="图片 9">
            <a:extLst>
              <a:ext uri="{FF2B5EF4-FFF2-40B4-BE49-F238E27FC236}">
                <a16:creationId xmlns:a16="http://schemas.microsoft.com/office/drawing/2014/main" id="{AF9CB3A8-3DE2-4E44-BADE-D69DFE24F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sp>
        <p:nvSpPr>
          <p:cNvPr id="12" name="文本框 1">
            <a:extLst>
              <a:ext uri="{FF2B5EF4-FFF2-40B4-BE49-F238E27FC236}">
                <a16:creationId xmlns:a16="http://schemas.microsoft.com/office/drawing/2014/main" id="{E9A7B719-F0BF-4043-BB4A-9A0C3E7EF644}"/>
              </a:ext>
            </a:extLst>
          </p:cNvPr>
          <p:cNvSpPr txBox="1"/>
          <p:nvPr/>
        </p:nvSpPr>
        <p:spPr>
          <a:xfrm rot="21332577">
            <a:off x="2547934" y="3645387"/>
            <a:ext cx="6908800" cy="1446550"/>
          </a:xfrm>
          <a:prstGeom prst="rect">
            <a:avLst/>
          </a:prstGeom>
          <a:noFill/>
          <a:scene3d>
            <a:camera prst="isometricOffAxis1Right"/>
            <a:lightRig rig="threePt" dir="t"/>
          </a:scene3d>
        </p:spPr>
        <p:txBody>
          <a:bodyPr wrap="square" rtlCol="0">
            <a:spAutoFit/>
          </a:bodyPr>
          <a:lstStyle/>
          <a:p>
            <a:pPr algn="ctr"/>
            <a:r>
              <a:rPr lang="en-US" altLang="zh-CN" sz="4400" b="1">
                <a:solidFill>
                  <a:srgbClr val="6AB3E7"/>
                </a:solidFill>
                <a:latin typeface="Arial-SGK-TV" pitchFamily="2" charset="0"/>
                <a:ea typeface="黑体-繁" panose="02000500000000000000" pitchFamily="2" charset="-122"/>
                <a:cs typeface="Arial-SGK-TV" pitchFamily="2" charset="0"/>
                <a:sym typeface="+mn-lt"/>
              </a:rPr>
              <a:t>Hẹn gặp lại các con trong bài học sau!</a:t>
            </a:r>
            <a:endParaRPr lang="zh-CN" altLang="en-US" sz="4400" b="1" dirty="0">
              <a:solidFill>
                <a:srgbClr val="6AB3E7"/>
              </a:solidFill>
              <a:latin typeface="Arial-SGK-TV" pitchFamily="2" charset="0"/>
              <a:ea typeface="黑体-繁" panose="02000500000000000000" pitchFamily="2" charset="-122"/>
              <a:cs typeface="Arial-SGK-TV" pitchFamily="2" charset="0"/>
              <a:sym typeface="+mn-lt"/>
            </a:endParaRPr>
          </a:p>
        </p:txBody>
      </p:sp>
      <p:pic>
        <p:nvPicPr>
          <p:cNvPr id="14" name="图片 10" descr="图片包含 轮子&#10;&#10;已生成高可信度的说明">
            <a:extLst>
              <a:ext uri="{FF2B5EF4-FFF2-40B4-BE49-F238E27FC236}">
                <a16:creationId xmlns:a16="http://schemas.microsoft.com/office/drawing/2014/main" id="{C63FC302-64F8-444C-B780-BF1253A30D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24" y="5454945"/>
            <a:ext cx="5857875" cy="1428750"/>
          </a:xfrm>
          <a:prstGeom prst="rect">
            <a:avLst/>
          </a:prstGeom>
        </p:spPr>
      </p:pic>
    </p:spTree>
    <p:extLst>
      <p:ext uri="{BB962C8B-B14F-4D97-AF65-F5344CB8AC3E}">
        <p14:creationId xmlns:p14="http://schemas.microsoft.com/office/powerpoint/2010/main" val="1394851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path" presetSubtype="0" repeatCount="2000" accel="50000" decel="50000" autoRev="1" fill="hold" nodeType="withEffect">
                                  <p:stCondLst>
                                    <p:cond delay="0"/>
                                  </p:stCondLst>
                                  <p:childTnLst>
                                    <p:animMotion origin="layout" path="M 5E-6 4.81481E-6 L -0.05195 0.00115 " pathEditMode="relative" rAng="0" ptsTypes="AA">
                                      <p:cBhvr>
                                        <p:cTn id="22" dur="2000" fill="hold"/>
                                        <p:tgtEl>
                                          <p:spTgt spid="13"/>
                                        </p:tgtEl>
                                        <p:attrNameLst>
                                          <p:attrName>ppt_x</p:attrName>
                                          <p:attrName>ppt_y</p:attrName>
                                        </p:attrNameLst>
                                      </p:cBhvr>
                                      <p:rCtr x="-2604" y="46"/>
                                    </p:animMotion>
                                  </p:childTnLst>
                                </p:cTn>
                              </p:par>
                              <p:par>
                                <p:cTn id="23" presetID="2" presetClass="entr" presetSubtype="2" fill="hold" nodeType="with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8" presetClass="emph" presetSubtype="0" repeatCount="4000" fill="hold" nodeType="withEffect">
                                  <p:stCondLst>
                                    <p:cond delay="0"/>
                                  </p:stCondLst>
                                  <p:childTnLst>
                                    <p:animRot by="21600000">
                                      <p:cBhvr>
                                        <p:cTn id="36" dur="2000" fill="hold"/>
                                        <p:tgtEl>
                                          <p:spTgt spid="11"/>
                                        </p:tgtEl>
                                        <p:attrNameLst>
                                          <p:attrName>r</p:attrName>
                                        </p:attrNameLst>
                                      </p:cBhvr>
                                    </p:animRot>
                                  </p:childTnLst>
                                </p:cTn>
                              </p:par>
                              <p:par>
                                <p:cTn id="37" presetID="8" presetClass="emph" presetSubtype="0" repeatCount="4000" fill="hold" nodeType="withEffect">
                                  <p:stCondLst>
                                    <p:cond delay="0"/>
                                  </p:stCondLst>
                                  <p:childTnLst>
                                    <p:animRot by="21600000">
                                      <p:cBhvr>
                                        <p:cTn id="38" dur="2000" fill="hold"/>
                                        <p:tgtEl>
                                          <p:spTgt spid="10"/>
                                        </p:tgtEl>
                                        <p:attrNameLst>
                                          <p:attrName>r</p:attrName>
                                        </p:attrNameLst>
                                      </p:cBhvr>
                                    </p:animRot>
                                  </p:childTnLst>
                                </p:cTn>
                              </p:par>
                              <p:par>
                                <p:cTn id="39" presetID="8" presetClass="emph" presetSubtype="0" repeatCount="4000" fill="hold" nodeType="withEffect">
                                  <p:stCondLst>
                                    <p:cond delay="0"/>
                                  </p:stCondLst>
                                  <p:childTnLst>
                                    <p:animRot by="21600000">
                                      <p:cBhvr>
                                        <p:cTn id="40" dur="2000" fill="hold"/>
                                        <p:tgtEl>
                                          <p:spTgt spid="9"/>
                                        </p:tgtEl>
                                        <p:attrNameLst>
                                          <p:attrName>r</p:attrName>
                                        </p:attrNameLst>
                                      </p:cBhvr>
                                    </p:animRot>
                                  </p:childTnLst>
                                </p:cTn>
                              </p:par>
                              <p:par>
                                <p:cTn id="41" presetID="26" presetClass="entr" presetSubtype="0" fill="hold" grpId="0" nodeType="withEffect">
                                  <p:stCondLst>
                                    <p:cond delay="250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AF0A5502-3EA7-4C7E-A1AB-C889E4F2995C}"/>
              </a:ext>
            </a:extLst>
          </p:cNvPr>
          <p:cNvPicPr>
            <a:picLocks noChangeAspect="1"/>
          </p:cNvPicPr>
          <p:nvPr>
            <p:custDataLst>
              <p:tags r:id="rId1"/>
            </p:custDataLst>
          </p:nvPr>
        </p:nvPicPr>
        <p:blipFill>
          <a:blip r:embed="rId7"/>
          <a:stretch>
            <a:fillRect/>
          </a:stretch>
        </p:blipFill>
        <p:spPr>
          <a:xfrm>
            <a:off x="0" y="-134462"/>
            <a:ext cx="11848535" cy="7058025"/>
          </a:xfrm>
          <a:prstGeom prst="rect">
            <a:avLst/>
          </a:prstGeom>
        </p:spPr>
      </p:pic>
      <p:pic>
        <p:nvPicPr>
          <p:cNvPr id="7" name="PA_图片 6" descr="图片包含 运输, 气球, 航空器&#10;&#10;已生成极高可信度的说明">
            <a:extLst>
              <a:ext uri="{FF2B5EF4-FFF2-40B4-BE49-F238E27FC236}">
                <a16:creationId xmlns:a16="http://schemas.microsoft.com/office/drawing/2014/main" id="{A6752A4A-C603-435D-BAE6-3E4F46F3A7C8}"/>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9031153" y="2936779"/>
            <a:ext cx="3565400" cy="3105519"/>
          </a:xfrm>
          <a:prstGeom prst="rect">
            <a:avLst/>
          </a:prstGeom>
        </p:spPr>
      </p:pic>
      <p:pic>
        <p:nvPicPr>
          <p:cNvPr id="3" name="Picture 2">
            <a:extLst>
              <a:ext uri="{FF2B5EF4-FFF2-40B4-BE49-F238E27FC236}">
                <a16:creationId xmlns:a16="http://schemas.microsoft.com/office/drawing/2014/main" id="{39F08BE8-31BF-44A1-BB48-D559366183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1098" y="2943982"/>
            <a:ext cx="2286000" cy="1933575"/>
          </a:xfrm>
          <a:prstGeom prst="rect">
            <a:avLst/>
          </a:prstGeom>
        </p:spPr>
      </p:pic>
      <p:pic>
        <p:nvPicPr>
          <p:cNvPr id="13" name="dung 21 votay">
            <a:hlinkClick r:id="" action="ppaction://media"/>
            <a:extLst>
              <a:ext uri="{FF2B5EF4-FFF2-40B4-BE49-F238E27FC236}">
                <a16:creationId xmlns:a16="http://schemas.microsoft.com/office/drawing/2014/main" id="{12EC3331-0E2E-4FCD-B6C6-803A5119BD8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131550" y="6451600"/>
            <a:ext cx="406400" cy="406400"/>
          </a:xfrm>
          <a:prstGeom prst="rect">
            <a:avLst/>
          </a:prstGeom>
        </p:spPr>
      </p:pic>
      <p:sp>
        <p:nvSpPr>
          <p:cNvPr id="14" name="TextBox 13">
            <a:extLst>
              <a:ext uri="{FF2B5EF4-FFF2-40B4-BE49-F238E27FC236}">
                <a16:creationId xmlns:a16="http://schemas.microsoft.com/office/drawing/2014/main" id="{8F91E4B1-6537-483E-9B29-3FA263628118}"/>
              </a:ext>
            </a:extLst>
          </p:cNvPr>
          <p:cNvSpPr txBox="1"/>
          <p:nvPr/>
        </p:nvSpPr>
        <p:spPr>
          <a:xfrm>
            <a:off x="1223034" y="2890471"/>
            <a:ext cx="1371600" cy="707886"/>
          </a:xfrm>
          <a:prstGeom prst="rect">
            <a:avLst/>
          </a:prstGeom>
          <a:noFill/>
        </p:spPr>
        <p:txBody>
          <a:bodyPr wrap="square" rtlCol="0">
            <a:spAutoFit/>
          </a:bodyPr>
          <a:lstStyle/>
          <a:p>
            <a:pPr algn="ctr"/>
            <a:r>
              <a:rPr lang="en-US" sz="4000" dirty="0" err="1">
                <a:solidFill>
                  <a:srgbClr val="0000FF"/>
                </a:solidFill>
                <a:latin typeface="Arial-SGK-TV" pitchFamily="2" charset="0"/>
                <a:cs typeface="Arial-SGK-TV" pitchFamily="2" charset="0"/>
              </a:rPr>
              <a:t>lạc</a:t>
            </a:r>
            <a:endParaRPr lang="en-US" sz="4000" dirty="0">
              <a:solidFill>
                <a:srgbClr val="0000FF"/>
              </a:solidFill>
              <a:latin typeface="Arial-SGK-TV" pitchFamily="2" charset="0"/>
              <a:cs typeface="Arial-SGK-TV" pitchFamily="2" charset="0"/>
            </a:endParaRPr>
          </a:p>
        </p:txBody>
      </p:sp>
      <p:sp>
        <p:nvSpPr>
          <p:cNvPr id="15" name="TextBox 14">
            <a:extLst>
              <a:ext uri="{FF2B5EF4-FFF2-40B4-BE49-F238E27FC236}">
                <a16:creationId xmlns:a16="http://schemas.microsoft.com/office/drawing/2014/main" id="{301C9CA5-2A76-4178-984B-EE50D15CBE7E}"/>
              </a:ext>
            </a:extLst>
          </p:cNvPr>
          <p:cNvSpPr txBox="1"/>
          <p:nvPr/>
        </p:nvSpPr>
        <p:spPr>
          <a:xfrm>
            <a:off x="2708934" y="2936779"/>
            <a:ext cx="1752600" cy="707886"/>
          </a:xfrm>
          <a:prstGeom prst="rect">
            <a:avLst/>
          </a:prstGeom>
          <a:noFill/>
        </p:spPr>
        <p:txBody>
          <a:bodyPr wrap="square" rtlCol="0">
            <a:spAutoFit/>
          </a:bodyPr>
          <a:lstStyle/>
          <a:p>
            <a:pPr algn="ctr"/>
            <a:r>
              <a:rPr lang="en-US" sz="4000" dirty="0" err="1">
                <a:solidFill>
                  <a:srgbClr val="0000FF"/>
                </a:solidFill>
                <a:latin typeface="Arial-SGK-TV" pitchFamily="2" charset="0"/>
                <a:cs typeface="Arial-SGK-TV" pitchFamily="2" charset="0"/>
              </a:rPr>
              <a:t>nhạc</a:t>
            </a:r>
            <a:endParaRPr lang="en-US" sz="4000" dirty="0">
              <a:solidFill>
                <a:srgbClr val="0000FF"/>
              </a:solidFill>
              <a:latin typeface="Arial-SGK-TV" pitchFamily="2" charset="0"/>
              <a:cs typeface="Arial-SGK-TV" pitchFamily="2" charset="0"/>
            </a:endParaRPr>
          </a:p>
        </p:txBody>
      </p:sp>
      <p:sp>
        <p:nvSpPr>
          <p:cNvPr id="16" name="TextBox 15">
            <a:extLst>
              <a:ext uri="{FF2B5EF4-FFF2-40B4-BE49-F238E27FC236}">
                <a16:creationId xmlns:a16="http://schemas.microsoft.com/office/drawing/2014/main" id="{0160FA9F-F4BF-47D7-8312-CFB4EE74D935}"/>
              </a:ext>
            </a:extLst>
          </p:cNvPr>
          <p:cNvSpPr txBox="1"/>
          <p:nvPr/>
        </p:nvSpPr>
        <p:spPr>
          <a:xfrm>
            <a:off x="4597570" y="2950634"/>
            <a:ext cx="1790700" cy="707886"/>
          </a:xfrm>
          <a:prstGeom prst="rect">
            <a:avLst/>
          </a:prstGeom>
          <a:noFill/>
        </p:spPr>
        <p:txBody>
          <a:bodyPr wrap="square" rtlCol="0">
            <a:spAutoFit/>
          </a:bodyPr>
          <a:lstStyle/>
          <a:p>
            <a:pPr algn="ctr"/>
            <a:r>
              <a:rPr lang="en-US" sz="4000" dirty="0" err="1">
                <a:solidFill>
                  <a:srgbClr val="0000FF"/>
                </a:solidFill>
                <a:latin typeface="Arial-SGK-TV" pitchFamily="2" charset="0"/>
                <a:cs typeface="Arial-SGK-TV" pitchFamily="2" charset="0"/>
              </a:rPr>
              <a:t>mặc</a:t>
            </a:r>
            <a:endParaRPr lang="en-US" sz="4000" dirty="0">
              <a:solidFill>
                <a:srgbClr val="0000FF"/>
              </a:solidFill>
              <a:latin typeface="Arial-SGK-TV" pitchFamily="2" charset="0"/>
              <a:cs typeface="Arial-SGK-TV" pitchFamily="2" charset="0"/>
            </a:endParaRPr>
          </a:p>
        </p:txBody>
      </p:sp>
      <p:sp>
        <p:nvSpPr>
          <p:cNvPr id="17" name="TextBox 16">
            <a:extLst>
              <a:ext uri="{FF2B5EF4-FFF2-40B4-BE49-F238E27FC236}">
                <a16:creationId xmlns:a16="http://schemas.microsoft.com/office/drawing/2014/main" id="{D1A4B7F8-5157-4D8B-B106-F557AE45B4E6}"/>
              </a:ext>
            </a:extLst>
          </p:cNvPr>
          <p:cNvSpPr txBox="1"/>
          <p:nvPr/>
        </p:nvSpPr>
        <p:spPr>
          <a:xfrm>
            <a:off x="6388270" y="2943982"/>
            <a:ext cx="1790700" cy="707886"/>
          </a:xfrm>
          <a:prstGeom prst="rect">
            <a:avLst/>
          </a:prstGeom>
          <a:noFill/>
        </p:spPr>
        <p:txBody>
          <a:bodyPr wrap="square" rtlCol="0">
            <a:spAutoFit/>
          </a:bodyPr>
          <a:lstStyle/>
          <a:p>
            <a:pPr algn="ctr"/>
            <a:r>
              <a:rPr lang="en-US" sz="4000" dirty="0" err="1">
                <a:solidFill>
                  <a:srgbClr val="0000FF"/>
                </a:solidFill>
                <a:latin typeface="Arial-SGK-TV" pitchFamily="2" charset="0"/>
                <a:cs typeface="Arial-SGK-TV" pitchFamily="2" charset="0"/>
              </a:rPr>
              <a:t>gấc</a:t>
            </a:r>
            <a:endParaRPr lang="en-US" sz="4000" dirty="0">
              <a:solidFill>
                <a:srgbClr val="0000FF"/>
              </a:solidFill>
              <a:latin typeface="Arial-SGK-TV" pitchFamily="2" charset="0"/>
              <a:cs typeface="Arial-SGK-TV" pitchFamily="2" charset="0"/>
            </a:endParaRPr>
          </a:p>
        </p:txBody>
      </p:sp>
      <p:sp>
        <p:nvSpPr>
          <p:cNvPr id="18" name="TextBox 17">
            <a:extLst>
              <a:ext uri="{FF2B5EF4-FFF2-40B4-BE49-F238E27FC236}">
                <a16:creationId xmlns:a16="http://schemas.microsoft.com/office/drawing/2014/main" id="{31C76E3E-C03A-42C7-88A1-351330F28996}"/>
              </a:ext>
            </a:extLst>
          </p:cNvPr>
          <p:cNvSpPr txBox="1"/>
          <p:nvPr/>
        </p:nvSpPr>
        <p:spPr>
          <a:xfrm>
            <a:off x="7988470" y="2950634"/>
            <a:ext cx="1790700" cy="707886"/>
          </a:xfrm>
          <a:prstGeom prst="rect">
            <a:avLst/>
          </a:prstGeom>
          <a:noFill/>
        </p:spPr>
        <p:txBody>
          <a:bodyPr wrap="square" rtlCol="0">
            <a:spAutoFit/>
          </a:bodyPr>
          <a:lstStyle/>
          <a:p>
            <a:pPr algn="ctr"/>
            <a:r>
              <a:rPr lang="en-US" sz="4000" dirty="0" err="1">
                <a:solidFill>
                  <a:srgbClr val="0000FF"/>
                </a:solidFill>
                <a:latin typeface="Arial-SGK-TV" pitchFamily="2" charset="0"/>
                <a:cs typeface="Arial-SGK-TV" pitchFamily="2" charset="0"/>
              </a:rPr>
              <a:t>giấc</a:t>
            </a:r>
            <a:endParaRPr lang="en-US" sz="4000" dirty="0">
              <a:solidFill>
                <a:srgbClr val="0000FF"/>
              </a:solidFill>
              <a:latin typeface="Arial-SGK-TV" pitchFamily="2" charset="0"/>
              <a:cs typeface="Arial-SGK-TV" pitchFamily="2" charset="0"/>
            </a:endParaRPr>
          </a:p>
        </p:txBody>
      </p:sp>
      <p:sp>
        <p:nvSpPr>
          <p:cNvPr id="19" name="TextBox 18">
            <a:extLst>
              <a:ext uri="{FF2B5EF4-FFF2-40B4-BE49-F238E27FC236}">
                <a16:creationId xmlns:a16="http://schemas.microsoft.com/office/drawing/2014/main" id="{3276BF87-18E0-4459-B7BF-311A09D2DCC6}"/>
              </a:ext>
            </a:extLst>
          </p:cNvPr>
          <p:cNvSpPr txBox="1"/>
          <p:nvPr/>
        </p:nvSpPr>
        <p:spPr>
          <a:xfrm>
            <a:off x="1547131" y="4544784"/>
            <a:ext cx="1981200" cy="707886"/>
          </a:xfrm>
          <a:prstGeom prst="rect">
            <a:avLst/>
          </a:prstGeom>
          <a:noFill/>
        </p:spPr>
        <p:txBody>
          <a:bodyPr wrap="square" rtlCol="0">
            <a:spAutoFit/>
          </a:bodyPr>
          <a:lstStyle/>
          <a:p>
            <a:r>
              <a:rPr lang="en-US" sz="4000" dirty="0" err="1">
                <a:solidFill>
                  <a:srgbClr val="0000FF"/>
                </a:solidFill>
                <a:latin typeface="Arial-SGK-TV" pitchFamily="2" charset="0"/>
                <a:cs typeface="Arial-SGK-TV" pitchFamily="2" charset="0"/>
              </a:rPr>
              <a:t>lác</a:t>
            </a:r>
            <a:r>
              <a:rPr lang="en-US" sz="4000" dirty="0">
                <a:solidFill>
                  <a:srgbClr val="0000FF"/>
                </a:solidFill>
                <a:latin typeface="Arial-SGK-TV" pitchFamily="2" charset="0"/>
                <a:cs typeface="Arial-SGK-TV" pitchFamily="2" charset="0"/>
              </a:rPr>
              <a:t> </a:t>
            </a:r>
            <a:r>
              <a:rPr lang="en-US" sz="4000" dirty="0" err="1">
                <a:solidFill>
                  <a:srgbClr val="0000FF"/>
                </a:solidFill>
                <a:latin typeface="Arial-SGK-TV" pitchFamily="2" charset="0"/>
                <a:cs typeface="Arial-SGK-TV" pitchFamily="2" charset="0"/>
              </a:rPr>
              <a:t>đác</a:t>
            </a:r>
            <a:endParaRPr lang="en-US" sz="4000" dirty="0">
              <a:solidFill>
                <a:srgbClr val="0000FF"/>
              </a:solidFill>
              <a:latin typeface="Arial-SGK-TV" pitchFamily="2" charset="0"/>
              <a:cs typeface="Arial-SGK-TV" pitchFamily="2" charset="0"/>
            </a:endParaRPr>
          </a:p>
        </p:txBody>
      </p:sp>
      <p:sp>
        <p:nvSpPr>
          <p:cNvPr id="20" name="TextBox 19">
            <a:extLst>
              <a:ext uri="{FF2B5EF4-FFF2-40B4-BE49-F238E27FC236}">
                <a16:creationId xmlns:a16="http://schemas.microsoft.com/office/drawing/2014/main" id="{7E6AAF1D-54E8-45F5-859B-F6F2E7BCB414}"/>
              </a:ext>
            </a:extLst>
          </p:cNvPr>
          <p:cNvSpPr txBox="1"/>
          <p:nvPr/>
        </p:nvSpPr>
        <p:spPr>
          <a:xfrm>
            <a:off x="4187151" y="4544785"/>
            <a:ext cx="2598483" cy="707886"/>
          </a:xfrm>
          <a:prstGeom prst="rect">
            <a:avLst/>
          </a:prstGeom>
          <a:noFill/>
        </p:spPr>
        <p:txBody>
          <a:bodyPr wrap="square" rtlCol="0">
            <a:spAutoFit/>
          </a:bodyPr>
          <a:lstStyle/>
          <a:p>
            <a:r>
              <a:rPr lang="en-US" sz="4000" dirty="0" err="1">
                <a:solidFill>
                  <a:srgbClr val="0000FF"/>
                </a:solidFill>
                <a:latin typeface="Arial-SGK-TV" pitchFamily="2" charset="0"/>
                <a:cs typeface="Arial-SGK-TV" pitchFamily="2" charset="0"/>
              </a:rPr>
              <a:t>mắc</a:t>
            </a:r>
            <a:r>
              <a:rPr lang="en-US" sz="4000" dirty="0">
                <a:solidFill>
                  <a:srgbClr val="0000FF"/>
                </a:solidFill>
                <a:latin typeface="Arial-SGK-TV" pitchFamily="2" charset="0"/>
                <a:cs typeface="Arial-SGK-TV" pitchFamily="2" charset="0"/>
              </a:rPr>
              <a:t> </a:t>
            </a:r>
            <a:r>
              <a:rPr lang="en-US" sz="4000" dirty="0" err="1">
                <a:solidFill>
                  <a:srgbClr val="0000FF"/>
                </a:solidFill>
                <a:latin typeface="Arial-SGK-TV" pitchFamily="2" charset="0"/>
                <a:cs typeface="Arial-SGK-TV" pitchFamily="2" charset="0"/>
              </a:rPr>
              <a:t>áo</a:t>
            </a:r>
            <a:endParaRPr lang="en-US" sz="4000" dirty="0">
              <a:solidFill>
                <a:srgbClr val="0000FF"/>
              </a:solidFill>
              <a:latin typeface="Arial-SGK-TV" pitchFamily="2" charset="0"/>
              <a:cs typeface="Arial-SGK-TV" pitchFamily="2" charset="0"/>
            </a:endParaRPr>
          </a:p>
        </p:txBody>
      </p:sp>
      <p:sp>
        <p:nvSpPr>
          <p:cNvPr id="21" name="Content Placeholder 11">
            <a:extLst>
              <a:ext uri="{FF2B5EF4-FFF2-40B4-BE49-F238E27FC236}">
                <a16:creationId xmlns:a16="http://schemas.microsoft.com/office/drawing/2014/main" id="{2B8B5E32-DEFB-493C-9A14-AE4D8102EF01}"/>
              </a:ext>
            </a:extLst>
          </p:cNvPr>
          <p:cNvSpPr txBox="1">
            <a:spLocks noGrp="1"/>
          </p:cNvSpPr>
          <p:nvPr>
            <p:ph idx="1"/>
          </p:nvPr>
        </p:nvSpPr>
        <p:spPr>
          <a:xfrm>
            <a:off x="6709434" y="4490671"/>
            <a:ext cx="2819400" cy="707886"/>
          </a:xfrm>
          <a:prstGeom prst="rect">
            <a:avLst/>
          </a:prstGeom>
          <a:noFill/>
        </p:spPr>
        <p:txBody>
          <a:bodyPr wrap="square" rtlCol="0">
            <a:spAutoFit/>
          </a:bodyPr>
          <a:lstStyle/>
          <a:p>
            <a:pPr>
              <a:buNone/>
            </a:pPr>
            <a:r>
              <a:rPr lang="en-US" sz="4000" dirty="0" err="1">
                <a:solidFill>
                  <a:srgbClr val="0000FF"/>
                </a:solidFill>
                <a:latin typeface="Arial-SGK-TV" pitchFamily="2" charset="0"/>
                <a:cs typeface="Arial-SGK-TV" pitchFamily="2" charset="0"/>
              </a:rPr>
              <a:t>quả</a:t>
            </a:r>
            <a:r>
              <a:rPr lang="en-US" sz="4000" dirty="0">
                <a:solidFill>
                  <a:srgbClr val="0000FF"/>
                </a:solidFill>
                <a:latin typeface="Arial-SGK-TV" pitchFamily="2" charset="0"/>
                <a:cs typeface="Arial-SGK-TV" pitchFamily="2" charset="0"/>
              </a:rPr>
              <a:t> </a:t>
            </a:r>
            <a:r>
              <a:rPr lang="en-US" sz="4000" dirty="0" err="1">
                <a:solidFill>
                  <a:srgbClr val="0000FF"/>
                </a:solidFill>
                <a:latin typeface="Arial-SGK-TV" pitchFamily="2" charset="0"/>
                <a:cs typeface="Arial-SGK-TV" pitchFamily="2" charset="0"/>
              </a:rPr>
              <a:t>gấc</a:t>
            </a:r>
            <a:endParaRPr lang="en-US" sz="4000" dirty="0">
              <a:solidFill>
                <a:srgbClr val="0000FF"/>
              </a:solidFill>
              <a:latin typeface="Arial-SGK-TV" pitchFamily="2" charset="0"/>
              <a:cs typeface="Arial-SGK-TV" pitchFamily="2" charset="0"/>
            </a:endParaRPr>
          </a:p>
        </p:txBody>
      </p:sp>
    </p:spTree>
    <p:extLst>
      <p:ext uri="{BB962C8B-B14F-4D97-AF65-F5344CB8AC3E}">
        <p14:creationId xmlns:p14="http://schemas.microsoft.com/office/powerpoint/2010/main" val="2259362811"/>
      </p:ext>
    </p:extLst>
  </p:cSld>
  <p:clrMapOvr>
    <a:masterClrMapping/>
  </p:clrMapOvr>
  <p:transition spd="slow"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6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650"/>
                            </p:stCondLst>
                            <p:childTnLst>
                              <p:par>
                                <p:cTn id="16" presetID="26" presetClass="emph" presetSubtype="0" repeatCount="2000" fill="hold" nodeType="after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7"/>
                                        </p:tgtEl>
                                        <p:attrNameLst>
                                          <p:attrName>r</p:attrName>
                                        </p:attrNameLst>
                                      </p:cBhvr>
                                    </p:animRot>
                                    <p:animRot by="-240000">
                                      <p:cBhvr>
                                        <p:cTn id="21" dur="200" fill="hold">
                                          <p:stCondLst>
                                            <p:cond delay="200"/>
                                          </p:stCondLst>
                                        </p:cTn>
                                        <p:tgtEl>
                                          <p:spTgt spid="7"/>
                                        </p:tgtEl>
                                        <p:attrNameLst>
                                          <p:attrName>r</p:attrName>
                                        </p:attrNameLst>
                                      </p:cBhvr>
                                    </p:animRot>
                                    <p:animRot by="240000">
                                      <p:cBhvr>
                                        <p:cTn id="22" dur="200" fill="hold">
                                          <p:stCondLst>
                                            <p:cond delay="400"/>
                                          </p:stCondLst>
                                        </p:cTn>
                                        <p:tgtEl>
                                          <p:spTgt spid="7"/>
                                        </p:tgtEl>
                                        <p:attrNameLst>
                                          <p:attrName>r</p:attrName>
                                        </p:attrNameLst>
                                      </p:cBhvr>
                                    </p:animRot>
                                    <p:animRot by="-240000">
                                      <p:cBhvr>
                                        <p:cTn id="23" dur="200" fill="hold">
                                          <p:stCondLst>
                                            <p:cond delay="600"/>
                                          </p:stCondLst>
                                        </p:cTn>
                                        <p:tgtEl>
                                          <p:spTgt spid="7"/>
                                        </p:tgtEl>
                                        <p:attrNameLst>
                                          <p:attrName>r</p:attrName>
                                        </p:attrNameLst>
                                      </p:cBhvr>
                                    </p:animRot>
                                    <p:animRot by="120000">
                                      <p:cBhvr>
                                        <p:cTn id="24" dur="200" fill="hold">
                                          <p:stCondLst>
                                            <p:cond delay="800"/>
                                          </p:stCondLst>
                                        </p:cTn>
                                        <p:tgtEl>
                                          <p:spTgt spid="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807" fill="hold"/>
                                        <p:tgtEl>
                                          <p:spTgt spid="13"/>
                                        </p:tgtEl>
                                      </p:cBhvr>
                                    </p:cmd>
                                  </p:childTnLst>
                                </p:cTn>
                              </p:par>
                              <p:par>
                                <p:cTn id="29" presetID="49" presetClass="path" presetSubtype="0" accel="50000" decel="50000" fill="hold" nodeType="withEffect">
                                  <p:stCondLst>
                                    <p:cond delay="0"/>
                                  </p:stCondLst>
                                  <p:childTnLst>
                                    <p:animMotion origin="layout" path="M -3.95833E-6 1.11111E-6 L -0.67539 0.23704 " pathEditMode="relative" rAng="0" ptsTypes="AA">
                                      <p:cBhvr>
                                        <p:cTn id="30" dur="2000" fill="hold"/>
                                        <p:tgtEl>
                                          <p:spTgt spid="3"/>
                                        </p:tgtEl>
                                        <p:attrNameLst>
                                          <p:attrName>ppt_x</p:attrName>
                                          <p:attrName>ppt_y</p:attrName>
                                        </p:attrNameLst>
                                      </p:cBhvr>
                                      <p:rCtr x="-33698" y="12153"/>
                                    </p:animMotion>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ox(i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ox(i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ox(i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3"/>
                </p:tgtEl>
              </p:cMediaNode>
            </p:audio>
          </p:childTnLst>
        </p:cTn>
      </p:par>
    </p:tnLst>
    <p:bldLst>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6" descr="图片包含 运输, 气球, 航空器&#10;&#10;已生成极高可信度的说明">
            <a:extLst>
              <a:ext uri="{FF2B5EF4-FFF2-40B4-BE49-F238E27FC236}">
                <a16:creationId xmlns:a16="http://schemas.microsoft.com/office/drawing/2014/main" id="{A6752A4A-C603-435D-BAE6-3E4F46F3A7C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293265" y="3752481"/>
            <a:ext cx="3565400" cy="3105519"/>
          </a:xfrm>
          <a:prstGeom prst="rect">
            <a:avLst/>
          </a:prstGeom>
        </p:spPr>
      </p:pic>
      <p:pic>
        <p:nvPicPr>
          <p:cNvPr id="2" name="dung 21 votay">
            <a:hlinkClick r:id="" action="ppaction://media"/>
            <a:extLst>
              <a:ext uri="{FF2B5EF4-FFF2-40B4-BE49-F238E27FC236}">
                <a16:creationId xmlns:a16="http://schemas.microsoft.com/office/drawing/2014/main" id="{B6C9A655-6613-47FA-9C02-7F7B02BD700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31550" y="6451600"/>
            <a:ext cx="406400" cy="406400"/>
          </a:xfrm>
          <a:prstGeom prst="rect">
            <a:avLst/>
          </a:prstGeom>
        </p:spPr>
      </p:pic>
      <p:pic>
        <p:nvPicPr>
          <p:cNvPr id="5" name="Picture 4">
            <a:extLst>
              <a:ext uri="{FF2B5EF4-FFF2-40B4-BE49-F238E27FC236}">
                <a16:creationId xmlns:a16="http://schemas.microsoft.com/office/drawing/2014/main" id="{3AAA5806-5C86-4CE9-995D-FB7F1E8AAD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49315" y="2672651"/>
            <a:ext cx="3524250" cy="2857500"/>
          </a:xfrm>
          <a:prstGeom prst="rect">
            <a:avLst/>
          </a:prstGeom>
        </p:spPr>
      </p:pic>
      <p:sp>
        <p:nvSpPr>
          <p:cNvPr id="8" name="Title 1">
            <a:extLst>
              <a:ext uri="{FF2B5EF4-FFF2-40B4-BE49-F238E27FC236}">
                <a16:creationId xmlns:a16="http://schemas.microsoft.com/office/drawing/2014/main" id="{B6F4EEFD-FAFF-4498-B76A-FE35A571EFB5}"/>
              </a:ext>
            </a:extLst>
          </p:cNvPr>
          <p:cNvSpPr>
            <a:spLocks noGrp="1"/>
          </p:cNvSpPr>
          <p:nvPr>
            <p:ph type="title"/>
          </p:nvPr>
        </p:nvSpPr>
        <p:spPr>
          <a:xfrm>
            <a:off x="943303" y="350838"/>
            <a:ext cx="9144000" cy="4449762"/>
          </a:xfrm>
        </p:spPr>
        <p:txBody>
          <a:bodyPr>
            <a:normAutofit/>
          </a:bodyPr>
          <a:lstStyle/>
          <a:p>
            <a:pPr algn="l"/>
            <a:r>
              <a:rPr lang="en-US" dirty="0">
                <a:latin typeface="Arial-SGK-TV" pitchFamily="2" charset="0"/>
                <a:cs typeface="Arial-SGK-TV" pitchFamily="2" charset="0"/>
              </a:rPr>
              <a:t>	</a:t>
            </a:r>
            <a:r>
              <a:rPr lang="en-US" dirty="0" err="1">
                <a:latin typeface="Arial-SGK-TV" pitchFamily="2" charset="0"/>
                <a:cs typeface="Arial-SGK-TV" pitchFamily="2" charset="0"/>
              </a:rPr>
              <a:t>Nếu</a:t>
            </a:r>
            <a:r>
              <a:rPr lang="en-US" dirty="0">
                <a:latin typeface="Arial-SGK-TV" pitchFamily="2" charset="0"/>
                <a:cs typeface="Arial-SGK-TV" pitchFamily="2" charset="0"/>
              </a:rPr>
              <a:t> </a:t>
            </a:r>
            <a:r>
              <a:rPr lang="en-US" dirty="0" err="1">
                <a:latin typeface="Arial-SGK-TV" pitchFamily="2" charset="0"/>
                <a:cs typeface="Arial-SGK-TV" pitchFamily="2" charset="0"/>
              </a:rPr>
              <a:t>lênTây</a:t>
            </a:r>
            <a:r>
              <a:rPr lang="en-US" dirty="0">
                <a:latin typeface="Arial-SGK-TV" pitchFamily="2" charset="0"/>
                <a:cs typeface="Arial-SGK-TV" pitchFamily="2" charset="0"/>
              </a:rPr>
              <a:t> </a:t>
            </a:r>
            <a:r>
              <a:rPr lang="en-US" dirty="0" err="1">
                <a:latin typeface="Arial-SGK-TV" pitchFamily="2" charset="0"/>
                <a:cs typeface="Arial-SGK-TV" pitchFamily="2" charset="0"/>
              </a:rPr>
              <a:t>Bắc</a:t>
            </a:r>
            <a:r>
              <a:rPr lang="en-US" dirty="0">
                <a:latin typeface="Arial-SGK-TV" pitchFamily="2" charset="0"/>
                <a:cs typeface="Arial-SGK-TV" pitchFamily="2" charset="0"/>
              </a:rPr>
              <a:t>, </a:t>
            </a:r>
            <a:r>
              <a:rPr lang="en-US" dirty="0" err="1">
                <a:latin typeface="Arial-SGK-TV" pitchFamily="2" charset="0"/>
                <a:cs typeface="Arial-SGK-TV" pitchFamily="2" charset="0"/>
              </a:rPr>
              <a:t>bạn</a:t>
            </a:r>
            <a:r>
              <a:rPr lang="en-US" dirty="0">
                <a:latin typeface="Arial-SGK-TV" pitchFamily="2" charset="0"/>
                <a:cs typeface="Arial-SGK-TV" pitchFamily="2" charset="0"/>
              </a:rPr>
              <a:t> </a:t>
            </a:r>
            <a:r>
              <a:rPr lang="en-US" dirty="0" err="1">
                <a:latin typeface="Arial-SGK-TV" pitchFamily="2" charset="0"/>
                <a:cs typeface="Arial-SGK-TV" pitchFamily="2" charset="0"/>
              </a:rPr>
              <a:t>hãy</a:t>
            </a:r>
            <a:r>
              <a:rPr lang="en-US" dirty="0">
                <a:latin typeface="Arial-SGK-TV" pitchFamily="2" charset="0"/>
                <a:cs typeface="Arial-SGK-TV" pitchFamily="2" charset="0"/>
              </a:rPr>
              <a:t> </a:t>
            </a:r>
            <a:r>
              <a:rPr lang="en-US" dirty="0" err="1">
                <a:latin typeface="Arial-SGK-TV" pitchFamily="2" charset="0"/>
                <a:cs typeface="Arial-SGK-TV" pitchFamily="2" charset="0"/>
              </a:rPr>
              <a:t>đến</a:t>
            </a:r>
            <a:r>
              <a:rPr lang="en-US" dirty="0">
                <a:latin typeface="Arial-SGK-TV" pitchFamily="2" charset="0"/>
                <a:cs typeface="Arial-SGK-TV" pitchFamily="2" charset="0"/>
              </a:rPr>
              <a:t> Sa Pa. </a:t>
            </a:r>
            <a:r>
              <a:rPr lang="en-US" dirty="0" err="1">
                <a:latin typeface="Arial-SGK-TV" pitchFamily="2" charset="0"/>
                <a:cs typeface="Arial-SGK-TV" pitchFamily="2" charset="0"/>
              </a:rPr>
              <a:t>Vào</a:t>
            </a:r>
            <a:r>
              <a:rPr lang="en-US" dirty="0">
                <a:latin typeface="Arial-SGK-TV" pitchFamily="2" charset="0"/>
                <a:cs typeface="Arial-SGK-TV" pitchFamily="2" charset="0"/>
              </a:rPr>
              <a:t> </a:t>
            </a:r>
            <a:r>
              <a:rPr lang="en-US" dirty="0" err="1">
                <a:latin typeface="Arial-SGK-TV" pitchFamily="2" charset="0"/>
                <a:cs typeface="Arial-SGK-TV" pitchFamily="2" charset="0"/>
              </a:rPr>
              <a:t>mùa</a:t>
            </a:r>
            <a:r>
              <a:rPr lang="en-US" dirty="0">
                <a:latin typeface="Arial-SGK-TV" pitchFamily="2" charset="0"/>
                <a:cs typeface="Arial-SGK-TV" pitchFamily="2" charset="0"/>
              </a:rPr>
              <a:t> </a:t>
            </a:r>
            <a:r>
              <a:rPr lang="en-US" dirty="0" err="1">
                <a:latin typeface="Arial-SGK-TV" pitchFamily="2" charset="0"/>
                <a:cs typeface="Arial-SGK-TV" pitchFamily="2" charset="0"/>
              </a:rPr>
              <a:t>hè</a:t>
            </a:r>
            <a:r>
              <a:rPr lang="en-US" dirty="0">
                <a:latin typeface="Arial-SGK-TV" pitchFamily="2" charset="0"/>
                <a:cs typeface="Arial-SGK-TV" pitchFamily="2" charset="0"/>
              </a:rPr>
              <a:t>, </a:t>
            </a:r>
            <a:r>
              <a:rPr lang="en-US" dirty="0" err="1">
                <a:latin typeface="Arial-SGK-TV" pitchFamily="2" charset="0"/>
                <a:cs typeface="Arial-SGK-TV" pitchFamily="2" charset="0"/>
              </a:rPr>
              <a:t>mỗi</a:t>
            </a:r>
            <a:r>
              <a:rPr lang="en-US" dirty="0">
                <a:latin typeface="Arial-SGK-TV" pitchFamily="2" charset="0"/>
                <a:cs typeface="Arial-SGK-TV" pitchFamily="2" charset="0"/>
              </a:rPr>
              <a:t> </a:t>
            </a:r>
            <a:r>
              <a:rPr lang="en-US" dirty="0" err="1">
                <a:latin typeface="Arial-SGK-TV" pitchFamily="2" charset="0"/>
                <a:cs typeface="Arial-SGK-TV" pitchFamily="2" charset="0"/>
              </a:rPr>
              <a:t>ngày</a:t>
            </a:r>
            <a:r>
              <a:rPr lang="en-US" dirty="0">
                <a:latin typeface="Arial-SGK-TV" pitchFamily="2" charset="0"/>
                <a:cs typeface="Arial-SGK-TV" pitchFamily="2" charset="0"/>
              </a:rPr>
              <a:t> ở </a:t>
            </a:r>
            <a:r>
              <a:rPr lang="en-US" dirty="0" err="1">
                <a:latin typeface="Arial-SGK-TV" pitchFamily="2" charset="0"/>
                <a:cs typeface="Arial-SGK-TV" pitchFamily="2" charset="0"/>
              </a:rPr>
              <a:t>đây</a:t>
            </a:r>
            <a:r>
              <a:rPr lang="en-US" dirty="0">
                <a:latin typeface="Arial-SGK-TV" pitchFamily="2" charset="0"/>
                <a:cs typeface="Arial-SGK-TV" pitchFamily="2" charset="0"/>
              </a:rPr>
              <a:t> </a:t>
            </a:r>
            <a:r>
              <a:rPr lang="en-US" dirty="0" err="1">
                <a:latin typeface="Arial-SGK-TV" pitchFamily="2" charset="0"/>
                <a:cs typeface="Arial-SGK-TV" pitchFamily="2" charset="0"/>
              </a:rPr>
              <a:t>như</a:t>
            </a:r>
            <a:r>
              <a:rPr lang="en-US" dirty="0">
                <a:latin typeface="Arial-SGK-TV" pitchFamily="2" charset="0"/>
                <a:cs typeface="Arial-SGK-TV" pitchFamily="2" charset="0"/>
              </a:rPr>
              <a:t> </a:t>
            </a:r>
            <a:r>
              <a:rPr lang="en-US" dirty="0" err="1">
                <a:latin typeface="Arial-SGK-TV" pitchFamily="2" charset="0"/>
                <a:cs typeface="Arial-SGK-TV" pitchFamily="2" charset="0"/>
              </a:rPr>
              <a:t>có</a:t>
            </a:r>
            <a:r>
              <a:rPr lang="en-US" dirty="0">
                <a:latin typeface="Arial-SGK-TV" pitchFamily="2" charset="0"/>
                <a:cs typeface="Arial-SGK-TV" pitchFamily="2" charset="0"/>
              </a:rPr>
              <a:t> </a:t>
            </a:r>
            <a:r>
              <a:rPr lang="en-US" dirty="0" err="1">
                <a:latin typeface="Arial-SGK-TV" pitchFamily="2" charset="0"/>
                <a:cs typeface="Arial-SGK-TV" pitchFamily="2" charset="0"/>
              </a:rPr>
              <a:t>bốn</a:t>
            </a:r>
            <a:r>
              <a:rPr lang="en-US" dirty="0">
                <a:latin typeface="Arial-SGK-TV" pitchFamily="2" charset="0"/>
                <a:cs typeface="Arial-SGK-TV" pitchFamily="2" charset="0"/>
              </a:rPr>
              <a:t> </a:t>
            </a:r>
            <a:r>
              <a:rPr lang="en-US" dirty="0" err="1">
                <a:latin typeface="Arial-SGK-TV" pitchFamily="2" charset="0"/>
                <a:cs typeface="Arial-SGK-TV" pitchFamily="2" charset="0"/>
              </a:rPr>
              <a:t>mùa</a:t>
            </a:r>
            <a:r>
              <a:rPr lang="en-US" dirty="0">
                <a:latin typeface="Arial-SGK-TV" pitchFamily="2" charset="0"/>
                <a:cs typeface="Arial-SGK-TV" pitchFamily="2" charset="0"/>
              </a:rPr>
              <a:t>. Sa Pa </a:t>
            </a:r>
            <a:r>
              <a:rPr lang="en-US" dirty="0" err="1">
                <a:latin typeface="Arial-SGK-TV" pitchFamily="2" charset="0"/>
                <a:cs typeface="Arial-SGK-TV" pitchFamily="2" charset="0"/>
              </a:rPr>
              <a:t>có</a:t>
            </a:r>
            <a:r>
              <a:rPr lang="en-US" dirty="0">
                <a:latin typeface="Arial-SGK-TV" pitchFamily="2" charset="0"/>
                <a:cs typeface="Arial-SGK-TV" pitchFamily="2" charset="0"/>
              </a:rPr>
              <a:t> </a:t>
            </a:r>
            <a:r>
              <a:rPr lang="en-US" dirty="0" err="1">
                <a:latin typeface="Arial-SGK-TV" pitchFamily="2" charset="0"/>
                <a:cs typeface="Arial-SGK-TV" pitchFamily="2" charset="0"/>
              </a:rPr>
              <a:t>Thác</a:t>
            </a:r>
            <a:r>
              <a:rPr lang="en-US" dirty="0">
                <a:latin typeface="Arial-SGK-TV" pitchFamily="2" charset="0"/>
                <a:cs typeface="Arial-SGK-TV" pitchFamily="2" charset="0"/>
              </a:rPr>
              <a:t> </a:t>
            </a:r>
            <a:r>
              <a:rPr lang="en-US" dirty="0" err="1">
                <a:latin typeface="Arial-SGK-TV" pitchFamily="2" charset="0"/>
                <a:cs typeface="Arial-SGK-TV" pitchFamily="2" charset="0"/>
              </a:rPr>
              <a:t>Bạc</a:t>
            </a:r>
            <a:r>
              <a:rPr lang="en-US" dirty="0">
                <a:latin typeface="Arial-SGK-TV" pitchFamily="2" charset="0"/>
                <a:cs typeface="Arial-SGK-TV" pitchFamily="2" charset="0"/>
              </a:rPr>
              <a:t>, </a:t>
            </a:r>
            <a:r>
              <a:rPr lang="en-US" dirty="0" err="1">
                <a:latin typeface="Arial-SGK-TV" pitchFamily="2" charset="0"/>
                <a:cs typeface="Arial-SGK-TV" pitchFamily="2" charset="0"/>
              </a:rPr>
              <a:t>có</a:t>
            </a:r>
            <a:r>
              <a:rPr lang="en-US" dirty="0">
                <a:latin typeface="Arial-SGK-TV" pitchFamily="2" charset="0"/>
                <a:cs typeface="Arial-SGK-TV" pitchFamily="2" charset="0"/>
              </a:rPr>
              <a:t> </a:t>
            </a:r>
            <a:r>
              <a:rPr lang="en-US" dirty="0" err="1">
                <a:latin typeface="Arial-SGK-TV" pitchFamily="2" charset="0"/>
                <a:cs typeface="Arial-SGK-TV" pitchFamily="2" charset="0"/>
              </a:rPr>
              <a:t>Cầu</a:t>
            </a:r>
            <a:r>
              <a:rPr lang="en-US" dirty="0">
                <a:latin typeface="Arial-SGK-TV" pitchFamily="2" charset="0"/>
                <a:cs typeface="Arial-SGK-TV" pitchFamily="2" charset="0"/>
              </a:rPr>
              <a:t> </a:t>
            </a:r>
            <a:r>
              <a:rPr lang="en-US" dirty="0" err="1">
                <a:latin typeface="Arial-SGK-TV" pitchFamily="2" charset="0"/>
                <a:cs typeface="Arial-SGK-TV" pitchFamily="2" charset="0"/>
              </a:rPr>
              <a:t>Mây</a:t>
            </a:r>
            <a:r>
              <a:rPr lang="en-US" dirty="0">
                <a:latin typeface="Arial-SGK-TV" pitchFamily="2" charset="0"/>
                <a:cs typeface="Arial-SGK-TV" pitchFamily="2" charset="0"/>
              </a:rPr>
              <a:t>, </a:t>
            </a:r>
            <a:r>
              <a:rPr lang="en-US" dirty="0" err="1">
                <a:latin typeface="Arial-SGK-TV" pitchFamily="2" charset="0"/>
                <a:cs typeface="Arial-SGK-TV" pitchFamily="2" charset="0"/>
              </a:rPr>
              <a:t>có</a:t>
            </a:r>
            <a:r>
              <a:rPr lang="en-US" dirty="0">
                <a:latin typeface="Arial-SGK-TV" pitchFamily="2" charset="0"/>
                <a:cs typeface="Arial-SGK-TV" pitchFamily="2" charset="0"/>
              </a:rPr>
              <a:t> </a:t>
            </a:r>
            <a:r>
              <a:rPr lang="en-US" dirty="0" err="1">
                <a:latin typeface="Arial-SGK-TV" pitchFamily="2" charset="0"/>
                <a:cs typeface="Arial-SGK-TV" pitchFamily="2" charset="0"/>
              </a:rPr>
              <a:t>các</a:t>
            </a:r>
            <a:r>
              <a:rPr lang="en-US" dirty="0">
                <a:latin typeface="Arial-SGK-TV" pitchFamily="2" charset="0"/>
                <a:cs typeface="Arial-SGK-TV" pitchFamily="2" charset="0"/>
              </a:rPr>
              <a:t> </a:t>
            </a:r>
            <a:r>
              <a:rPr lang="en-US" dirty="0" err="1">
                <a:latin typeface="Arial-SGK-TV" pitchFamily="2" charset="0"/>
                <a:cs typeface="Arial-SGK-TV" pitchFamily="2" charset="0"/>
              </a:rPr>
              <a:t>bản</a:t>
            </a:r>
            <a:r>
              <a:rPr lang="en-US" dirty="0">
                <a:latin typeface="Arial-SGK-TV" pitchFamily="2" charset="0"/>
                <a:cs typeface="Arial-SGK-TV" pitchFamily="2" charset="0"/>
              </a:rPr>
              <a:t> </a:t>
            </a:r>
            <a:r>
              <a:rPr lang="en-US" dirty="0" err="1">
                <a:latin typeface="Arial-SGK-TV" pitchFamily="2" charset="0"/>
                <a:cs typeface="Arial-SGK-TV" pitchFamily="2" charset="0"/>
              </a:rPr>
              <a:t>Tả</a:t>
            </a:r>
            <a:r>
              <a:rPr lang="en-US" dirty="0">
                <a:latin typeface="Arial-SGK-TV" pitchFamily="2" charset="0"/>
                <a:cs typeface="Arial-SGK-TV" pitchFamily="2" charset="0"/>
              </a:rPr>
              <a:t> Van, </a:t>
            </a:r>
            <a:r>
              <a:rPr lang="en-US" dirty="0" err="1">
                <a:latin typeface="Arial-SGK-TV" pitchFamily="2" charset="0"/>
                <a:cs typeface="Arial-SGK-TV" pitchFamily="2" charset="0"/>
              </a:rPr>
              <a:t>Tả</a:t>
            </a:r>
            <a:r>
              <a:rPr lang="en-US" dirty="0">
                <a:latin typeface="Arial-SGK-TV" pitchFamily="2" charset="0"/>
                <a:cs typeface="Arial-SGK-TV" pitchFamily="2" charset="0"/>
              </a:rPr>
              <a:t> </a:t>
            </a:r>
            <a:r>
              <a:rPr lang="en-US" dirty="0" err="1">
                <a:latin typeface="Arial-SGK-TV" pitchFamily="2" charset="0"/>
                <a:cs typeface="Arial-SGK-TV" pitchFamily="2" charset="0"/>
              </a:rPr>
              <a:t>Phìn</a:t>
            </a:r>
            <a:r>
              <a:rPr lang="en-US" dirty="0">
                <a:latin typeface="Arial-SGK-TV" pitchFamily="2" charset="0"/>
                <a:cs typeface="Arial-SGK-TV" pitchFamily="2" charset="0"/>
              </a:rPr>
              <a:t>, </a:t>
            </a:r>
            <a:r>
              <a:rPr lang="en-US" dirty="0" err="1">
                <a:latin typeface="Arial-SGK-TV" pitchFamily="2" charset="0"/>
                <a:cs typeface="Arial-SGK-TV" pitchFamily="2" charset="0"/>
              </a:rPr>
              <a:t>Sín</a:t>
            </a:r>
            <a:r>
              <a:rPr lang="en-US" dirty="0">
                <a:latin typeface="Arial-SGK-TV" pitchFamily="2" charset="0"/>
                <a:cs typeface="Arial-SGK-TV" pitchFamily="2" charset="0"/>
              </a:rPr>
              <a:t> </a:t>
            </a:r>
            <a:r>
              <a:rPr lang="en-US" dirty="0" err="1">
                <a:latin typeface="Arial-SGK-TV" pitchFamily="2" charset="0"/>
                <a:cs typeface="Arial-SGK-TV" pitchFamily="2" charset="0"/>
              </a:rPr>
              <a:t>Chải</a:t>
            </a:r>
            <a:r>
              <a:rPr lang="en-US" dirty="0">
                <a:latin typeface="Arial-SGK-TV" pitchFamily="2" charset="0"/>
                <a:cs typeface="Arial-SGK-TV" pitchFamily="2" charset="0"/>
              </a:rPr>
              <a:t>.</a:t>
            </a:r>
          </a:p>
        </p:txBody>
      </p:sp>
    </p:spTree>
    <p:extLst>
      <p:ext uri="{BB962C8B-B14F-4D97-AF65-F5344CB8AC3E}">
        <p14:creationId xmlns:p14="http://schemas.microsoft.com/office/powerpoint/2010/main" val="2930782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6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650"/>
                            </p:stCondLst>
                            <p:childTnLst>
                              <p:par>
                                <p:cTn id="11" presetID="26" presetClass="emph" presetSubtype="0" repeatCount="2000" fill="hold"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par>
                                <p:cTn id="14" presetID="32" presetClass="emph" presetSubtype="0" repeatCount="2000"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807" fill="hold"/>
                                        <p:tgtEl>
                                          <p:spTgt spid="2"/>
                                        </p:tgtEl>
                                      </p:cBhvr>
                                    </p:cmd>
                                  </p:childTnLst>
                                </p:cTn>
                              </p:par>
                              <p:par>
                                <p:cTn id="24" presetID="56" presetClass="path" presetSubtype="0" accel="50000" decel="50000" fill="hold" nodeType="withEffect">
                                  <p:stCondLst>
                                    <p:cond delay="0"/>
                                  </p:stCondLst>
                                  <p:childTnLst>
                                    <p:animMotion origin="layout" path="M -1.18372 0.08356 L -0.93372 -0.16644 " pathEditMode="relative" rAng="0" ptsTypes="AA">
                                      <p:cBhvr>
                                        <p:cTn id="25" dur="2000" fill="hold"/>
                                        <p:tgtEl>
                                          <p:spTgt spid="5"/>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CD5F2"/>
        </a:solidFill>
        <a:effectLst/>
      </p:bgPr>
    </p:bg>
    <p:spTree>
      <p:nvGrpSpPr>
        <p:cNvPr id="1" name=""/>
        <p:cNvGrpSpPr/>
        <p:nvPr/>
      </p:nvGrpSpPr>
      <p:grpSpPr>
        <a:xfrm>
          <a:off x="0" y="0"/>
          <a:ext cx="0" cy="0"/>
          <a:chOff x="0" y="0"/>
          <a:chExt cx="0" cy="0"/>
        </a:xfrm>
      </p:grpSpPr>
      <p:pic>
        <p:nvPicPr>
          <p:cNvPr id="5" name="PA_图片 4" descr="图片包含 室内&#10;&#10;已生成高可信度的说明">
            <a:extLst>
              <a:ext uri="{FF2B5EF4-FFF2-40B4-BE49-F238E27FC236}">
                <a16:creationId xmlns:a16="http://schemas.microsoft.com/office/drawing/2014/main" id="{12552B51-7BE4-4DFD-9A28-F08D8DEFA99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69051" y="0"/>
            <a:ext cx="10453898" cy="6858000"/>
          </a:xfrm>
          <a:prstGeom prst="rect">
            <a:avLst/>
          </a:prstGeom>
        </p:spPr>
      </p:pic>
      <p:grpSp>
        <p:nvGrpSpPr>
          <p:cNvPr id="13" name="PA_组合 12">
            <a:extLst>
              <a:ext uri="{FF2B5EF4-FFF2-40B4-BE49-F238E27FC236}">
                <a16:creationId xmlns:a16="http://schemas.microsoft.com/office/drawing/2014/main" id="{A92FC106-E89C-4B39-9958-9AF448185787}"/>
              </a:ext>
            </a:extLst>
          </p:cNvPr>
          <p:cNvGrpSpPr/>
          <p:nvPr>
            <p:custDataLst>
              <p:tags r:id="rId2"/>
            </p:custDataLst>
          </p:nvPr>
        </p:nvGrpSpPr>
        <p:grpSpPr>
          <a:xfrm>
            <a:off x="2028354" y="3164719"/>
            <a:ext cx="6621136" cy="1787563"/>
            <a:chOff x="2028354" y="3164719"/>
            <a:chExt cx="6621136" cy="1787563"/>
          </a:xfrm>
        </p:grpSpPr>
        <p:pic>
          <p:nvPicPr>
            <p:cNvPr id="8" name="图片 7">
              <a:extLst>
                <a:ext uri="{FF2B5EF4-FFF2-40B4-BE49-F238E27FC236}">
                  <a16:creationId xmlns:a16="http://schemas.microsoft.com/office/drawing/2014/main" id="{C2156627-9547-4ED6-B78C-DF08682F1082}"/>
                </a:ext>
              </a:extLst>
            </p:cNvPr>
            <p:cNvPicPr>
              <a:picLocks noChangeAspect="1"/>
            </p:cNvPicPr>
            <p:nvPr/>
          </p:nvPicPr>
          <p:blipFill rotWithShape="1">
            <a:blip r:embed="rId7">
              <a:extLst>
                <a:ext uri="{28A0092B-C50C-407E-A947-70E740481C1C}">
                  <a14:useLocalDpi xmlns:a14="http://schemas.microsoft.com/office/drawing/2010/main" val="0"/>
                </a:ext>
              </a:extLst>
            </a:blip>
            <a:srcRect l="64636" t="4355" r="3042" b="50581"/>
            <a:stretch/>
          </p:blipFill>
          <p:spPr>
            <a:xfrm>
              <a:off x="2028354" y="3164719"/>
              <a:ext cx="1299496" cy="1266804"/>
            </a:xfrm>
            <a:prstGeom prst="rect">
              <a:avLst/>
            </a:prstGeom>
          </p:spPr>
        </p:pic>
        <p:sp>
          <p:nvSpPr>
            <p:cNvPr id="10" name="文本框 9">
              <a:extLst>
                <a:ext uri="{FF2B5EF4-FFF2-40B4-BE49-F238E27FC236}">
                  <a16:creationId xmlns:a16="http://schemas.microsoft.com/office/drawing/2014/main" id="{F93C2114-E23F-4A32-8F22-A6BE750FDD84}"/>
                </a:ext>
              </a:extLst>
            </p:cNvPr>
            <p:cNvSpPr txBox="1"/>
            <p:nvPr/>
          </p:nvSpPr>
          <p:spPr>
            <a:xfrm>
              <a:off x="2790825" y="3197956"/>
              <a:ext cx="5858665" cy="1754326"/>
            </a:xfrm>
            <a:prstGeom prst="rect">
              <a:avLst/>
            </a:prstGeom>
            <a:noFill/>
          </p:spPr>
          <p:txBody>
            <a:bodyPr wrap="square" rtlCol="0">
              <a:spAutoFit/>
            </a:bodyPr>
            <a:lstStyle/>
            <a:p>
              <a:pPr algn="ctr"/>
              <a:r>
                <a:rPr lang="en-US" altLang="zh-CN" sz="3600">
                  <a:solidFill>
                    <a:srgbClr val="FF0000"/>
                  </a:solidFill>
                  <a:latin typeface="Arial-SGK-TV" pitchFamily="2" charset="0"/>
                  <a:cs typeface="Arial-SGK-TV" pitchFamily="2" charset="0"/>
                  <a:sym typeface="+mn-lt"/>
                </a:rPr>
                <a:t>Toán</a:t>
              </a:r>
            </a:p>
            <a:p>
              <a:pPr algn="ctr"/>
              <a:r>
                <a:rPr lang="en-US" altLang="zh-CN" sz="3600">
                  <a:solidFill>
                    <a:srgbClr val="FF0000"/>
                  </a:solidFill>
                  <a:latin typeface="Arial-SGK-TV" pitchFamily="2" charset="0"/>
                  <a:cs typeface="Arial-SGK-TV" pitchFamily="2" charset="0"/>
                  <a:sym typeface="+mn-lt"/>
                </a:rPr>
                <a:t>Phép trừ trong phạm vi 10 </a:t>
              </a:r>
            </a:p>
            <a:p>
              <a:pPr algn="ctr"/>
              <a:r>
                <a:rPr lang="en-US" altLang="zh-CN" sz="3600">
                  <a:solidFill>
                    <a:srgbClr val="FF0000"/>
                  </a:solidFill>
                  <a:latin typeface="Arial-SGK-TV" pitchFamily="2" charset="0"/>
                  <a:cs typeface="Arial-SGK-TV" pitchFamily="2" charset="0"/>
                  <a:sym typeface="+mn-lt"/>
                </a:rPr>
                <a:t>( t1)</a:t>
              </a:r>
              <a:endParaRPr lang="zh-CN" altLang="en-US" sz="3600" dirty="0">
                <a:solidFill>
                  <a:srgbClr val="FF0000"/>
                </a:solidFill>
                <a:latin typeface="Arial-SGK-TV" pitchFamily="2" charset="0"/>
                <a:cs typeface="Arial-SGK-TV" pitchFamily="2" charset="0"/>
                <a:sym typeface="+mn-lt"/>
              </a:endParaRPr>
            </a:p>
          </p:txBody>
        </p:sp>
      </p:grpSp>
      <p:grpSp>
        <p:nvGrpSpPr>
          <p:cNvPr id="11" name="PA_组合 10">
            <a:extLst>
              <a:ext uri="{FF2B5EF4-FFF2-40B4-BE49-F238E27FC236}">
                <a16:creationId xmlns:a16="http://schemas.microsoft.com/office/drawing/2014/main" id="{5B34DD02-71EC-4BF1-8902-BABA2C8B4E4D}"/>
              </a:ext>
            </a:extLst>
          </p:cNvPr>
          <p:cNvGrpSpPr/>
          <p:nvPr>
            <p:custDataLst>
              <p:tags r:id="rId3"/>
            </p:custDataLst>
          </p:nvPr>
        </p:nvGrpSpPr>
        <p:grpSpPr>
          <a:xfrm>
            <a:off x="1902668" y="1246761"/>
            <a:ext cx="6485163" cy="1565910"/>
            <a:chOff x="1902668" y="1246761"/>
            <a:chExt cx="6485163" cy="1565910"/>
          </a:xfrm>
        </p:grpSpPr>
        <p:pic>
          <p:nvPicPr>
            <p:cNvPr id="6" name="图片 5">
              <a:extLst>
                <a:ext uri="{FF2B5EF4-FFF2-40B4-BE49-F238E27FC236}">
                  <a16:creationId xmlns:a16="http://schemas.microsoft.com/office/drawing/2014/main" id="{A9069336-D689-4F5A-B75B-0550441BEE36}"/>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1902668" y="1246761"/>
              <a:ext cx="1211832" cy="1498600"/>
            </a:xfrm>
            <a:prstGeom prst="rect">
              <a:avLst/>
            </a:prstGeom>
          </p:spPr>
        </p:pic>
        <p:sp>
          <p:nvSpPr>
            <p:cNvPr id="16" name="文本框 15">
              <a:extLst>
                <a:ext uri="{FF2B5EF4-FFF2-40B4-BE49-F238E27FC236}">
                  <a16:creationId xmlns:a16="http://schemas.microsoft.com/office/drawing/2014/main" id="{0E354FE5-B468-4365-BE68-82C9D431F505}"/>
                </a:ext>
              </a:extLst>
            </p:cNvPr>
            <p:cNvSpPr txBox="1"/>
            <p:nvPr/>
          </p:nvSpPr>
          <p:spPr>
            <a:xfrm>
              <a:off x="2126518" y="1489232"/>
              <a:ext cx="6261313" cy="1323439"/>
            </a:xfrm>
            <a:prstGeom prst="rect">
              <a:avLst/>
            </a:prstGeom>
            <a:noFill/>
          </p:spPr>
          <p:txBody>
            <a:bodyPr wrap="square" rtlCol="0">
              <a:spAutoFit/>
            </a:bodyPr>
            <a:lstStyle/>
            <a:p>
              <a:pPr algn="ctr"/>
              <a:r>
                <a:rPr lang="en-US" altLang="zh-CN" sz="4000">
                  <a:solidFill>
                    <a:schemeClr val="tx2"/>
                  </a:solidFill>
                  <a:latin typeface="Arial-SGK-TV" pitchFamily="2" charset="0"/>
                  <a:cs typeface="Arial-SGK-TV" pitchFamily="2" charset="0"/>
                  <a:sym typeface="+mn-lt"/>
                </a:rPr>
                <a:t>Tiếng Việt:</a:t>
              </a:r>
            </a:p>
            <a:p>
              <a:pPr algn="ctr"/>
              <a:r>
                <a:rPr lang="en-US" altLang="zh-CN" sz="4000">
                  <a:solidFill>
                    <a:schemeClr val="tx2"/>
                  </a:solidFill>
                  <a:latin typeface="Arial-SGK-TV" pitchFamily="2" charset="0"/>
                  <a:cs typeface="Arial-SGK-TV" pitchFamily="2" charset="0"/>
                  <a:sym typeface="+mn-lt"/>
                </a:rPr>
                <a:t> Bài 47:  oc ôc uc ưc</a:t>
              </a:r>
              <a:endParaRPr lang="zh-CN" altLang="en-US" sz="4000" dirty="0">
                <a:solidFill>
                  <a:schemeClr val="tx2"/>
                </a:solidFill>
                <a:latin typeface="Arial-SGK-TV" pitchFamily="2" charset="0"/>
                <a:cs typeface="Arial-SGK-TV" pitchFamily="2" charset="0"/>
                <a:sym typeface="+mn-lt"/>
              </a:endParaRPr>
            </a:p>
          </p:txBody>
        </p:sp>
      </p:grpSp>
    </p:spTree>
    <p:extLst>
      <p:ext uri="{BB962C8B-B14F-4D97-AF65-F5344CB8AC3E}">
        <p14:creationId xmlns:p14="http://schemas.microsoft.com/office/powerpoint/2010/main" val="18201856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30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0776167" y="365150"/>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734368" y="3961383"/>
            <a:ext cx="1170434" cy="1170434"/>
          </a:xfrm>
          <a:prstGeom prst="rect">
            <a:avLst/>
          </a:prstGeom>
        </p:spPr>
      </p:pic>
      <p:pic>
        <p:nvPicPr>
          <p:cNvPr id="5" name="PA_图片 4" descr="图片包含 事情, 镜子&#10;&#10;已生成高可信度的说明">
            <a:extLst>
              <a:ext uri="{FF2B5EF4-FFF2-40B4-BE49-F238E27FC236}">
                <a16:creationId xmlns:a16="http://schemas.microsoft.com/office/drawing/2014/main" id="{FE6DBA00-3937-4477-B16A-2ADDCD1544D9}"/>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576031" y="115768"/>
            <a:ext cx="9655699" cy="6858000"/>
          </a:xfrm>
          <a:prstGeom prst="rect">
            <a:avLst/>
          </a:prstGeom>
        </p:spPr>
      </p:pic>
      <p:sp>
        <p:nvSpPr>
          <p:cNvPr id="3" name="PA_文本框 2">
            <a:extLst>
              <a:ext uri="{FF2B5EF4-FFF2-40B4-BE49-F238E27FC236}">
                <a16:creationId xmlns:a16="http://schemas.microsoft.com/office/drawing/2014/main" id="{2192ECB5-2F68-45F2-9015-3DE164A7C0F2}"/>
              </a:ext>
            </a:extLst>
          </p:cNvPr>
          <p:cNvSpPr txBox="1"/>
          <p:nvPr>
            <p:custDataLst>
              <p:tags r:id="rId4"/>
            </p:custDataLst>
          </p:nvPr>
        </p:nvSpPr>
        <p:spPr>
          <a:xfrm>
            <a:off x="4287307" y="1243196"/>
            <a:ext cx="4233145" cy="646331"/>
          </a:xfrm>
          <a:prstGeom prst="rect">
            <a:avLst/>
          </a:prstGeom>
          <a:noFill/>
        </p:spPr>
        <p:txBody>
          <a:bodyPr wrap="square" rtlCol="0">
            <a:spAutoFit/>
          </a:bodyPr>
          <a:lstStyle/>
          <a:p>
            <a:pPr algn="ctr"/>
            <a:r>
              <a:rPr lang="en-US" altLang="zh-CN" sz="3600">
                <a:solidFill>
                  <a:srgbClr val="FF0000"/>
                </a:solidFill>
                <a:latin typeface="Arial-SGK-TV" pitchFamily="2" charset="0"/>
                <a:cs typeface="Arial-SGK-TV" pitchFamily="2" charset="0"/>
                <a:sym typeface="+mn-lt"/>
              </a:rPr>
              <a:t>Mục tiêu</a:t>
            </a:r>
            <a:endParaRPr lang="zh-CN" altLang="en-US" sz="3600" dirty="0">
              <a:solidFill>
                <a:srgbClr val="FF0000"/>
              </a:solidFill>
              <a:latin typeface="Arial-SGK-TV" pitchFamily="2" charset="0"/>
              <a:cs typeface="Arial-SGK-TV" pitchFamily="2" charset="0"/>
              <a:sym typeface="+mn-lt"/>
            </a:endParaRPr>
          </a:p>
        </p:txBody>
      </p:sp>
      <p:pic>
        <p:nvPicPr>
          <p:cNvPr id="6" name="PA_图片 5">
            <a:extLst>
              <a:ext uri="{FF2B5EF4-FFF2-40B4-BE49-F238E27FC236}">
                <a16:creationId xmlns:a16="http://schemas.microsoft.com/office/drawing/2014/main" id="{E393C34D-33FA-4B36-B57E-31263C305A1B}"/>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7965696" y="3167430"/>
            <a:ext cx="5041403" cy="5041403"/>
          </a:xfrm>
          <a:prstGeom prst="rect">
            <a:avLst/>
          </a:prstGeom>
        </p:spPr>
      </p:pic>
      <p:pic>
        <p:nvPicPr>
          <p:cNvPr id="11" name="PA_图片 10">
            <a:extLst>
              <a:ext uri="{FF2B5EF4-FFF2-40B4-BE49-F238E27FC236}">
                <a16:creationId xmlns:a16="http://schemas.microsoft.com/office/drawing/2014/main" id="{FCAE35CF-1E67-4F37-AF8E-472450A3C184}"/>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656805" y="-619000"/>
            <a:ext cx="4465672" cy="4465672"/>
          </a:xfrm>
          <a:prstGeom prst="rect">
            <a:avLst/>
          </a:prstGeom>
        </p:spPr>
      </p:pic>
      <p:pic>
        <p:nvPicPr>
          <p:cNvPr id="12" name="Picture 11">
            <a:extLst>
              <a:ext uri="{FF2B5EF4-FFF2-40B4-BE49-F238E27FC236}">
                <a16:creationId xmlns:a16="http://schemas.microsoft.com/office/drawing/2014/main" id="{CA6A0D49-ADC5-42A1-BC04-4CC42B1F27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3755" y="2975590"/>
            <a:ext cx="1187036" cy="1059250"/>
          </a:xfrm>
          <a:prstGeom prst="rect">
            <a:avLst/>
          </a:prstGeom>
        </p:spPr>
      </p:pic>
      <p:sp>
        <p:nvSpPr>
          <p:cNvPr id="13" name="TextBox 12">
            <a:extLst>
              <a:ext uri="{FF2B5EF4-FFF2-40B4-BE49-F238E27FC236}">
                <a16:creationId xmlns:a16="http://schemas.microsoft.com/office/drawing/2014/main" id="{789CB43F-E1F8-437A-976D-00F69556216E}"/>
              </a:ext>
            </a:extLst>
          </p:cNvPr>
          <p:cNvSpPr txBox="1"/>
          <p:nvPr/>
        </p:nvSpPr>
        <p:spPr>
          <a:xfrm>
            <a:off x="4232273" y="2760725"/>
            <a:ext cx="6415708" cy="2062103"/>
          </a:xfrm>
          <a:prstGeom prst="rect">
            <a:avLst/>
          </a:prstGeom>
          <a:noFill/>
        </p:spPr>
        <p:txBody>
          <a:bodyPr wrap="square" rtlCol="0">
            <a:spAutoFit/>
          </a:bodyPr>
          <a:lstStyle/>
          <a:p>
            <a:r>
              <a:rPr lang="en-US" sz="3200">
                <a:solidFill>
                  <a:srgbClr val="002060"/>
                </a:solidFill>
                <a:latin typeface="Arial-SGK-TV" pitchFamily="2" charset="0"/>
                <a:cs typeface="Arial-SGK-TV" pitchFamily="2" charset="0"/>
              </a:rPr>
              <a:t>Oc ôc uc ưc  học  cốc   …</a:t>
            </a:r>
          </a:p>
          <a:p>
            <a:r>
              <a:rPr lang="en-US" sz="3200">
                <a:solidFill>
                  <a:srgbClr val="002060"/>
                </a:solidFill>
                <a:latin typeface="Arial-SGK-TV" pitchFamily="2" charset="0"/>
                <a:cs typeface="Arial-SGK-TV" pitchFamily="2" charset="0"/>
              </a:rPr>
              <a:t>    con sóc    máy xúc…</a:t>
            </a:r>
          </a:p>
          <a:p>
            <a:r>
              <a:rPr lang="en-US" sz="3200">
                <a:solidFill>
                  <a:srgbClr val="002060"/>
                </a:solidFill>
                <a:latin typeface="Arial-SGK-TV" pitchFamily="2" charset="0"/>
                <a:cs typeface="Arial-SGK-TV" pitchFamily="2" charset="0"/>
              </a:rPr>
              <a:t> Đi học về, Hà thấy ..</a:t>
            </a:r>
            <a:r>
              <a:rPr lang="vi-VN" sz="3200">
                <a:solidFill>
                  <a:srgbClr val="002060"/>
                </a:solidFill>
                <a:latin typeface="Arial-SGK-TV" pitchFamily="2" charset="0"/>
                <a:cs typeface="Arial-SGK-TV" pitchFamily="2" charset="0"/>
              </a:rPr>
              <a:t>.</a:t>
            </a:r>
            <a:endParaRPr lang="en-US" sz="3200">
              <a:solidFill>
                <a:srgbClr val="002060"/>
              </a:solidFill>
              <a:latin typeface="Arial-SGK-TV" pitchFamily="2" charset="0"/>
              <a:cs typeface="Arial-SGK-TV" pitchFamily="2" charset="0"/>
            </a:endParaRPr>
          </a:p>
          <a:p>
            <a:endParaRPr lang="en-US" sz="3200" dirty="0">
              <a:solidFill>
                <a:srgbClr val="002060"/>
              </a:solidFill>
              <a:latin typeface="Arial-SGK-TV" pitchFamily="2" charset="0"/>
              <a:cs typeface="Arial-SGK-TV" pitchFamily="2" charset="0"/>
            </a:endParaRPr>
          </a:p>
        </p:txBody>
      </p:sp>
      <p:pic>
        <p:nvPicPr>
          <p:cNvPr id="14" name="Picture 13">
            <a:extLst>
              <a:ext uri="{FF2B5EF4-FFF2-40B4-BE49-F238E27FC236}">
                <a16:creationId xmlns:a16="http://schemas.microsoft.com/office/drawing/2014/main" id="{7E558F37-A385-4E4A-81E5-D237A258B253}"/>
              </a:ext>
            </a:extLst>
          </p:cNvPr>
          <p:cNvPicPr>
            <a:picLocks noChangeAspect="1"/>
          </p:cNvPicPr>
          <p:nvPr/>
        </p:nvPicPr>
        <p:blipFill rotWithShape="1">
          <a:blip r:embed="rId14">
            <a:extLst>
              <a:ext uri="{28A0092B-C50C-407E-A947-70E740481C1C}">
                <a14:useLocalDpi xmlns:a14="http://schemas.microsoft.com/office/drawing/2010/main" val="0"/>
              </a:ext>
            </a:extLst>
          </a:blip>
          <a:srcRect t="17211" b="29457"/>
          <a:stretch/>
        </p:blipFill>
        <p:spPr>
          <a:xfrm>
            <a:off x="3223754" y="4605147"/>
            <a:ext cx="1187036" cy="921911"/>
          </a:xfrm>
          <a:prstGeom prst="rect">
            <a:avLst/>
          </a:prstGeom>
        </p:spPr>
      </p:pic>
      <p:sp>
        <p:nvSpPr>
          <p:cNvPr id="15" name="TextBox 14">
            <a:extLst>
              <a:ext uri="{FF2B5EF4-FFF2-40B4-BE49-F238E27FC236}">
                <a16:creationId xmlns:a16="http://schemas.microsoft.com/office/drawing/2014/main" id="{0CEBB95B-E326-4545-B6D4-5303D63F8213}"/>
              </a:ext>
            </a:extLst>
          </p:cNvPr>
          <p:cNvSpPr txBox="1"/>
          <p:nvPr/>
        </p:nvSpPr>
        <p:spPr>
          <a:xfrm>
            <a:off x="4334436" y="4890301"/>
            <a:ext cx="6598839" cy="1200329"/>
          </a:xfrm>
          <a:prstGeom prst="rect">
            <a:avLst/>
          </a:prstGeom>
          <a:noFill/>
        </p:spPr>
        <p:txBody>
          <a:bodyPr wrap="square" rtlCol="0">
            <a:spAutoFit/>
          </a:bodyPr>
          <a:lstStyle/>
          <a:p>
            <a:r>
              <a:rPr lang="en-US" sz="3600" b="1">
                <a:solidFill>
                  <a:srgbClr val="002060"/>
                </a:solidFill>
                <a:latin typeface="HP001 4 hàng" panose="020B0603050302020204" pitchFamily="34" charset="0"/>
                <a:cs typeface="Arial-SGK-TV" pitchFamily="2" charset="0"/>
              </a:rPr>
              <a:t> oc ôc uc ưc</a:t>
            </a:r>
          </a:p>
          <a:p>
            <a:r>
              <a:rPr lang="en-US" sz="3600" b="1">
                <a:solidFill>
                  <a:srgbClr val="002060"/>
                </a:solidFill>
                <a:latin typeface="HP001 4 hàng" panose="020B0603050302020204" pitchFamily="34" charset="0"/>
                <a:cs typeface="Arial-SGK-TV" pitchFamily="2" charset="0"/>
              </a:rPr>
              <a:t>cốc   máy xúc   mực</a:t>
            </a:r>
            <a:endParaRPr lang="en-US" sz="3600" b="1" dirty="0">
              <a:solidFill>
                <a:srgbClr val="002060"/>
              </a:solidFill>
              <a:latin typeface="HP001 4 hàng" panose="020B0603050302020204" pitchFamily="34" charset="0"/>
              <a:cs typeface="Arial-SGK-TV" pitchFamily="2" charset="0"/>
            </a:endParaRPr>
          </a:p>
        </p:txBody>
      </p:sp>
    </p:spTree>
    <p:extLst>
      <p:ext uri="{BB962C8B-B14F-4D97-AF65-F5344CB8AC3E}">
        <p14:creationId xmlns:p14="http://schemas.microsoft.com/office/powerpoint/2010/main" val="3037257365"/>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0" presetClass="path" presetSubtype="0" accel="50000" decel="50000" fill="hold" nodeType="withEffect">
                                  <p:stCondLst>
                                    <p:cond delay="0"/>
                                  </p:stCondLst>
                                  <p:childTnLst>
                                    <p:animMotion origin="layout" path="M 0.84778 0.87593 L 0.84778 0.87593 L 0.7263 0.87361 C 0.725 0.87361 0.72395 0.87222 0.72278 0.87153 C 0.71757 0.86921 0.71237 0.86736 0.70729 0.86528 C 0.70104 0.85787 0.70455 0.86134 0.69414 0.85463 C 0.69296 0.85393 0.69166 0.85347 0.69062 0.85255 C 0.68645 0.84861 0.68268 0.84398 0.67864 0.83981 C 0.67474 0.8294 0.67552 0.82986 0.66679 0.82083 C 0.66536 0.81921 0.66367 0.81944 0.66197 0.81875 C 0.64843 0.79444 0.65494 0.80833 0.64296 0.77639 L 0.6358 0.75718 C 0.63541 0.7544 0.63515 0.75162 0.63463 0.74884 C 0.63242 0.7375 0.62942 0.72639 0.62747 0.71505 C 0.62356 0.69143 0.62617 0.7 0.62148 0.6875 C 0.62031 0.68032 0.6194 0.67315 0.61796 0.6662 C 0.61653 0.65903 0.61458 0.65231 0.61315 0.64514 C 0.61054 0.63102 0.60885 0.61667 0.60612 0.60278 L 0.59778 0.56042 C 0.59739 0.55278 0.59713 0.54491 0.59648 0.53704 C 0.59635 0.53495 0.59557 0.5331 0.59531 0.53079 C 0.59479 0.52523 0.59453 0.51944 0.59414 0.51389 C 0.59453 0.48495 0.5944 0.45602 0.59531 0.42708 C 0.59557 0.41852 0.59713 0.41018 0.59778 0.40162 C 0.5983 0.39398 0.59843 0.38611 0.59895 0.37847 C 0.5996 0.36574 0.60026 0.35301 0.6013 0.34028 C 0.6039 0.30856 0.60195 0.32014 0.60481 0.3044 C 0.60533 0.29583 0.60546 0.28727 0.60612 0.27893 C 0.60794 0.25208 0.61575 0.28843 0.60612 0.22176 C 0.60533 0.2169 0.60169 0.21435 0.59895 0.21319 C 0.597 0.2125 0.59492 0.21227 0.59296 0.21111 C 0.57851 0.20393 0.58567 0.20532 0.57031 0.19838 C 0.56445 0.19583 0.56432 0.19583 0.55729 0.19213 C 0.55612 0.19143 0.55494 0.19051 0.55364 0.19005 C 0.55091 0.18912 0.54817 0.18866 0.54531 0.18796 L 0.5263 0.18356 C 0.50013 0.17847 0.53281 0.18472 0.50247 0.1794 C 0.48997 0.17708 0.49153 0.17685 0.47747 0.17523 C 0.46953 0.17431 0.46158 0.17384 0.45364 0.17315 C 0.44218 0.17384 0.43072 0.17407 0.41914 0.17523 C 0.41718 0.17546 0.41523 0.17662 0.41328 0.17731 C 0.41158 0.17801 0.41002 0.17847 0.40846 0.1794 C 0.40442 0.18194 0.40065 0.18611 0.39661 0.18796 L 0.39179 0.19005 C 0.38099 0.2044 0.3944 0.18727 0.37747 0.20486 L 0.36328 0.21968 C 0.35729 0.22593 0.35599 0.22824 0.34895 0.23241 C 0.347 0.23356 0.34492 0.23333 0.34296 0.23449 C 0.33971 0.23634 0.33671 0.23912 0.33346 0.24074 C 0.32981 0.24282 0.31263 0.24884 0.30963 0.24931 C 0.3026 0.25069 0.29544 0.25069 0.28828 0.25139 C 0.2871 0.25139 0.24492 0.24977 0.23463 0.24722 C 0.2302 0.24606 0.22356 0.24074 0.21914 0.23866 C 0.21562 0.23704 0.21197 0.23634 0.20846 0.23449 C 0.20156 0.23056 0.19934 0.22662 0.19296 0.22176 C 0.18697 0.21713 0.18099 0.21458 0.17513 0.20903 C 0.17109 0.20532 0.16744 0.19954 0.16328 0.1963 C 0.14947 0.18588 0.16002 0.19491 0.14778 0.18148 C 0.14505 0.17847 0.14205 0.17639 0.13945 0.17315 C 0.13398 0.16597 0.12395 0.14977 0.12395 0.14977 C 0.12356 0.1463 0.12317 0.14282 0.12278 0.13912 C 0.12239 0.13634 0.12174 0.13356 0.12161 0.13079 C 0.12148 0.12847 0.12057 0.09977 0.11914 0.09259 C 0.11835 0.08819 0.11692 0.08403 0.11562 0.07986 C 0.10937 0.05949 0.1121 0.06921 0.10377 0.04815 C 0.10208 0.04398 0.10078 0.03935 0.09895 0.03542 C 0.097 0.03148 0.08906 0.01643 0.08463 0.01227 C 0.08281 0.01042 0.08072 0.00949 0.07877 0.0081 C 0.07513 0.00949 0.07161 0.01088 0.06796 0.01227 C 0.06562 0.01296 0.06328 0.01343 0.0608 0.01435 C 0.05494 0.01667 0.05911 0.01643 0.05612 0.01643 L 0.03593 0.0419 " pathEditMode="relative" ptsTypes="AAAAAAAAAAAAAAAAAAAAAAAAAAAAAAAAAAAAAAAAAAAAAAAAAAAAAAAAAAAAAAAAAAAAAAAA">
                                      <p:cBhvr>
                                        <p:cTn id="9" dur="2000" fill="hold"/>
                                        <p:tgtEl>
                                          <p:spTgt spid="11"/>
                                        </p:tgtEl>
                                        <p:attrNameLst>
                                          <p:attrName>ppt_x</p:attrName>
                                          <p:attrName>ppt_y</p:attrName>
                                        </p:attrNameLst>
                                      </p:cBhvr>
                                    </p:animMotion>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path" presetSubtype="0" repeatCount="2000" accel="50000" decel="50000" autoRev="1" fill="hold" nodeType="withEffect">
                                  <p:stCondLst>
                                    <p:cond delay="1100"/>
                                  </p:stCondLst>
                                  <p:childTnLst>
                                    <p:animMotion origin="layout" path="M -1.04167E-6 -3.7037E-6 L -0.0694 -0.00532 " pathEditMode="relative" rAng="0" ptsTypes="AA">
                                      <p:cBhvr>
                                        <p:cTn id="17" dur="2000" fill="hold"/>
                                        <p:tgtEl>
                                          <p:spTgt spid="6"/>
                                        </p:tgtEl>
                                        <p:attrNameLst>
                                          <p:attrName>ppt_x</p:attrName>
                                          <p:attrName>ppt_y</p:attrName>
                                        </p:attrNameLst>
                                      </p:cBhvr>
                                      <p:rCtr x="-3477" y="-278"/>
                                    </p:animMotion>
                                  </p:childTnLst>
                                </p:cTn>
                              </p:par>
                              <p:par>
                                <p:cTn id="18" presetID="42" presetClass="entr" presetSubtype="0" fill="hold" nodeType="withEffect">
                                  <p:stCondLst>
                                    <p:cond delay="16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33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CBD9"/>
        </a:solidFill>
        <a:effectLst/>
      </p:bgPr>
    </p:bg>
    <p:spTree>
      <p:nvGrpSpPr>
        <p:cNvPr id="1" name=""/>
        <p:cNvGrpSpPr/>
        <p:nvPr/>
      </p:nvGrpSpPr>
      <p:grpSpPr>
        <a:xfrm>
          <a:off x="0" y="0"/>
          <a:ext cx="0" cy="0"/>
          <a:chOff x="0" y="0"/>
          <a:chExt cx="0" cy="0"/>
        </a:xfrm>
      </p:grpSpPr>
      <p:pic>
        <p:nvPicPr>
          <p:cNvPr id="7" name="PA_图片 6" descr="图片包含 轮子&#10;&#10;已生成高可信度的说明">
            <a:extLst>
              <a:ext uri="{FF2B5EF4-FFF2-40B4-BE49-F238E27FC236}">
                <a16:creationId xmlns:a16="http://schemas.microsoft.com/office/drawing/2014/main" id="{02078D1F-744D-43EA-ACBE-752FDCCE005E}"/>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59484" y="0"/>
            <a:ext cx="11733743" cy="745244"/>
          </a:xfrm>
          <a:prstGeom prst="rect">
            <a:avLst/>
          </a:prstGeom>
        </p:spPr>
      </p:pic>
      <p:sp>
        <p:nvSpPr>
          <p:cNvPr id="8" name="Title 1">
            <a:extLst>
              <a:ext uri="{FF2B5EF4-FFF2-40B4-BE49-F238E27FC236}">
                <a16:creationId xmlns:a16="http://schemas.microsoft.com/office/drawing/2014/main" id="{01540F82-EA17-41A3-B49A-404E5DE4513D}"/>
              </a:ext>
            </a:extLst>
          </p:cNvPr>
          <p:cNvSpPr>
            <a:spLocks noGrp="1"/>
          </p:cNvSpPr>
          <p:nvPr/>
        </p:nvSpPr>
        <p:spPr>
          <a:xfrm>
            <a:off x="1091082" y="5271730"/>
            <a:ext cx="11569147" cy="13258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a:effectLst>
                  <a:outerShdw blurRad="38100" dist="19050" dir="2700000" algn="tl" rotWithShape="0">
                    <a:schemeClr val="dk1">
                      <a:alpha val="40000"/>
                    </a:schemeClr>
                  </a:outerShdw>
                </a:effectLst>
                <a:latin typeface="Arial-SGK-TV" pitchFamily="2" charset="0"/>
                <a:cs typeface="Arial-SGK-TV" pitchFamily="2" charset="0"/>
              </a:rPr>
              <a:t>Ở góc vườn, cạnh gốc cau, khóm cúc nở hoa vàng rực.</a:t>
            </a:r>
            <a:endParaRPr lang="en-US" sz="5400" dirty="0">
              <a:solidFill>
                <a:schemeClr val="tx1"/>
              </a:solidFill>
              <a:effectLst>
                <a:outerShdw blurRad="38100" dist="19050" dir="2700000" algn="tl" rotWithShape="0">
                  <a:schemeClr val="dk1">
                    <a:alpha val="40000"/>
                  </a:schemeClr>
                </a:outerShdw>
              </a:effectLst>
              <a:latin typeface="Arial-SGK-TV" pitchFamily="2" charset="0"/>
              <a:cs typeface="Arial-SGK-TV" pitchFamily="2" charset="0"/>
            </a:endParaRPr>
          </a:p>
        </p:txBody>
      </p:sp>
      <p:sp>
        <p:nvSpPr>
          <p:cNvPr id="10" name="TextBox 9">
            <a:extLst>
              <a:ext uri="{FF2B5EF4-FFF2-40B4-BE49-F238E27FC236}">
                <a16:creationId xmlns:a16="http://schemas.microsoft.com/office/drawing/2014/main" id="{20A2D1D3-3EC8-4E54-B9F2-A82DFF751F02}"/>
              </a:ext>
            </a:extLst>
          </p:cNvPr>
          <p:cNvSpPr txBox="1"/>
          <p:nvPr/>
        </p:nvSpPr>
        <p:spPr>
          <a:xfrm>
            <a:off x="11339442" y="5084912"/>
            <a:ext cx="1278747" cy="923330"/>
          </a:xfrm>
          <a:prstGeom prst="rect">
            <a:avLst/>
          </a:prstGeom>
          <a:noFill/>
        </p:spPr>
        <p:txBody>
          <a:bodyPr wrap="square" rtlCol="0">
            <a:spAutoFit/>
          </a:bodyPr>
          <a:lstStyle/>
          <a:p>
            <a:r>
              <a:rPr lang="en-US" sz="540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uc</a:t>
            </a:r>
            <a:endParaRPr lang="vi-VN" sz="5400" dirty="0">
              <a:solidFill>
                <a:srgbClr val="FF0000"/>
              </a:solidFill>
              <a:latin typeface="Arial-SGK-TV" pitchFamily="2" charset="0"/>
              <a:cs typeface="Arial-SGK-TV" pitchFamily="2" charset="0"/>
            </a:endParaRPr>
          </a:p>
        </p:txBody>
      </p:sp>
      <p:sp>
        <p:nvSpPr>
          <p:cNvPr id="11" name="TextBox 10">
            <a:extLst>
              <a:ext uri="{FF2B5EF4-FFF2-40B4-BE49-F238E27FC236}">
                <a16:creationId xmlns:a16="http://schemas.microsoft.com/office/drawing/2014/main" id="{AD6E4C2F-22B8-47C3-87CE-DF38891946A3}"/>
              </a:ext>
            </a:extLst>
          </p:cNvPr>
          <p:cNvSpPr txBox="1"/>
          <p:nvPr/>
        </p:nvSpPr>
        <p:spPr>
          <a:xfrm>
            <a:off x="7100212" y="5084912"/>
            <a:ext cx="1623374" cy="923330"/>
          </a:xfrm>
          <a:prstGeom prst="rect">
            <a:avLst/>
          </a:prstGeom>
          <a:noFill/>
        </p:spPr>
        <p:txBody>
          <a:bodyPr wrap="square" rtlCol="0">
            <a:spAutoFit/>
          </a:bodyPr>
          <a:lstStyle/>
          <a:p>
            <a:r>
              <a:rPr lang="en-US" sz="540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ôc</a:t>
            </a:r>
            <a:endParaRPr lang="vi-VN" sz="5400" dirty="0">
              <a:solidFill>
                <a:srgbClr val="FF0000"/>
              </a:solidFill>
              <a:latin typeface="Arial-SGK-TV" pitchFamily="2" charset="0"/>
              <a:cs typeface="Arial-SGK-TV" pitchFamily="2" charset="0"/>
            </a:endParaRPr>
          </a:p>
        </p:txBody>
      </p:sp>
      <p:sp>
        <p:nvSpPr>
          <p:cNvPr id="12" name="TextBox 11">
            <a:extLst>
              <a:ext uri="{FF2B5EF4-FFF2-40B4-BE49-F238E27FC236}">
                <a16:creationId xmlns:a16="http://schemas.microsoft.com/office/drawing/2014/main" id="{E751A090-5A1B-4F67-9CB9-A6862ADFC00E}"/>
              </a:ext>
            </a:extLst>
          </p:cNvPr>
          <p:cNvSpPr txBox="1"/>
          <p:nvPr/>
        </p:nvSpPr>
        <p:spPr>
          <a:xfrm>
            <a:off x="2548094" y="5084912"/>
            <a:ext cx="1151547" cy="923330"/>
          </a:xfrm>
          <a:prstGeom prst="rect">
            <a:avLst/>
          </a:prstGeom>
          <a:noFill/>
        </p:spPr>
        <p:txBody>
          <a:bodyPr wrap="square" rtlCol="0">
            <a:spAutoFit/>
          </a:bodyPr>
          <a:lstStyle/>
          <a:p>
            <a:r>
              <a:rPr lang="en-US" sz="540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oc</a:t>
            </a:r>
            <a:endParaRPr lang="vi-VN" sz="5400" dirty="0">
              <a:solidFill>
                <a:srgbClr val="FF0000"/>
              </a:solidFill>
              <a:latin typeface="Arial-SGK-TV" pitchFamily="2" charset="0"/>
              <a:cs typeface="Arial-SGK-TV" pitchFamily="2" charset="0"/>
            </a:endParaRPr>
          </a:p>
        </p:txBody>
      </p:sp>
      <p:pic>
        <p:nvPicPr>
          <p:cNvPr id="4"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973115" y="3981450"/>
            <a:ext cx="3702050" cy="3702050"/>
          </a:xfrm>
          <a:prstGeom prst="rect">
            <a:avLst/>
          </a:prstGeom>
        </p:spPr>
      </p:pic>
      <p:pic>
        <p:nvPicPr>
          <p:cNvPr id="13" name="Picture 12">
            <a:extLst>
              <a:ext uri="{FF2B5EF4-FFF2-40B4-BE49-F238E27FC236}">
                <a16:creationId xmlns:a16="http://schemas.microsoft.com/office/drawing/2014/main" id="{F026C628-E65E-4E76-86DE-F4B71A48E3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50" t="27369" r="895" b="22877"/>
          <a:stretch/>
        </p:blipFill>
        <p:spPr>
          <a:xfrm>
            <a:off x="1598722" y="568705"/>
            <a:ext cx="10080264" cy="4334183"/>
          </a:xfrm>
          <a:prstGeom prst="rect">
            <a:avLst/>
          </a:prstGeom>
        </p:spPr>
      </p:pic>
      <p:sp>
        <p:nvSpPr>
          <p:cNvPr id="14" name="TextBox 13">
            <a:extLst>
              <a:ext uri="{FF2B5EF4-FFF2-40B4-BE49-F238E27FC236}">
                <a16:creationId xmlns:a16="http://schemas.microsoft.com/office/drawing/2014/main" id="{D1CDBD6E-F5CC-44DB-A5D5-EA916B279B7A}"/>
              </a:ext>
            </a:extLst>
          </p:cNvPr>
          <p:cNvSpPr txBox="1"/>
          <p:nvPr/>
        </p:nvSpPr>
        <p:spPr>
          <a:xfrm>
            <a:off x="8302099" y="5694973"/>
            <a:ext cx="1278747" cy="923330"/>
          </a:xfrm>
          <a:prstGeom prst="rect">
            <a:avLst/>
          </a:prstGeom>
          <a:noFill/>
        </p:spPr>
        <p:txBody>
          <a:bodyPr wrap="square" rtlCol="0">
            <a:spAutoFit/>
          </a:bodyPr>
          <a:lstStyle/>
          <a:p>
            <a:r>
              <a:rPr lang="en-US" sz="540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ưc</a:t>
            </a:r>
            <a:endParaRPr lang="vi-VN" sz="5400"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3153463637"/>
      </p:ext>
    </p:extLst>
  </p:cSld>
  <p:clrMapOvr>
    <a:masterClrMapping/>
  </p:clrMapOvr>
  <mc:AlternateContent xmlns:mc="http://schemas.openxmlformats.org/markup-compatibility/2006" xmlns:p14="http://schemas.microsoft.com/office/powerpoint/2010/main">
    <mc:Choice Requires="p14">
      <p:transition spd="slow" p14:dur="3900" advTm="3000">
        <p14:glitter pattern="hexagon"/>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5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7B04-0B36-4C0A-B691-FA663B25F4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DEBB26-7160-43CC-931B-227426823073}"/>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62B2CF1B-C110-4299-A802-EAB4FE5BD660}"/>
              </a:ext>
            </a:extLst>
          </p:cNvPr>
          <p:cNvGraphicFramePr>
            <a:graphicFrameLocks noGrp="1"/>
          </p:cNvGraphicFramePr>
          <p:nvPr>
            <p:extLst>
              <p:ext uri="{D42A27DB-BD31-4B8C-83A1-F6EECF244321}">
                <p14:modId xmlns:p14="http://schemas.microsoft.com/office/powerpoint/2010/main" val="1093040564"/>
              </p:ext>
            </p:extLst>
          </p:nvPr>
        </p:nvGraphicFramePr>
        <p:xfrm>
          <a:off x="4727667" y="1729691"/>
          <a:ext cx="2691020" cy="2446712"/>
        </p:xfrm>
        <a:graphic>
          <a:graphicData uri="http://schemas.openxmlformats.org/drawingml/2006/table">
            <a:tbl>
              <a:tblPr firstRow="1" bandRow="1">
                <a:effectLst/>
                <a:tableStyleId>{5C22544A-7EE6-4342-B048-85BDC9FD1C3A}</a:tableStyleId>
              </a:tblPr>
              <a:tblGrid>
                <a:gridCol w="1345510">
                  <a:extLst>
                    <a:ext uri="{9D8B030D-6E8A-4147-A177-3AD203B41FA5}">
                      <a16:colId xmlns:a16="http://schemas.microsoft.com/office/drawing/2014/main" val="20000"/>
                    </a:ext>
                  </a:extLst>
                </a:gridCol>
                <a:gridCol w="1345510">
                  <a:extLst>
                    <a:ext uri="{9D8B030D-6E8A-4147-A177-3AD203B41FA5}">
                      <a16:colId xmlns:a16="http://schemas.microsoft.com/office/drawing/2014/main" val="20001"/>
                    </a:ext>
                  </a:extLst>
                </a:gridCol>
              </a:tblGrid>
              <a:tr h="1219200">
                <a:tc>
                  <a:txBody>
                    <a:bodyPr/>
                    <a:lstStyle/>
                    <a:p>
                      <a:pPr algn="ctr"/>
                      <a:r>
                        <a:rPr lang="en-US" sz="7300" b="1">
                          <a:solidFill>
                            <a:schemeClr val="tx1"/>
                          </a:solidFill>
                          <a:latin typeface="Arial-SGK-TV" pitchFamily="2" charset="0"/>
                          <a:cs typeface="Arial-SGK-TV" pitchFamily="2" charset="0"/>
                        </a:rPr>
                        <a:t>g</a:t>
                      </a:r>
                      <a:endParaRPr lang="en-US" sz="7300" b="1" dirty="0">
                        <a:solidFill>
                          <a:schemeClr val="tx1"/>
                        </a:solidFill>
                        <a:latin typeface="Arial-SGK-TV" pitchFamily="2" charset="0"/>
                        <a:cs typeface="Arial-SGK-TV" pitchFamily="2" charset="0"/>
                      </a:endParaRPr>
                    </a:p>
                  </a:txBody>
                  <a:tcPr marL="110836" marR="110836" marT="55418" marB="55418" anchor="ctr"/>
                </a:tc>
                <a:tc>
                  <a:txBody>
                    <a:bodyPr/>
                    <a:lstStyle/>
                    <a:p>
                      <a:pPr algn="ctr"/>
                      <a:r>
                        <a:rPr lang="en-US" sz="7300" b="1">
                          <a:solidFill>
                            <a:srgbClr val="FF0000"/>
                          </a:solidFill>
                          <a:latin typeface="Arial-SGK-TV" pitchFamily="2" charset="0"/>
                          <a:cs typeface="Arial-SGK-TV" pitchFamily="2" charset="0"/>
                        </a:rPr>
                        <a:t>oc</a:t>
                      </a:r>
                      <a:endParaRPr lang="en-US" sz="7300" b="1" dirty="0">
                        <a:solidFill>
                          <a:srgbClr val="FF0000"/>
                        </a:solidFill>
                        <a:latin typeface="Arial-SGK-TV" pitchFamily="2" charset="0"/>
                        <a:cs typeface="Arial-SGK-TV" pitchFamily="2" charset="0"/>
                      </a:endParaRPr>
                    </a:p>
                  </a:txBody>
                  <a:tcPr marL="110836" marR="110836" marT="55418" marB="55418" anchor="ctr"/>
                </a:tc>
                <a:extLst>
                  <a:ext uri="{0D108BD9-81ED-4DB2-BD59-A6C34878D82A}">
                    <a16:rowId xmlns:a16="http://schemas.microsoft.com/office/drawing/2014/main" val="10000"/>
                  </a:ext>
                </a:extLst>
              </a:tr>
              <a:tr h="1219200">
                <a:tc gridSpan="2">
                  <a:txBody>
                    <a:bodyPr/>
                    <a:lstStyle/>
                    <a:p>
                      <a:pPr algn="ctr"/>
                      <a:r>
                        <a:rPr lang="en-US" sz="7300" b="1">
                          <a:solidFill>
                            <a:schemeClr val="tx1"/>
                          </a:solidFill>
                          <a:latin typeface="Arial-SGK-TV" pitchFamily="2" charset="0"/>
                          <a:cs typeface="Arial-SGK-TV" pitchFamily="2" charset="0"/>
                        </a:rPr>
                        <a:t>g</a:t>
                      </a:r>
                      <a:r>
                        <a:rPr lang="en-US" sz="7300" b="1">
                          <a:solidFill>
                            <a:srgbClr val="FF0000"/>
                          </a:solidFill>
                          <a:latin typeface="Arial-SGK-TV" pitchFamily="2" charset="0"/>
                          <a:cs typeface="Arial-SGK-TV" pitchFamily="2" charset="0"/>
                        </a:rPr>
                        <a:t>óc</a:t>
                      </a:r>
                      <a:endParaRPr lang="en-US" sz="7300" b="1" dirty="0">
                        <a:solidFill>
                          <a:srgbClr val="FF0000"/>
                        </a:solidFill>
                        <a:latin typeface="Arial-SGK-TV" pitchFamily="2" charset="0"/>
                        <a:cs typeface="Arial-SGK-TV" pitchFamily="2" charset="0"/>
                      </a:endParaRPr>
                    </a:p>
                  </a:txBody>
                  <a:tcPr marL="110836" marR="110836" marT="55418" marB="55418" anchor="ct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5" name="Rounded Rectangle 7">
            <a:extLst>
              <a:ext uri="{FF2B5EF4-FFF2-40B4-BE49-F238E27FC236}">
                <a16:creationId xmlns:a16="http://schemas.microsoft.com/office/drawing/2014/main" id="{FFB03700-428F-4E58-AA93-C4B3E52776D6}"/>
              </a:ext>
            </a:extLst>
          </p:cNvPr>
          <p:cNvSpPr/>
          <p:nvPr/>
        </p:nvSpPr>
        <p:spPr bwMode="auto">
          <a:xfrm>
            <a:off x="1500761" y="365125"/>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B050"/>
                </a:solidFill>
                <a:latin typeface="Arial-SGK-TV" pitchFamily="2" charset="0"/>
                <a:cs typeface="Arial-SGK-TV" pitchFamily="2" charset="0"/>
              </a:rPr>
              <a:t>o</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6" name="Rounded Rectangle 7">
            <a:extLst>
              <a:ext uri="{FF2B5EF4-FFF2-40B4-BE49-F238E27FC236}">
                <a16:creationId xmlns:a16="http://schemas.microsoft.com/office/drawing/2014/main" id="{7C6F7814-1186-4020-92D5-A926344D5A1B}"/>
              </a:ext>
            </a:extLst>
          </p:cNvPr>
          <p:cNvSpPr/>
          <p:nvPr/>
        </p:nvSpPr>
        <p:spPr bwMode="auto">
          <a:xfrm>
            <a:off x="3827835" y="367165"/>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B0F0"/>
                </a:solidFill>
                <a:latin typeface="Arial-SGK-TV" pitchFamily="2" charset="0"/>
                <a:cs typeface="Arial-SGK-TV" pitchFamily="2" charset="0"/>
              </a:rPr>
              <a:t>ô</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7" name="Rounded Rectangle 7">
            <a:extLst>
              <a:ext uri="{FF2B5EF4-FFF2-40B4-BE49-F238E27FC236}">
                <a16:creationId xmlns:a16="http://schemas.microsoft.com/office/drawing/2014/main" id="{2F68E37C-6510-40E7-8730-A37ECFA913F5}"/>
              </a:ext>
            </a:extLst>
          </p:cNvPr>
          <p:cNvSpPr/>
          <p:nvPr/>
        </p:nvSpPr>
        <p:spPr bwMode="auto">
          <a:xfrm>
            <a:off x="6094656" y="404128"/>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2060"/>
                </a:solidFill>
                <a:latin typeface="Arial-SGK-TV" pitchFamily="2" charset="0"/>
                <a:cs typeface="Arial-SGK-TV" pitchFamily="2" charset="0"/>
              </a:rPr>
              <a:t>u</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8" name="TextBox 7">
            <a:extLst>
              <a:ext uri="{FF2B5EF4-FFF2-40B4-BE49-F238E27FC236}">
                <a16:creationId xmlns:a16="http://schemas.microsoft.com/office/drawing/2014/main" id="{0AE24AD1-0FA9-48E6-ABF7-918F0D350A10}"/>
              </a:ext>
            </a:extLst>
          </p:cNvPr>
          <p:cNvSpPr txBox="1"/>
          <p:nvPr/>
        </p:nvSpPr>
        <p:spPr>
          <a:xfrm>
            <a:off x="597535" y="4264138"/>
            <a:ext cx="1806452" cy="987643"/>
          </a:xfrm>
          <a:prstGeom prst="rect">
            <a:avLst/>
          </a:prstGeom>
          <a:noFill/>
        </p:spPr>
        <p:txBody>
          <a:bodyPr wrap="square" rtlCol="0">
            <a:spAutoFit/>
          </a:bodyPr>
          <a:lstStyle/>
          <a:p>
            <a:pPr algn="ctr"/>
            <a:r>
              <a:rPr lang="en-US" sz="5818">
                <a:latin typeface="Arial-SGK-TV" pitchFamily="2" charset="0"/>
                <a:cs typeface="Arial-SGK-TV" pitchFamily="2" charset="0"/>
              </a:rPr>
              <a:t>học</a:t>
            </a:r>
            <a:endParaRPr lang="en-US" sz="5818" dirty="0">
              <a:solidFill>
                <a:srgbClr val="00B050"/>
              </a:solidFill>
              <a:latin typeface="Arial-SGK-TV" pitchFamily="2" charset="0"/>
              <a:cs typeface="Arial-SGK-TV" pitchFamily="2" charset="0"/>
            </a:endParaRPr>
          </a:p>
        </p:txBody>
      </p:sp>
      <p:sp>
        <p:nvSpPr>
          <p:cNvPr id="9" name="TextBox 8">
            <a:extLst>
              <a:ext uri="{FF2B5EF4-FFF2-40B4-BE49-F238E27FC236}">
                <a16:creationId xmlns:a16="http://schemas.microsoft.com/office/drawing/2014/main" id="{B0FD8F42-07FD-4177-BFD8-72707AF8B217}"/>
              </a:ext>
            </a:extLst>
          </p:cNvPr>
          <p:cNvSpPr txBox="1"/>
          <p:nvPr/>
        </p:nvSpPr>
        <p:spPr>
          <a:xfrm>
            <a:off x="2415407" y="4252289"/>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sóc</a:t>
            </a:r>
            <a:endParaRPr lang="en-US" sz="5818" dirty="0">
              <a:solidFill>
                <a:srgbClr val="00B050"/>
              </a:solidFill>
              <a:latin typeface="Arial-SGK-TV" pitchFamily="2" charset="0"/>
              <a:cs typeface="Arial-SGK-TV" pitchFamily="2" charset="0"/>
            </a:endParaRPr>
          </a:p>
        </p:txBody>
      </p:sp>
      <p:sp>
        <p:nvSpPr>
          <p:cNvPr id="10" name="TextBox 9">
            <a:extLst>
              <a:ext uri="{FF2B5EF4-FFF2-40B4-BE49-F238E27FC236}">
                <a16:creationId xmlns:a16="http://schemas.microsoft.com/office/drawing/2014/main" id="{3270A7FD-0173-49A4-8E34-9CD29C6CB548}"/>
              </a:ext>
            </a:extLst>
          </p:cNvPr>
          <p:cNvSpPr txBox="1"/>
          <p:nvPr/>
        </p:nvSpPr>
        <p:spPr>
          <a:xfrm>
            <a:off x="463853" y="5473844"/>
            <a:ext cx="1806452" cy="987643"/>
          </a:xfrm>
          <a:prstGeom prst="rect">
            <a:avLst/>
          </a:prstGeom>
          <a:noFill/>
        </p:spPr>
        <p:txBody>
          <a:bodyPr wrap="square" rtlCol="0">
            <a:spAutoFit/>
          </a:bodyPr>
          <a:lstStyle/>
          <a:p>
            <a:pPr algn="ctr"/>
            <a:r>
              <a:rPr lang="en-US" sz="5818">
                <a:latin typeface="Arial-SGK-TV" pitchFamily="2" charset="0"/>
                <a:cs typeface="Arial-SGK-TV" pitchFamily="2" charset="0"/>
              </a:rPr>
              <a:t>cốc</a:t>
            </a:r>
            <a:endParaRPr lang="en-US" sz="5818" dirty="0">
              <a:solidFill>
                <a:srgbClr val="00B0F0"/>
              </a:solidFill>
              <a:latin typeface="Arial-SGK-TV" pitchFamily="2" charset="0"/>
              <a:cs typeface="Arial-SGK-TV" pitchFamily="2" charset="0"/>
            </a:endParaRPr>
          </a:p>
        </p:txBody>
      </p:sp>
      <p:sp>
        <p:nvSpPr>
          <p:cNvPr id="11" name="TextBox 10">
            <a:extLst>
              <a:ext uri="{FF2B5EF4-FFF2-40B4-BE49-F238E27FC236}">
                <a16:creationId xmlns:a16="http://schemas.microsoft.com/office/drawing/2014/main" id="{0C850821-2625-48E6-AFEB-BF8B9E16B943}"/>
              </a:ext>
            </a:extLst>
          </p:cNvPr>
          <p:cNvSpPr txBox="1"/>
          <p:nvPr/>
        </p:nvSpPr>
        <p:spPr>
          <a:xfrm>
            <a:off x="2301652" y="5457591"/>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lộc</a:t>
            </a:r>
            <a:endParaRPr lang="en-US" sz="5818" dirty="0">
              <a:solidFill>
                <a:srgbClr val="00B0F0"/>
              </a:solidFill>
              <a:latin typeface="Arial-SGK-TV" pitchFamily="2" charset="0"/>
              <a:cs typeface="Arial-SGK-TV" pitchFamily="2" charset="0"/>
            </a:endParaRPr>
          </a:p>
        </p:txBody>
      </p:sp>
      <p:sp>
        <p:nvSpPr>
          <p:cNvPr id="12" name="TextBox 11">
            <a:extLst>
              <a:ext uri="{FF2B5EF4-FFF2-40B4-BE49-F238E27FC236}">
                <a16:creationId xmlns:a16="http://schemas.microsoft.com/office/drawing/2014/main" id="{FC80DDB2-BDB4-4D7C-A84C-0F16289D99F8}"/>
              </a:ext>
            </a:extLst>
          </p:cNvPr>
          <p:cNvSpPr txBox="1"/>
          <p:nvPr/>
        </p:nvSpPr>
        <p:spPr>
          <a:xfrm>
            <a:off x="6745544" y="4264139"/>
            <a:ext cx="2115300" cy="987643"/>
          </a:xfrm>
          <a:prstGeom prst="rect">
            <a:avLst/>
          </a:prstGeom>
          <a:noFill/>
        </p:spPr>
        <p:txBody>
          <a:bodyPr wrap="square" rtlCol="0">
            <a:spAutoFit/>
          </a:bodyPr>
          <a:lstStyle/>
          <a:p>
            <a:pPr algn="ctr"/>
            <a:r>
              <a:rPr lang="en-US" sz="5818">
                <a:latin typeface="Arial-SGK-TV" pitchFamily="2" charset="0"/>
                <a:cs typeface="Arial-SGK-TV" pitchFamily="2" charset="0"/>
              </a:rPr>
              <a:t>chục</a:t>
            </a:r>
            <a:endParaRPr lang="en-US" sz="5818" dirty="0">
              <a:solidFill>
                <a:srgbClr val="FFFF00"/>
              </a:solidFill>
              <a:latin typeface="Arial-SGK-TV" pitchFamily="2" charset="0"/>
              <a:cs typeface="Arial-SGK-TV" pitchFamily="2" charset="0"/>
            </a:endParaRPr>
          </a:p>
        </p:txBody>
      </p:sp>
      <p:sp>
        <p:nvSpPr>
          <p:cNvPr id="13" name="TextBox 12">
            <a:extLst>
              <a:ext uri="{FF2B5EF4-FFF2-40B4-BE49-F238E27FC236}">
                <a16:creationId xmlns:a16="http://schemas.microsoft.com/office/drawing/2014/main" id="{5D5DFA81-6CBD-411C-A2A8-F43FDC0E2F9F}"/>
              </a:ext>
            </a:extLst>
          </p:cNvPr>
          <p:cNvSpPr txBox="1"/>
          <p:nvPr/>
        </p:nvSpPr>
        <p:spPr>
          <a:xfrm>
            <a:off x="8710912" y="4264139"/>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cúc</a:t>
            </a:r>
            <a:endParaRPr lang="en-US" sz="5818" dirty="0">
              <a:solidFill>
                <a:srgbClr val="FFFF00"/>
              </a:solidFill>
              <a:latin typeface="Arial-SGK-TV" pitchFamily="2" charset="0"/>
              <a:cs typeface="Arial-SGK-TV" pitchFamily="2" charset="0"/>
            </a:endParaRPr>
          </a:p>
        </p:txBody>
      </p:sp>
      <p:sp>
        <p:nvSpPr>
          <p:cNvPr id="14" name="Rounded Rectangle 7">
            <a:extLst>
              <a:ext uri="{FF2B5EF4-FFF2-40B4-BE49-F238E27FC236}">
                <a16:creationId xmlns:a16="http://schemas.microsoft.com/office/drawing/2014/main" id="{B122101E-8488-4C7C-A314-27C8F2688F06}"/>
              </a:ext>
            </a:extLst>
          </p:cNvPr>
          <p:cNvSpPr/>
          <p:nvPr/>
        </p:nvSpPr>
        <p:spPr bwMode="auto">
          <a:xfrm>
            <a:off x="8522896" y="404128"/>
            <a:ext cx="1799664" cy="1178775"/>
          </a:xfrm>
          <a:prstGeom prst="roundRect">
            <a:avLst/>
          </a:prstGeom>
          <a:solidFill>
            <a:schemeClr val="bg2"/>
          </a:solidFill>
          <a:ln w="9525" cap="flat" cmpd="sng" algn="ctr">
            <a:solidFill>
              <a:schemeClr val="accent5"/>
            </a:solidFill>
            <a:prstDash val="solid"/>
            <a:round/>
            <a:headEnd type="none" w="med" len="med"/>
            <a:tailEnd type="none" w="med" len="med"/>
          </a:ln>
          <a:effectLst/>
          <a:scene3d>
            <a:camera prst="orthographicFront"/>
            <a:lightRig rig="threePt" dir="t"/>
          </a:scene3d>
          <a:sp3d>
            <a:bevelT w="139700" prst="cross"/>
          </a:sp3d>
        </p:spPr>
        <p:txBody>
          <a:bodyPr anchor="ctr"/>
          <a:lstStyle/>
          <a:p>
            <a:pPr algn="ctr" eaLnBrk="1" hangingPunct="1">
              <a:defRPr/>
            </a:pPr>
            <a:r>
              <a:rPr lang="en-US" sz="8727" b="1" kern="600">
                <a:solidFill>
                  <a:srgbClr val="00B050"/>
                </a:solidFill>
                <a:latin typeface="Arial-SGK-TV" pitchFamily="2" charset="0"/>
                <a:cs typeface="Arial-SGK-TV" pitchFamily="2" charset="0"/>
              </a:rPr>
              <a:t>ư</a:t>
            </a:r>
            <a:r>
              <a:rPr lang="en-US" sz="8727" b="1" kern="600">
                <a:solidFill>
                  <a:srgbClr val="FF0000"/>
                </a:solidFill>
                <a:latin typeface="Arial-SGK-TV" pitchFamily="2" charset="0"/>
                <a:cs typeface="Arial-SGK-TV" pitchFamily="2" charset="0"/>
              </a:rPr>
              <a:t>c</a:t>
            </a:r>
            <a:endParaRPr lang="en-US" sz="8727" b="1" kern="600" dirty="0">
              <a:solidFill>
                <a:srgbClr val="FF0000"/>
              </a:solidFill>
              <a:latin typeface="Arial-SGK-TV" pitchFamily="2" charset="0"/>
              <a:cs typeface="Arial-SGK-TV" pitchFamily="2" charset="0"/>
            </a:endParaRPr>
          </a:p>
        </p:txBody>
      </p:sp>
      <p:sp>
        <p:nvSpPr>
          <p:cNvPr id="15" name="TextBox 14">
            <a:extLst>
              <a:ext uri="{FF2B5EF4-FFF2-40B4-BE49-F238E27FC236}">
                <a16:creationId xmlns:a16="http://schemas.microsoft.com/office/drawing/2014/main" id="{A7D53126-396E-4DEF-964B-67F2FDC05E3F}"/>
              </a:ext>
            </a:extLst>
          </p:cNvPr>
          <p:cNvSpPr txBox="1"/>
          <p:nvPr/>
        </p:nvSpPr>
        <p:spPr>
          <a:xfrm>
            <a:off x="6674424" y="5457591"/>
            <a:ext cx="2115300" cy="987643"/>
          </a:xfrm>
          <a:prstGeom prst="rect">
            <a:avLst/>
          </a:prstGeom>
          <a:noFill/>
        </p:spPr>
        <p:txBody>
          <a:bodyPr wrap="square" rtlCol="0">
            <a:spAutoFit/>
          </a:bodyPr>
          <a:lstStyle/>
          <a:p>
            <a:pPr algn="ctr"/>
            <a:r>
              <a:rPr lang="en-US" sz="5818">
                <a:latin typeface="Arial-SGK-TV" pitchFamily="2" charset="0"/>
                <a:cs typeface="Arial-SGK-TV" pitchFamily="2" charset="0"/>
              </a:rPr>
              <a:t>đức</a:t>
            </a:r>
            <a:endParaRPr lang="en-US" sz="5818" dirty="0">
              <a:solidFill>
                <a:srgbClr val="FFFF00"/>
              </a:solidFill>
              <a:latin typeface="Arial-SGK-TV" pitchFamily="2" charset="0"/>
              <a:cs typeface="Arial-SGK-TV" pitchFamily="2" charset="0"/>
            </a:endParaRPr>
          </a:p>
        </p:txBody>
      </p:sp>
      <p:sp>
        <p:nvSpPr>
          <p:cNvPr id="16" name="TextBox 15">
            <a:extLst>
              <a:ext uri="{FF2B5EF4-FFF2-40B4-BE49-F238E27FC236}">
                <a16:creationId xmlns:a16="http://schemas.microsoft.com/office/drawing/2014/main" id="{CE21AB45-5A40-4319-AEF6-4C8600DA30E2}"/>
              </a:ext>
            </a:extLst>
          </p:cNvPr>
          <p:cNvSpPr txBox="1"/>
          <p:nvPr/>
        </p:nvSpPr>
        <p:spPr>
          <a:xfrm>
            <a:off x="8639792" y="5457591"/>
            <a:ext cx="2308245" cy="987643"/>
          </a:xfrm>
          <a:prstGeom prst="rect">
            <a:avLst/>
          </a:prstGeom>
          <a:noFill/>
        </p:spPr>
        <p:txBody>
          <a:bodyPr wrap="square" rtlCol="0">
            <a:spAutoFit/>
          </a:bodyPr>
          <a:lstStyle/>
          <a:p>
            <a:pPr algn="ctr"/>
            <a:r>
              <a:rPr lang="en-US" sz="5818">
                <a:latin typeface="Arial-SGK-TV" pitchFamily="2" charset="0"/>
                <a:cs typeface="Arial-SGK-TV" pitchFamily="2" charset="0"/>
              </a:rPr>
              <a:t>mực</a:t>
            </a:r>
            <a:endParaRPr lang="en-US" sz="5818" dirty="0">
              <a:solidFill>
                <a:srgbClr val="FFFF00"/>
              </a:solidFill>
              <a:latin typeface="Arial-SGK-TV" pitchFamily="2" charset="0"/>
              <a:cs typeface="Arial-SGK-TV" pitchFamily="2" charset="0"/>
            </a:endParaRPr>
          </a:p>
        </p:txBody>
      </p:sp>
      <p:cxnSp>
        <p:nvCxnSpPr>
          <p:cNvPr id="18" name="Straight Connector 17">
            <a:extLst>
              <a:ext uri="{FF2B5EF4-FFF2-40B4-BE49-F238E27FC236}">
                <a16:creationId xmlns:a16="http://schemas.microsoft.com/office/drawing/2014/main" id="{0A329273-49FB-438E-88DE-D15A4CE6800A}"/>
              </a:ext>
            </a:extLst>
          </p:cNvPr>
          <p:cNvCxnSpPr/>
          <p:nvPr/>
        </p:nvCxnSpPr>
        <p:spPr>
          <a:xfrm flipV="1">
            <a:off x="1367079" y="5016412"/>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1444B6-9B43-4E73-8381-7116372927E6}"/>
              </a:ext>
            </a:extLst>
          </p:cNvPr>
          <p:cNvCxnSpPr/>
          <p:nvPr/>
        </p:nvCxnSpPr>
        <p:spPr>
          <a:xfrm flipV="1">
            <a:off x="3454332" y="5028261"/>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DF4F0E-E172-4085-9798-9DB01E6998D8}"/>
              </a:ext>
            </a:extLst>
          </p:cNvPr>
          <p:cNvCxnSpPr/>
          <p:nvPr/>
        </p:nvCxnSpPr>
        <p:spPr>
          <a:xfrm flipV="1">
            <a:off x="7844959" y="5004563"/>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72478E-1D95-42CC-A475-40A029404B02}"/>
              </a:ext>
            </a:extLst>
          </p:cNvPr>
          <p:cNvCxnSpPr/>
          <p:nvPr/>
        </p:nvCxnSpPr>
        <p:spPr>
          <a:xfrm flipV="1">
            <a:off x="9932212" y="5016412"/>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C3D118-B230-4299-9AE9-07CCE7BA4C1D}"/>
              </a:ext>
            </a:extLst>
          </p:cNvPr>
          <p:cNvCxnSpPr/>
          <p:nvPr/>
        </p:nvCxnSpPr>
        <p:spPr>
          <a:xfrm flipV="1">
            <a:off x="1163220" y="6276874"/>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08E23C-5D6F-44FA-99C5-660F698A0454}"/>
              </a:ext>
            </a:extLst>
          </p:cNvPr>
          <p:cNvCxnSpPr/>
          <p:nvPr/>
        </p:nvCxnSpPr>
        <p:spPr>
          <a:xfrm flipV="1">
            <a:off x="3250473" y="6288723"/>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373A6B-7D29-47D4-B727-CED1F73449EB}"/>
              </a:ext>
            </a:extLst>
          </p:cNvPr>
          <p:cNvCxnSpPr/>
          <p:nvPr/>
        </p:nvCxnSpPr>
        <p:spPr>
          <a:xfrm flipV="1">
            <a:off x="7641100" y="6265025"/>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945685-C572-4307-BA8A-AC0289996D39}"/>
              </a:ext>
            </a:extLst>
          </p:cNvPr>
          <p:cNvCxnSpPr/>
          <p:nvPr/>
        </p:nvCxnSpPr>
        <p:spPr>
          <a:xfrm flipV="1">
            <a:off x="9728353" y="6276874"/>
            <a:ext cx="675081" cy="1184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4889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par>
                                <p:cTn id="67" presetID="22" presetClass="entr" presetSubtype="4"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ipe(left)">
                                      <p:cBhvr>
                                        <p:cTn id="74" dur="500"/>
                                        <p:tgtEl>
                                          <p:spTgt spid="15"/>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500"/>
                                        <p:tgtEl>
                                          <p:spTgt spid="25"/>
                                        </p:tgtEl>
                                      </p:cBhvr>
                                    </p:animEffect>
                                  </p:childTnLst>
                                </p:cTn>
                              </p:par>
                              <p:par>
                                <p:cTn id="83" presetID="2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down)">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C06D1BD-7E41-4835-A778-175D4C9AAE92}"/>
              </a:ext>
            </a:extLst>
          </p:cNvPr>
          <p:cNvSpPr txBox="1"/>
          <p:nvPr/>
        </p:nvSpPr>
        <p:spPr>
          <a:xfrm>
            <a:off x="1603509" y="2470042"/>
            <a:ext cx="2873831" cy="923330"/>
          </a:xfrm>
          <a:prstGeom prst="rect">
            <a:avLst/>
          </a:prstGeom>
          <a:noFill/>
        </p:spPr>
        <p:txBody>
          <a:bodyPr wrap="square" rtlCol="0">
            <a:spAutoFit/>
          </a:bodyPr>
          <a:lstStyle/>
          <a:p>
            <a:r>
              <a:rPr lang="en-US" sz="5400">
                <a:latin typeface="Arial-SGK-TV" pitchFamily="2" charset="0"/>
                <a:cs typeface="Arial-SGK-TV" pitchFamily="2" charset="0"/>
              </a:rPr>
              <a:t>con sóc</a:t>
            </a:r>
            <a:endParaRPr lang="vi-VN" sz="5400" dirty="0">
              <a:latin typeface="Arial-SGK-TV" pitchFamily="2" charset="0"/>
              <a:cs typeface="Arial-SGK-TV" pitchFamily="2" charset="0"/>
            </a:endParaRPr>
          </a:p>
        </p:txBody>
      </p:sp>
      <p:sp>
        <p:nvSpPr>
          <p:cNvPr id="22" name="TextBox 21">
            <a:extLst>
              <a:ext uri="{FF2B5EF4-FFF2-40B4-BE49-F238E27FC236}">
                <a16:creationId xmlns:a16="http://schemas.microsoft.com/office/drawing/2014/main" id="{6E5DF6D6-0C67-4C76-8744-DABD5E371A7E}"/>
              </a:ext>
            </a:extLst>
          </p:cNvPr>
          <p:cNvSpPr txBox="1"/>
          <p:nvPr/>
        </p:nvSpPr>
        <p:spPr>
          <a:xfrm>
            <a:off x="7789779" y="2473774"/>
            <a:ext cx="2873831" cy="923330"/>
          </a:xfrm>
          <a:prstGeom prst="rect">
            <a:avLst/>
          </a:prstGeom>
          <a:noFill/>
        </p:spPr>
        <p:txBody>
          <a:bodyPr wrap="square" rtlCol="0">
            <a:spAutoFit/>
          </a:bodyPr>
          <a:lstStyle/>
          <a:p>
            <a:r>
              <a:rPr lang="en-US" sz="5400">
                <a:latin typeface="Arial-SGK-TV" pitchFamily="2" charset="0"/>
                <a:cs typeface="Arial-SGK-TV" pitchFamily="2" charset="0"/>
              </a:rPr>
              <a:t>cái cốc</a:t>
            </a:r>
            <a:endParaRPr lang="vi-VN" sz="5400" dirty="0">
              <a:latin typeface="Arial-SGK-TV" pitchFamily="2" charset="0"/>
              <a:cs typeface="Arial-SGK-TV" pitchFamily="2" charset="0"/>
            </a:endParaRPr>
          </a:p>
        </p:txBody>
      </p:sp>
      <p:sp>
        <p:nvSpPr>
          <p:cNvPr id="23" name="TextBox 22">
            <a:extLst>
              <a:ext uri="{FF2B5EF4-FFF2-40B4-BE49-F238E27FC236}">
                <a16:creationId xmlns:a16="http://schemas.microsoft.com/office/drawing/2014/main" id="{636E94D1-9D55-4985-8346-47BF9C5A0819}"/>
              </a:ext>
            </a:extLst>
          </p:cNvPr>
          <p:cNvSpPr txBox="1"/>
          <p:nvPr/>
        </p:nvSpPr>
        <p:spPr>
          <a:xfrm>
            <a:off x="1463960" y="5843094"/>
            <a:ext cx="3574989" cy="923330"/>
          </a:xfrm>
          <a:prstGeom prst="rect">
            <a:avLst/>
          </a:prstGeom>
          <a:noFill/>
        </p:spPr>
        <p:txBody>
          <a:bodyPr wrap="square" rtlCol="0">
            <a:spAutoFit/>
          </a:bodyPr>
          <a:lstStyle/>
          <a:p>
            <a:r>
              <a:rPr lang="en-US" sz="5400">
                <a:latin typeface="Arial-SGK-TV" pitchFamily="2" charset="0"/>
                <a:cs typeface="Arial-SGK-TV" pitchFamily="2" charset="0"/>
              </a:rPr>
              <a:t>máy xúc</a:t>
            </a:r>
            <a:endParaRPr lang="vi-VN" sz="5400" dirty="0">
              <a:latin typeface="Arial-SGK-TV" pitchFamily="2" charset="0"/>
              <a:cs typeface="Arial-SGK-TV" pitchFamily="2" charset="0"/>
            </a:endParaRPr>
          </a:p>
        </p:txBody>
      </p:sp>
      <p:sp>
        <p:nvSpPr>
          <p:cNvPr id="24" name="TextBox 23">
            <a:extLst>
              <a:ext uri="{FF2B5EF4-FFF2-40B4-BE49-F238E27FC236}">
                <a16:creationId xmlns:a16="http://schemas.microsoft.com/office/drawing/2014/main" id="{5E24CA8E-570A-4362-A79B-8BAE67A3866F}"/>
              </a:ext>
            </a:extLst>
          </p:cNvPr>
          <p:cNvSpPr txBox="1"/>
          <p:nvPr/>
        </p:nvSpPr>
        <p:spPr>
          <a:xfrm>
            <a:off x="7677831" y="5890211"/>
            <a:ext cx="3832890" cy="923330"/>
          </a:xfrm>
          <a:prstGeom prst="rect">
            <a:avLst/>
          </a:prstGeom>
          <a:noFill/>
        </p:spPr>
        <p:txBody>
          <a:bodyPr wrap="square" rtlCol="0">
            <a:spAutoFit/>
          </a:bodyPr>
          <a:lstStyle/>
          <a:p>
            <a:r>
              <a:rPr lang="en-US" sz="5400">
                <a:latin typeface="Arial-SGK-TV" pitchFamily="2" charset="0"/>
                <a:cs typeface="Arial-SGK-TV" pitchFamily="2" charset="0"/>
              </a:rPr>
              <a:t>con mực</a:t>
            </a:r>
            <a:endParaRPr lang="vi-VN" sz="5400" dirty="0">
              <a:latin typeface="Arial-SGK-TV" pitchFamily="2" charset="0"/>
              <a:cs typeface="Arial-SGK-TV" pitchFamily="2" charset="0"/>
            </a:endParaRPr>
          </a:p>
        </p:txBody>
      </p:sp>
      <p:cxnSp>
        <p:nvCxnSpPr>
          <p:cNvPr id="29" name="Straight Connector 28">
            <a:extLst>
              <a:ext uri="{FF2B5EF4-FFF2-40B4-BE49-F238E27FC236}">
                <a16:creationId xmlns:a16="http://schemas.microsoft.com/office/drawing/2014/main" id="{530B3057-A346-40A4-8477-8ECB60B92089}"/>
              </a:ext>
            </a:extLst>
          </p:cNvPr>
          <p:cNvCxnSpPr>
            <a:cxnSpLocks/>
          </p:cNvCxnSpPr>
          <p:nvPr/>
        </p:nvCxnSpPr>
        <p:spPr>
          <a:xfrm>
            <a:off x="3428055" y="3229189"/>
            <a:ext cx="640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EC70A4A-47DA-4B10-AFD7-3C2CE3399111}"/>
              </a:ext>
            </a:extLst>
          </p:cNvPr>
          <p:cNvCxnSpPr>
            <a:cxnSpLocks/>
          </p:cNvCxnSpPr>
          <p:nvPr/>
        </p:nvCxnSpPr>
        <p:spPr>
          <a:xfrm>
            <a:off x="9372315" y="3285720"/>
            <a:ext cx="640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9490C7-BC08-4883-B836-34270CC73AC4}"/>
              </a:ext>
            </a:extLst>
          </p:cNvPr>
          <p:cNvCxnSpPr>
            <a:cxnSpLocks/>
          </p:cNvCxnSpPr>
          <p:nvPr/>
        </p:nvCxnSpPr>
        <p:spPr>
          <a:xfrm>
            <a:off x="3238658" y="6649522"/>
            <a:ext cx="9472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950A57-0332-4C7D-BDBD-E90379946540}"/>
              </a:ext>
            </a:extLst>
          </p:cNvPr>
          <p:cNvCxnSpPr>
            <a:cxnSpLocks/>
          </p:cNvCxnSpPr>
          <p:nvPr/>
        </p:nvCxnSpPr>
        <p:spPr>
          <a:xfrm>
            <a:off x="9483663" y="6730666"/>
            <a:ext cx="640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0745A3F-5DE2-41E2-8C27-690D60C10A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907" r="77164" b="28033"/>
          <a:stretch/>
        </p:blipFill>
        <p:spPr>
          <a:xfrm>
            <a:off x="2019700" y="171849"/>
            <a:ext cx="3241083" cy="2478476"/>
          </a:xfrm>
          <a:prstGeom prst="rect">
            <a:avLst/>
          </a:prstGeom>
        </p:spPr>
      </p:pic>
      <p:pic>
        <p:nvPicPr>
          <p:cNvPr id="17" name="Picture 16">
            <a:extLst>
              <a:ext uri="{FF2B5EF4-FFF2-40B4-BE49-F238E27FC236}">
                <a16:creationId xmlns:a16="http://schemas.microsoft.com/office/drawing/2014/main" id="{99172C61-99B1-454A-B778-21EF4CFDF3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22" t="40775" r="56916" b="27236"/>
          <a:stretch/>
        </p:blipFill>
        <p:spPr>
          <a:xfrm>
            <a:off x="7367086" y="171849"/>
            <a:ext cx="3646354" cy="2298193"/>
          </a:xfrm>
          <a:prstGeom prst="rect">
            <a:avLst/>
          </a:prstGeom>
        </p:spPr>
      </p:pic>
      <p:pic>
        <p:nvPicPr>
          <p:cNvPr id="18" name="Picture 17">
            <a:extLst>
              <a:ext uri="{FF2B5EF4-FFF2-40B4-BE49-F238E27FC236}">
                <a16:creationId xmlns:a16="http://schemas.microsoft.com/office/drawing/2014/main" id="{A4ECCA57-03A4-4857-8800-9B392C9F6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758" t="41172" r="25260" b="25772"/>
          <a:stretch/>
        </p:blipFill>
        <p:spPr>
          <a:xfrm>
            <a:off x="1111573" y="3330757"/>
            <a:ext cx="3687704" cy="2637692"/>
          </a:xfrm>
          <a:prstGeom prst="rect">
            <a:avLst/>
          </a:prstGeom>
        </p:spPr>
      </p:pic>
      <p:pic>
        <p:nvPicPr>
          <p:cNvPr id="19" name="Picture 18">
            <a:extLst>
              <a:ext uri="{FF2B5EF4-FFF2-40B4-BE49-F238E27FC236}">
                <a16:creationId xmlns:a16="http://schemas.microsoft.com/office/drawing/2014/main" id="{4FAB5E52-B6BC-4F20-A6B1-6FDF4A81EC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052" t="41037" r="112" b="27903"/>
          <a:stretch/>
        </p:blipFill>
        <p:spPr>
          <a:xfrm>
            <a:off x="7677831" y="3670852"/>
            <a:ext cx="3241083" cy="2478476"/>
          </a:xfrm>
          <a:prstGeom prst="rect">
            <a:avLst/>
          </a:prstGeom>
        </p:spPr>
      </p:pic>
    </p:spTree>
    <p:extLst>
      <p:ext uri="{BB962C8B-B14F-4D97-AF65-F5344CB8AC3E}">
        <p14:creationId xmlns:p14="http://schemas.microsoft.com/office/powerpoint/2010/main" val="1857084694"/>
      </p:ext>
    </p:extLst>
  </p:cSld>
  <p:clrMapOvr>
    <a:masterClrMapping/>
  </p:clrMapOvr>
  <mc:AlternateContent xmlns:mc="http://schemas.openxmlformats.org/markup-compatibility/2006" xmlns:p14="http://schemas.microsoft.com/office/powerpoint/2010/main">
    <mc:Choice Requires="p14">
      <p:transition spd="slow" p14:dur="1200" advTm="3000">
        <p:dissolve/>
      </p:transition>
    </mc:Choice>
    <mc:Fallback xmlns="">
      <p:transition spd="slow" advTm="3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TotalTime>
  <Words>355</Words>
  <Application>Microsoft Office PowerPoint</Application>
  <PresentationFormat>Widescreen</PresentationFormat>
  <Paragraphs>95</Paragraphs>
  <Slides>26</Slides>
  <Notes>11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Microsoft YaHei</vt:lpstr>
      <vt:lpstr>.黑体-日本?</vt:lpstr>
      <vt:lpstr>.黑体-韩语</vt:lpstr>
      <vt:lpstr>Arial</vt:lpstr>
      <vt:lpstr>Arial-SGK-TV</vt:lpstr>
      <vt:lpstr>等线</vt:lpstr>
      <vt:lpstr>HP001 4 hàng</vt:lpstr>
      <vt:lpstr>Times New Roman</vt:lpstr>
      <vt:lpstr>迷你简少儿</vt:lpstr>
      <vt:lpstr>黑体-繁</vt:lpstr>
      <vt:lpstr>Office 主题​​</vt:lpstr>
      <vt:lpstr>PowerPoint Presentation</vt:lpstr>
      <vt:lpstr>PowerPoint Presentation</vt:lpstr>
      <vt:lpstr>PowerPoint Presentation</vt:lpstr>
      <vt:lpstr> Nếu lênTây Bắc, bạn hãy đến Sa Pa. Vào mùa hè, mỗi ngày ở đây như có bốn mùa. Sa Pa có Thác Bạc, có Cầu Mây, có các bản Tả Van, Tả Phìn, Sín Chải.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dc:title>
  <dc:creator>李佳宇</dc:creator>
  <cp:lastModifiedBy>Windows User</cp:lastModifiedBy>
  <cp:revision>283</cp:revision>
  <dcterms:created xsi:type="dcterms:W3CDTF">2017-05-03T13:07:34Z</dcterms:created>
  <dcterms:modified xsi:type="dcterms:W3CDTF">2021-12-20T03:49:57Z</dcterms:modified>
</cp:coreProperties>
</file>