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91" r:id="rId2"/>
    <p:sldId id="280" r:id="rId3"/>
    <p:sldId id="294" r:id="rId4"/>
    <p:sldId id="281" r:id="rId5"/>
    <p:sldId id="282" r:id="rId6"/>
    <p:sldId id="283" r:id="rId7"/>
    <p:sldId id="284" r:id="rId8"/>
    <p:sldId id="299" r:id="rId9"/>
    <p:sldId id="285" r:id="rId10"/>
    <p:sldId id="295" r:id="rId11"/>
    <p:sldId id="296" r:id="rId12"/>
    <p:sldId id="302" r:id="rId13"/>
    <p:sldId id="300" r:id="rId14"/>
    <p:sldId id="301" r:id="rId15"/>
    <p:sldId id="303" r:id="rId16"/>
    <p:sldId id="287" r:id="rId17"/>
    <p:sldId id="288" r:id="rId18"/>
    <p:sldId id="297" r:id="rId19"/>
    <p:sldId id="289" r:id="rId20"/>
    <p:sldId id="298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DDD10F-690D-4AF8-AC34-19CC92EF44BA}"/>
              </a:ext>
            </a:extLst>
          </p:cNvPr>
          <p:cNvSpPr/>
          <p:nvPr/>
        </p:nvSpPr>
        <p:spPr>
          <a:xfrm>
            <a:off x="876300" y="1981200"/>
            <a:ext cx="7391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CHÀO MỪNG CÁC CON ĐẾN VỚI TIẾT HỌC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B0AD-CDB2-4AED-A540-8050E589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">
            <a:hlinkClick r:id="" action="ppaction://media"/>
            <a:extLst>
              <a:ext uri="{FF2B5EF4-FFF2-40B4-BE49-F238E27FC236}">
                <a16:creationId xmlns:a16="http://schemas.microsoft.com/office/drawing/2014/main" id="{67F2C6A8-DEA5-42C0-92AE-7D10551DCB3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5"/>
                </p14:media>
              </p:ext>
            </p:extLst>
          </p:nvPr>
        </p:nvPicPr>
        <p:blipFill rotWithShape="1">
          <a:blip r:embed="rId4"/>
          <a:srcRect r="4151" b="29797"/>
          <a:stretch>
            <a:fillRect/>
          </a:stretch>
        </p:blipFill>
        <p:spPr>
          <a:xfrm rot="5400000">
            <a:off x="1828800" y="-381000"/>
            <a:ext cx="5486399" cy="7619999"/>
          </a:xfrm>
        </p:spPr>
      </p:pic>
    </p:spTree>
    <p:extLst>
      <p:ext uri="{BB962C8B-B14F-4D97-AF65-F5344CB8AC3E}">
        <p14:creationId xmlns:p14="http://schemas.microsoft.com/office/powerpoint/2010/main" val="335647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D2E7-D8FA-4851-8555-B4BD1E45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rau">
            <a:hlinkClick r:id="" action="ppaction://media"/>
            <a:extLst>
              <a:ext uri="{FF2B5EF4-FFF2-40B4-BE49-F238E27FC236}">
                <a16:creationId xmlns:a16="http://schemas.microsoft.com/office/drawing/2014/main" id="{26865FA9-0991-46DB-A72D-33AEDC85923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13"/>
                </p14:media>
              </p:ext>
            </p:extLst>
          </p:nvPr>
        </p:nvPicPr>
        <p:blipFill rotWithShape="1">
          <a:blip r:embed="rId4"/>
          <a:srcRect b="29797"/>
          <a:stretch>
            <a:fillRect/>
          </a:stretch>
        </p:blipFill>
        <p:spPr>
          <a:xfrm rot="5400000">
            <a:off x="2042716" y="-518716"/>
            <a:ext cx="5287170" cy="8001001"/>
          </a:xfrm>
        </p:spPr>
      </p:pic>
    </p:spTree>
    <p:extLst>
      <p:ext uri="{BB962C8B-B14F-4D97-AF65-F5344CB8AC3E}">
        <p14:creationId xmlns:p14="http://schemas.microsoft.com/office/powerpoint/2010/main" val="33777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628D-0E24-41E7-BCFE-C3BAA7C1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D5765-B50E-489A-B0C6-4DC9BFC41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F9155-4BD7-4D1F-B3FB-8175E0B32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3" r="20339" b="28889"/>
          <a:stretch/>
        </p:blipFill>
        <p:spPr>
          <a:xfrm rot="5400000">
            <a:off x="1737518" y="-823118"/>
            <a:ext cx="5668963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EC55D-27EB-4079-9A17-09EC33EE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u">
            <a:hlinkClick r:id="" action="ppaction://media"/>
            <a:extLst>
              <a:ext uri="{FF2B5EF4-FFF2-40B4-BE49-F238E27FC236}">
                <a16:creationId xmlns:a16="http://schemas.microsoft.com/office/drawing/2014/main" id="{218DAFAB-DA9F-484F-A257-3C119BC250C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80"/>
                </p14:media>
              </p:ext>
            </p:extLst>
          </p:nvPr>
        </p:nvPicPr>
        <p:blipFill rotWithShape="1">
          <a:blip r:embed="rId4"/>
          <a:srcRect b="29288"/>
          <a:stretch>
            <a:fillRect/>
          </a:stretch>
        </p:blipFill>
        <p:spPr>
          <a:xfrm rot="5400000">
            <a:off x="1905001" y="-304801"/>
            <a:ext cx="5638799" cy="7620001"/>
          </a:xfrm>
        </p:spPr>
      </p:pic>
    </p:spTree>
    <p:extLst>
      <p:ext uri="{BB962C8B-B14F-4D97-AF65-F5344CB8AC3E}">
        <p14:creationId xmlns:p14="http://schemas.microsoft.com/office/powerpoint/2010/main" val="389546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DE70-6FEE-4A81-BE15-EC216506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eu">
            <a:hlinkClick r:id="" action="ppaction://media"/>
            <a:extLst>
              <a:ext uri="{FF2B5EF4-FFF2-40B4-BE49-F238E27FC236}">
                <a16:creationId xmlns:a16="http://schemas.microsoft.com/office/drawing/2014/main" id="{FB600D11-A1EB-4D24-947C-EA1E95A75F6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3"/>
                </p14:media>
              </p:ext>
            </p:extLst>
          </p:nvPr>
        </p:nvPicPr>
        <p:blipFill rotWithShape="1">
          <a:blip r:embed="rId4"/>
          <a:srcRect b="29067"/>
          <a:stretch/>
        </p:blipFill>
        <p:spPr>
          <a:xfrm rot="5400000">
            <a:off x="1981199" y="-761999"/>
            <a:ext cx="5334000" cy="8077201"/>
          </a:xfrm>
        </p:spPr>
      </p:pic>
    </p:spTree>
    <p:extLst>
      <p:ext uri="{BB962C8B-B14F-4D97-AF65-F5344CB8AC3E}">
        <p14:creationId xmlns:p14="http://schemas.microsoft.com/office/powerpoint/2010/main" val="8179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3F37-3A31-450B-A853-B63396A89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477AB-6B31-4FBA-ACF8-EBBE51D4D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9" r="17373" b="30000"/>
          <a:stretch/>
        </p:blipFill>
        <p:spPr>
          <a:xfrm rot="5400000">
            <a:off x="2057400" y="-457200"/>
            <a:ext cx="5029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571"/>
            <a:ext cx="8229600" cy="1143000"/>
          </a:xfrm>
        </p:spPr>
        <p:txBody>
          <a:bodyPr/>
          <a:lstStyle/>
          <a:p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B80DE3-6D1A-47FC-BC90-402018E1CABF}"/>
              </a:ext>
            </a:extLst>
          </p:cNvPr>
          <p:cNvGrpSpPr/>
          <p:nvPr/>
        </p:nvGrpSpPr>
        <p:grpSpPr>
          <a:xfrm>
            <a:off x="457200" y="1676400"/>
            <a:ext cx="8229600" cy="5181600"/>
            <a:chOff x="2290762" y="1877635"/>
            <a:chExt cx="4562475" cy="35123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8D668B-DA37-4900-B2CB-CDC46832F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0762" y="1877635"/>
              <a:ext cx="4562475" cy="31337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FED876-EDBE-4A74-9AE5-8D56B126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0762" y="4570789"/>
              <a:ext cx="4524375" cy="819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0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cau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giàn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trầu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. Sau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cải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dền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dưa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hấu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6240" y="70104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6093" y="746620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184" y="7916306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7174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7295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3334" r="9782" b="63333"/>
          <a:stretch/>
        </p:blipFill>
        <p:spPr>
          <a:xfrm>
            <a:off x="50736" y="-19051"/>
            <a:ext cx="9093264" cy="44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0542" y="26670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cau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giàn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trầu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. Sau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cải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dền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dưa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hấu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.  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dãy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30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6240" y="70104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6093" y="746620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184" y="7916306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7174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7295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185C39-0E09-4289-805A-BAF79076B8D1}"/>
              </a:ext>
            </a:extLst>
          </p:cNvPr>
          <p:cNvCxnSpPr/>
          <p:nvPr/>
        </p:nvCxnSpPr>
        <p:spPr>
          <a:xfrm>
            <a:off x="5356202" y="3276600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A20BED-3455-481F-83E6-85ED3B341F8B}"/>
              </a:ext>
            </a:extLst>
          </p:cNvPr>
          <p:cNvCxnSpPr/>
          <p:nvPr/>
        </p:nvCxnSpPr>
        <p:spPr>
          <a:xfrm>
            <a:off x="7163492" y="3276600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ABE178-E68A-4C5A-994A-5610FE31543A}"/>
              </a:ext>
            </a:extLst>
          </p:cNvPr>
          <p:cNvCxnSpPr/>
          <p:nvPr/>
        </p:nvCxnSpPr>
        <p:spPr>
          <a:xfrm>
            <a:off x="8202266" y="3295973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726D2A-8882-47D3-9811-B86887609967}"/>
              </a:ext>
            </a:extLst>
          </p:cNvPr>
          <p:cNvCxnSpPr/>
          <p:nvPr/>
        </p:nvCxnSpPr>
        <p:spPr>
          <a:xfrm>
            <a:off x="1524000" y="4114800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E6AB8-BD9D-4F7E-A122-8E4EFC52F3E6}"/>
              </a:ext>
            </a:extLst>
          </p:cNvPr>
          <p:cNvCxnSpPr/>
          <p:nvPr/>
        </p:nvCxnSpPr>
        <p:spPr>
          <a:xfrm>
            <a:off x="2971800" y="4114800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40133C-0723-4B37-9D13-49B0E6986E2C}"/>
              </a:ext>
            </a:extLst>
          </p:cNvPr>
          <p:cNvCxnSpPr/>
          <p:nvPr/>
        </p:nvCxnSpPr>
        <p:spPr>
          <a:xfrm>
            <a:off x="1933567" y="4876800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BC19D8-05AE-4CD9-B3A3-4F94F4939865}"/>
              </a:ext>
            </a:extLst>
          </p:cNvPr>
          <p:cNvCxnSpPr/>
          <p:nvPr/>
        </p:nvCxnSpPr>
        <p:spPr>
          <a:xfrm>
            <a:off x="6487617" y="4114800"/>
            <a:ext cx="7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CF02D02-C34E-4FAA-9C7F-986C395D00F8}"/>
              </a:ext>
            </a:extLst>
          </p:cNvPr>
          <p:cNvSpPr/>
          <p:nvPr/>
        </p:nvSpPr>
        <p:spPr>
          <a:xfrm>
            <a:off x="170542" y="2667000"/>
            <a:ext cx="439058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2DE9D7-FFC8-4A4B-AB2E-01075423BCF8}"/>
              </a:ext>
            </a:extLst>
          </p:cNvPr>
          <p:cNvSpPr/>
          <p:nvPr/>
        </p:nvSpPr>
        <p:spPr>
          <a:xfrm>
            <a:off x="7893354" y="2501802"/>
            <a:ext cx="439058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109E84-EB02-4F56-97C2-481446921386}"/>
              </a:ext>
            </a:extLst>
          </p:cNvPr>
          <p:cNvSpPr/>
          <p:nvPr/>
        </p:nvSpPr>
        <p:spPr>
          <a:xfrm>
            <a:off x="7039279" y="3302606"/>
            <a:ext cx="439058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833E01-98C8-4173-A4FB-B118B73C481C}"/>
              </a:ext>
            </a:extLst>
          </p:cNvPr>
          <p:cNvSpPr/>
          <p:nvPr/>
        </p:nvSpPr>
        <p:spPr>
          <a:xfrm>
            <a:off x="4068297" y="4114800"/>
            <a:ext cx="439058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1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50462" r="6094" b="5689"/>
          <a:stretch/>
        </p:blipFill>
        <p:spPr>
          <a:xfrm>
            <a:off x="-177864" y="381000"/>
            <a:ext cx="9321864" cy="5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BÀI 43 : au -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êu</a:t>
            </a:r>
            <a:endParaRPr lang="en-US" sz="48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marL="82296" indent="0" algn="ctr">
              <a:buNone/>
            </a:pPr>
            <a:r>
              <a:rPr lang="en-US" sz="3600" b="1" i="1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8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3FFAB-BE45-4E44-B677-759BFB004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12500"/>
          <a:stretch/>
        </p:blipFill>
        <p:spPr>
          <a:xfrm>
            <a:off x="0" y="0"/>
            <a:ext cx="9185564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B9D9-BDA4-4A11-9A76-8959CAF0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80788-8D7F-45DF-A6FD-DA4B4B2D3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1157113" cy="114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EC91A-0292-4EE3-A111-EF5FC747F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1182131" y="4419600"/>
            <a:ext cx="1078849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99A06-315B-49A9-981F-4D979BC111FF}"/>
              </a:ext>
            </a:extLst>
          </p:cNvPr>
          <p:cNvSpPr txBox="1"/>
          <p:nvPr/>
        </p:nvSpPr>
        <p:spPr>
          <a:xfrm>
            <a:off x="2667000" y="1981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 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bậu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con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trâu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……</a:t>
            </a:r>
            <a:endParaRPr lang="en-GB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07E00-9464-4A90-90DF-8AFDE78B63D2}"/>
              </a:ext>
            </a:extLst>
          </p:cNvPr>
          <p:cNvSpPr txBox="1"/>
          <p:nvPr/>
        </p:nvSpPr>
        <p:spPr>
          <a:xfrm>
            <a:off x="2895600" y="4351063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au 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êu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tễu</a:t>
            </a:r>
            <a:endParaRPr lang="en-GB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3179" y="5684003"/>
            <a:ext cx="768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kêu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34898" y="568400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8869" y="568271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86959" y="568400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endParaRPr lang="en-US" sz="2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6667"/>
          <a:stretch/>
        </p:blipFill>
        <p:spPr>
          <a:xfrm>
            <a:off x="-29706" y="-1"/>
            <a:ext cx="9144000" cy="56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3183" y="1652093"/>
            <a:ext cx="97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903" y="2739164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0188" y="4120757"/>
            <a:ext cx="14750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2738" y="2743200"/>
            <a:ext cx="97334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2403" y="1652094"/>
            <a:ext cx="976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9266" y="1652093"/>
            <a:ext cx="992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229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cau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tàu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3541" y="2477398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bậu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948" y="2456033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3163" y="2348201"/>
            <a:ext cx="2180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9514" y="2445133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khều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rêu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0640" y="2317204"/>
            <a:ext cx="2202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  <p:bldP spid="6" grpId="0" build="allAtOnce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856" y="2426111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củ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44160" y="233769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865" y="5491697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tễu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36843" y="5411251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trâu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6481" y="2242441"/>
            <a:ext cx="111424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58635" r="60834" b="31496"/>
          <a:stretch/>
        </p:blipFill>
        <p:spPr>
          <a:xfrm>
            <a:off x="630045" y="389164"/>
            <a:ext cx="2817770" cy="18423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58821" r="33858" b="31310"/>
          <a:stretch/>
        </p:blipFill>
        <p:spPr>
          <a:xfrm>
            <a:off x="5936337" y="389164"/>
            <a:ext cx="2817770" cy="18423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58777" r="8650" b="31354"/>
          <a:stretch/>
        </p:blipFill>
        <p:spPr>
          <a:xfrm>
            <a:off x="3118567" y="3352800"/>
            <a:ext cx="2817770" cy="1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D618EA-6258-40A1-8C01-57E19296840A}"/>
              </a:ext>
            </a:extLst>
          </p:cNvPr>
          <p:cNvSpPr txBox="1"/>
          <p:nvPr/>
        </p:nvSpPr>
        <p:spPr>
          <a:xfrm>
            <a:off x="2583183" y="228875"/>
            <a:ext cx="973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75A4B-A917-411E-88F9-083E9F6DD2A8}"/>
              </a:ext>
            </a:extLst>
          </p:cNvPr>
          <p:cNvSpPr txBox="1"/>
          <p:nvPr/>
        </p:nvSpPr>
        <p:spPr>
          <a:xfrm>
            <a:off x="3504903" y="1315946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B0E1E-BFE2-4654-BF14-BB3A66C28CE4}"/>
              </a:ext>
            </a:extLst>
          </p:cNvPr>
          <p:cNvSpPr txBox="1"/>
          <p:nvPr/>
        </p:nvSpPr>
        <p:spPr>
          <a:xfrm>
            <a:off x="3840188" y="2697539"/>
            <a:ext cx="14750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46A2D-5E88-4551-9DA5-599263F1635E}"/>
              </a:ext>
            </a:extLst>
          </p:cNvPr>
          <p:cNvSpPr txBox="1"/>
          <p:nvPr/>
        </p:nvSpPr>
        <p:spPr>
          <a:xfrm>
            <a:off x="4612738" y="1319982"/>
            <a:ext cx="97334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D1AE7-CACF-41A8-97CF-CFC37E3AE796}"/>
              </a:ext>
            </a:extLst>
          </p:cNvPr>
          <p:cNvSpPr txBox="1"/>
          <p:nvPr/>
        </p:nvSpPr>
        <p:spPr>
          <a:xfrm>
            <a:off x="4092403" y="228876"/>
            <a:ext cx="976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1C60-EA1D-48CE-9646-82FEBBFDD4A5}"/>
              </a:ext>
            </a:extLst>
          </p:cNvPr>
          <p:cNvSpPr txBox="1"/>
          <p:nvPr/>
        </p:nvSpPr>
        <p:spPr>
          <a:xfrm>
            <a:off x="5709266" y="228875"/>
            <a:ext cx="992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D7AA3-7958-471B-9B66-03C6ECD92DF5}"/>
              </a:ext>
            </a:extLst>
          </p:cNvPr>
          <p:cNvSpPr txBox="1"/>
          <p:nvPr/>
        </p:nvSpPr>
        <p:spPr>
          <a:xfrm>
            <a:off x="303898" y="3652509"/>
            <a:ext cx="229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cau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tàu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1FB54-7FB1-4AF6-84A2-26C410F4FE83}"/>
              </a:ext>
            </a:extLst>
          </p:cNvPr>
          <p:cNvSpPr txBox="1"/>
          <p:nvPr/>
        </p:nvSpPr>
        <p:spPr>
          <a:xfrm>
            <a:off x="3113541" y="3681069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bậu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gấu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3F9EE-7FD2-4F0F-8090-E6E4CAB74195}"/>
              </a:ext>
            </a:extLst>
          </p:cNvPr>
          <p:cNvSpPr txBox="1"/>
          <p:nvPr/>
        </p:nvSpPr>
        <p:spPr>
          <a:xfrm>
            <a:off x="573948" y="3659704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8785A-C351-4EFF-BB1C-DE902F142BD2}"/>
              </a:ext>
            </a:extLst>
          </p:cNvPr>
          <p:cNvSpPr txBox="1"/>
          <p:nvPr/>
        </p:nvSpPr>
        <p:spPr>
          <a:xfrm>
            <a:off x="3393163" y="3551872"/>
            <a:ext cx="2180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68BA12-ECFD-46A8-9B4E-DC969CD96627}"/>
              </a:ext>
            </a:extLst>
          </p:cNvPr>
          <p:cNvSpPr txBox="1"/>
          <p:nvPr/>
        </p:nvSpPr>
        <p:spPr>
          <a:xfrm>
            <a:off x="6099514" y="3648804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khều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rêu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ACC3A-CBB7-4B1F-8434-01080115C84C}"/>
              </a:ext>
            </a:extLst>
          </p:cNvPr>
          <p:cNvSpPr txBox="1"/>
          <p:nvPr/>
        </p:nvSpPr>
        <p:spPr>
          <a:xfrm>
            <a:off x="6630640" y="3520875"/>
            <a:ext cx="2202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32070-0555-4B0F-A53A-33D7268FDCAA}"/>
              </a:ext>
            </a:extLst>
          </p:cNvPr>
          <p:cNvSpPr txBox="1"/>
          <p:nvPr/>
        </p:nvSpPr>
        <p:spPr>
          <a:xfrm>
            <a:off x="798368" y="4687669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rau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củ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3A9E4F-E2C7-41A9-8883-BE9173A9F7FD}"/>
              </a:ext>
            </a:extLst>
          </p:cNvPr>
          <p:cNvSpPr txBox="1"/>
          <p:nvPr/>
        </p:nvSpPr>
        <p:spPr>
          <a:xfrm>
            <a:off x="6275935" y="4687669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tễu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F8AE68-1A2B-457B-A011-2D4241FA1DA2}"/>
              </a:ext>
            </a:extLst>
          </p:cNvPr>
          <p:cNvSpPr txBox="1"/>
          <p:nvPr/>
        </p:nvSpPr>
        <p:spPr>
          <a:xfrm>
            <a:off x="3315937" y="4678874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trâu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9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6632" r="28334" b="5952"/>
          <a:stretch/>
        </p:blipFill>
        <p:spPr>
          <a:xfrm>
            <a:off x="0" y="1143000"/>
            <a:ext cx="9197550" cy="36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205</Words>
  <Application>Microsoft Office PowerPoint</Application>
  <PresentationFormat>On-screen Show (4:3)</PresentationFormat>
  <Paragraphs>61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</vt:lpstr>
      <vt:lpstr>Arial</vt:lpstr>
      <vt:lpstr>Arial-SGK-TV</vt:lpstr>
      <vt:lpstr>Calibri</vt:lpstr>
      <vt:lpstr>HP001 4 hàng</vt:lpstr>
      <vt:lpstr>Times New Roman</vt:lpstr>
      <vt:lpstr>Office Theme</vt:lpstr>
      <vt:lpstr>PowerPoint Presentation</vt:lpstr>
      <vt:lpstr>TIẾNG VIỆT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Windows User</cp:lastModifiedBy>
  <cp:revision>48</cp:revision>
  <dcterms:created xsi:type="dcterms:W3CDTF">2020-08-12T07:49:48Z</dcterms:created>
  <dcterms:modified xsi:type="dcterms:W3CDTF">2021-11-17T11:43:48Z</dcterms:modified>
</cp:coreProperties>
</file>