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82" r:id="rId2"/>
    <p:sldId id="284" r:id="rId3"/>
    <p:sldId id="281" r:id="rId4"/>
    <p:sldId id="269" r:id="rId5"/>
    <p:sldId id="270" r:id="rId6"/>
    <p:sldId id="271" r:id="rId7"/>
    <p:sldId id="272" r:id="rId8"/>
    <p:sldId id="273" r:id="rId9"/>
    <p:sldId id="279" r:id="rId10"/>
    <p:sldId id="274" r:id="rId11"/>
    <p:sldId id="275" r:id="rId12"/>
    <p:sldId id="276" r:id="rId13"/>
    <p:sldId id="287" r:id="rId14"/>
    <p:sldId id="286" r:id="rId15"/>
    <p:sldId id="280" r:id="rId16"/>
    <p:sldId id="277" r:id="rId17"/>
    <p:sldId id="278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mtClean="0">
                <a:latin typeface="Arial-SGK-TV" pitchFamily="2" charset="0"/>
                <a:cs typeface="Arial-SGK-TV" pitchFamily="2" charset="0"/>
              </a:rPr>
              <a:t>n bài cũ</a:t>
            </a:r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785" y="2015698"/>
            <a:ext cx="4705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bïi</a:t>
            </a:r>
            <a:r>
              <a:rPr lang="en-US" sz="4800" b="1" dirty="0" smtClean="0">
                <a:latin typeface=".VnAvant" pitchFamily="34" charset="0"/>
              </a:rPr>
              <a:t>     </a:t>
            </a:r>
            <a:r>
              <a:rPr lang="en-US" sz="4800" b="1" dirty="0" err="1" smtClean="0">
                <a:latin typeface=".VnAvant" pitchFamily="34" charset="0"/>
              </a:rPr>
              <a:t>mòi</a:t>
            </a:r>
            <a:r>
              <a:rPr lang="en-US" sz="4800" b="1" dirty="0" smtClean="0">
                <a:latin typeface=".VnAvant" pitchFamily="34" charset="0"/>
              </a:rPr>
              <a:t>     </a:t>
            </a:r>
            <a:r>
              <a:rPr lang="en-US" sz="4800" b="1" dirty="0" err="1" smtClean="0">
                <a:latin typeface=".VnAvant" pitchFamily="34" charset="0"/>
              </a:rPr>
              <a:t>sñi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6160" y="3692098"/>
            <a:ext cx="5197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cöi</a:t>
            </a:r>
            <a:r>
              <a:rPr lang="en-US" sz="4800" b="1" dirty="0" smtClean="0">
                <a:latin typeface=".VnAvant" pitchFamily="34" charset="0"/>
              </a:rPr>
              <a:t>      </a:t>
            </a:r>
            <a:r>
              <a:rPr lang="en-US" sz="4800" b="1" dirty="0" err="1" smtClean="0">
                <a:latin typeface=".VnAvant" pitchFamily="34" charset="0"/>
              </a:rPr>
              <a:t>göi</a:t>
            </a:r>
            <a:r>
              <a:rPr lang="en-US" sz="4800" b="1" dirty="0" smtClean="0">
                <a:latin typeface=".VnAvant" pitchFamily="34" charset="0"/>
              </a:rPr>
              <a:t>     </a:t>
            </a:r>
            <a:r>
              <a:rPr lang="en-US" sz="4800" b="1" dirty="0" err="1" smtClean="0">
                <a:latin typeface=".VnAvant" pitchFamily="34" charset="0"/>
              </a:rPr>
              <a:t>ngöi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969" y="4953799"/>
            <a:ext cx="2412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d·y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nói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612" y="4946873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b</a:t>
            </a:r>
            <a:r>
              <a:rPr lang="en-US" sz="4800" b="1" dirty="0" err="1" smtClean="0">
                <a:latin typeface=".VnAvant" pitchFamily="34" charset="0"/>
              </a:rPr>
              <a:t>ôi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cá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4946872"/>
            <a:ext cx="2201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thö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655878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b="64444"/>
          <a:stretch/>
        </p:blipFill>
        <p:spPr>
          <a:xfrm>
            <a:off x="0" y="-431807"/>
            <a:ext cx="91439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9457" r="-831" b="-220"/>
          <a:stretch/>
        </p:blipFill>
        <p:spPr>
          <a:xfrm>
            <a:off x="0" y="0"/>
            <a:ext cx="9220200" cy="69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085" y="2667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 Ở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sàn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sim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tím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mời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</a:t>
            </a:r>
            <a:endParaRPr lang="en-US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1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22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32657" y="1085558"/>
            <a:ext cx="9089218" cy="3086684"/>
          </a:xfrm>
        </p:spPr>
      </p:pic>
      <p:sp>
        <p:nvSpPr>
          <p:cNvPr id="6" name="TextBox 5"/>
          <p:cNvSpPr txBox="1"/>
          <p:nvPr/>
        </p:nvSpPr>
        <p:spPr>
          <a:xfrm>
            <a:off x="-148771" y="4880402"/>
            <a:ext cx="9557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.VnAvant" pitchFamily="34" charset="0"/>
              </a:rPr>
              <a:t>Ao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thu</a:t>
            </a:r>
            <a:r>
              <a:rPr lang="en-US" sz="4800" dirty="0" smtClean="0">
                <a:latin typeface=".VnAvant" pitchFamily="34" charset="0"/>
              </a:rPr>
              <a:t> l¹nh </a:t>
            </a:r>
            <a:r>
              <a:rPr lang="en-US" sz="4800" dirty="0" err="1" smtClean="0">
                <a:latin typeface=".VnAvant" pitchFamily="34" charset="0"/>
              </a:rPr>
              <a:t>lÏo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nước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trong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veo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2400" y="4880402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9429" y="4876800"/>
            <a:ext cx="98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0148" y="4884028"/>
            <a:ext cx="98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690099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7102" y="2804555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l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2387" y="4186148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lÏo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5738" y="2828382"/>
            <a:ext cx="107273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8129" y="4191000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8468" y="1683249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901" y="1017972"/>
            <a:ext cx="286297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382982"/>
            <a:ext cx="605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chµo    dao    s¸o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9418" y="4010986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dÎo     ®Ïo       kÑo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384489"/>
            <a:ext cx="605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ch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µo</a:t>
            </a:r>
            <a:r>
              <a:rPr lang="en-US" sz="5400" b="1" smtClean="0">
                <a:latin typeface=".VnAvant" pitchFamily="34" charset="0"/>
              </a:rPr>
              <a:t>   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5400" b="1" smtClean="0">
                <a:latin typeface=".VnAvant" pitchFamily="34" charset="0"/>
              </a:rPr>
              <a:t>    s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¸o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5563" y="4029670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Îo</a:t>
            </a:r>
            <a:r>
              <a:rPr lang="en-US" sz="5400" b="1" smtClean="0">
                <a:latin typeface=".VnAvant" pitchFamily="34" charset="0"/>
              </a:rPr>
              <a:t>     ®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Ïo</a:t>
            </a:r>
            <a:r>
              <a:rPr lang="en-US" sz="5400" b="1" smtClean="0">
                <a:latin typeface=".VnAvant" pitchFamily="34" charset="0"/>
              </a:rPr>
              <a:t>       k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Ño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6" grpId="0" build="allAtOnce"/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090" y="2362200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ng«i 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38930" y="2242443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4006" y="5724214"/>
            <a:ext cx="1044047" cy="9051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qu¶ t¸o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6481" y="224244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6667" r="70811" b="33333"/>
          <a:stretch/>
        </p:blipFill>
        <p:spPr>
          <a:xfrm>
            <a:off x="995807" y="400053"/>
            <a:ext cx="1676400" cy="167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6307750" y="400053"/>
            <a:ext cx="1676400" cy="167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57006" r="29432" b="32994"/>
          <a:stretch/>
        </p:blipFill>
        <p:spPr>
          <a:xfrm>
            <a:off x="957609" y="3733800"/>
            <a:ext cx="167640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6144904" y="3722914"/>
            <a:ext cx="2463153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ao bÌo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76047" y="5764436"/>
            <a:ext cx="710553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69600" y="5774817"/>
            <a:ext cx="1044047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20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83</Words>
  <Application>Microsoft Office PowerPoint</Application>
  <PresentationFormat>Trình chiếu Trên màn hình (4:3)</PresentationFormat>
  <Paragraphs>36</Paragraphs>
  <Slides>17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.VnAvant</vt:lpstr>
      <vt:lpstr>.VnCooperH</vt:lpstr>
      <vt:lpstr>.VnTime</vt:lpstr>
      <vt:lpstr>Arial</vt:lpstr>
      <vt:lpstr>Arial-SGK-TV</vt:lpstr>
      <vt:lpstr>Calibri</vt:lpstr>
      <vt:lpstr>Times New Roman</vt:lpstr>
      <vt:lpstr>Office Theme</vt:lpstr>
      <vt:lpstr>Ôn bài cũ</vt:lpstr>
      <vt:lpstr>Bản trình bày PowerPoint</vt:lpstr>
      <vt:lpstr>KHỞI ĐỘNG</vt:lpstr>
      <vt:lpstr>TIẾNG VIỆT</vt:lpstr>
      <vt:lpstr>Bản trình bày PowerPoint</vt:lpstr>
      <vt:lpstr>Bản trình bày PowerPoint</vt:lpstr>
      <vt:lpstr>Bản trình bày PowerPoint</vt:lpstr>
      <vt:lpstr>Bản trình bày PowerPoint</vt:lpstr>
      <vt:lpstr>THƯ GIÃN</vt:lpstr>
      <vt:lpstr>Bản trình bày PowerPoint</vt:lpstr>
      <vt:lpstr>TIẾNG VIỆT</vt:lpstr>
      <vt:lpstr>ViÕt vë</vt:lpstr>
      <vt:lpstr>Bản trình bày PowerPoint</vt:lpstr>
      <vt:lpstr>Bản trình bày PowerPoint</vt:lpstr>
      <vt:lpstr>THƯ GIÃN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PC</cp:lastModifiedBy>
  <cp:revision>44</cp:revision>
  <dcterms:created xsi:type="dcterms:W3CDTF">2020-08-12T07:49:48Z</dcterms:created>
  <dcterms:modified xsi:type="dcterms:W3CDTF">2021-12-20T03:43:30Z</dcterms:modified>
</cp:coreProperties>
</file>