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0" r:id="rId2"/>
    <p:sldId id="306" r:id="rId3"/>
    <p:sldId id="263" r:id="rId4"/>
    <p:sldId id="293" r:id="rId5"/>
    <p:sldId id="261" r:id="rId6"/>
    <p:sldId id="265" r:id="rId7"/>
    <p:sldId id="267" r:id="rId8"/>
    <p:sldId id="266" r:id="rId9"/>
    <p:sldId id="268" r:id="rId10"/>
    <p:sldId id="277" r:id="rId11"/>
    <p:sldId id="269" r:id="rId12"/>
    <p:sldId id="287" r:id="rId13"/>
    <p:sldId id="288" r:id="rId14"/>
    <p:sldId id="289" r:id="rId15"/>
    <p:sldId id="304" r:id="rId16"/>
    <p:sldId id="305" r:id="rId17"/>
    <p:sldId id="282" r:id="rId18"/>
    <p:sldId id="270" r:id="rId19"/>
    <p:sldId id="300" r:id="rId20"/>
    <p:sldId id="301" r:id="rId21"/>
    <p:sldId id="278" r:id="rId22"/>
    <p:sldId id="279" r:id="rId23"/>
    <p:sldId id="292" r:id="rId24"/>
    <p:sldId id="273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CC"/>
    <a:srgbClr val="88B367"/>
    <a:srgbClr val="ADD798"/>
    <a:srgbClr val="B8DAA7"/>
    <a:srgbClr val="FDFFFC"/>
    <a:srgbClr val="FCBE97"/>
    <a:srgbClr val="FCC29D"/>
    <a:srgbClr val="4472C4"/>
    <a:srgbClr val="FEF8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90197-D8A2-46D3-9F42-2374E1E247DE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7C049-10D1-4A9F-8B50-1316F9CF7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6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142E80D-8906-4DCF-8A54-9535E8E44A9B}" type="slidenum">
              <a:rPr lang="zh-CN" altLang="en-US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0397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142E80D-8906-4DCF-8A54-9535E8E44A9B}" type="slidenum">
              <a:rPr lang="zh-CN" altLang="en-US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6836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95505-2A74-4194-8405-7D4E4E59A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708378-8834-455F-8FEE-B67BD92B04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52B84-84F4-4CA3-9939-15137362E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E3C-FEC4-40B6-85D5-CABD84E5E092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2F5F2-86B5-4B72-A12A-321B7136B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89BD3-022F-4585-AC77-76292ACFA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5CE6-0D59-4330-BAB3-EBE91FBA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B6528-E8EE-41C1-B5EA-909BE054C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BC3506-046B-43A3-BC9E-73EE3F767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9327F-4ED9-4E48-9895-6D5FBCA60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E3C-FEC4-40B6-85D5-CABD84E5E092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12548-F07D-46BB-B592-42632FD19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952D8-4EE3-43F3-ABB1-817F9A1B1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5CE6-0D59-4330-BAB3-EBE91FBA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7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04484A-608F-4B9E-ADBF-A16FD867F0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1A1FB8-61B3-4B5F-954B-5EDF07CAB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1C98A-C838-4785-8F1A-F030E116A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E3C-FEC4-40B6-85D5-CABD84E5E092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37611-ADFC-4E35-A0BE-82A1760A3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3BD97-0F06-4C73-A218-165B456FC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5CE6-0D59-4330-BAB3-EBE91FBA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74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8211703"/>
      </p:ext>
    </p:extLst>
  </p:cSld>
  <p:clrMapOvr>
    <a:masterClrMapping/>
  </p:clrMapOvr>
  <p:transition spd="slow" advClick="0" advTm="4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31AAD-F61F-4F8B-92CE-4F201274C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EFD6F-F796-48D6-8E8B-259225EB2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07E3D-A7FF-45F3-8388-0B468C1CC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E3C-FEC4-40B6-85D5-CABD84E5E092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932FB-320E-461D-A376-3FFCED93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8400D-24C1-4DE3-A034-DEACAC2D5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5CE6-0D59-4330-BAB3-EBE91FBA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96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302AB-9D4E-4A61-AC3E-FFFDD0FB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F1571-2183-4AE7-96E4-69EF25092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98914-493B-4331-A2C5-E9C49651B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E3C-FEC4-40B6-85D5-CABD84E5E092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1CAD0-502A-48A1-8F55-0170A15EC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27182-462F-47C5-8256-4E2824A95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5CE6-0D59-4330-BAB3-EBE91FBA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05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2DD48-66EC-4F7F-8C98-3ACAA358D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39173-B1D1-4CD3-864E-929756E8DE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9D0628-A0E2-4DB0-91E2-3D88070E5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72FD3-B439-4E97-B44C-180EDF9FF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E3C-FEC4-40B6-85D5-CABD84E5E092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6A49CA-C380-4983-AAD2-680D22060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E82CEC-5C07-4429-8A3C-946862083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5CE6-0D59-4330-BAB3-EBE91FBA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87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210D1-5337-461F-BEA8-B2505F14D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785CE-E464-4566-811F-0B6057628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807D-36A9-4A91-99D2-D8E91BADA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3242F9-231C-450C-BC47-5E1EE4EF6A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D763AD-9294-4FEF-BEA9-C9F605D5F6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2890B1-D1E4-4F55-8ACE-FC2C8A02D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E3C-FEC4-40B6-85D5-CABD84E5E092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51BD95-8217-439B-B66C-D592A25CD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3AD6DC-D568-4764-B3C3-29B8BBD1D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5CE6-0D59-4330-BAB3-EBE91FBA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76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4647E-FAC0-414B-B8F2-F2FD33036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148DFD-4E5C-4D1D-9091-876120A32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E3C-FEC4-40B6-85D5-CABD84E5E092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04A7CD-9188-42F4-8FBB-DA46D93EC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C2B351-61BF-4D7F-9161-1F94458A0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5CE6-0D59-4330-BAB3-EBE91FBA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30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718146-4620-4674-AE91-6E0422EE1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E3C-FEC4-40B6-85D5-CABD84E5E092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0012E4-2FA1-41B3-A6E6-87FAD027E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9AFC86-8EE6-441E-9EEB-37939FD38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5CE6-0D59-4330-BAB3-EBE91FBA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89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B4381-743B-4ED1-B483-88F557661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DBE69-CB28-4A72-8BE0-1C67B98C3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9EDF6-A970-4F40-BE3A-44DD3EDDA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824B9D-2E74-4DEA-980C-5F4ECF70D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E3C-FEC4-40B6-85D5-CABD84E5E092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7594F9-B476-4155-84CA-76841A00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2860DC-C766-4045-A281-4F55F929A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5CE6-0D59-4330-BAB3-EBE91FBA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43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525BE-9FB9-40D9-8A75-7226040A5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5521F9-4493-49CE-8EC2-D6E8FD4EC4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70AB11-2DD3-4B0F-BEF6-BDF9241BB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4631CD-51FB-40CD-92CB-97ACCB403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E3C-FEC4-40B6-85D5-CABD84E5E092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75C08-70ED-4E08-910B-6547C1743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BD8A9-DBC5-428F-B8B3-3C3DFC748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5CE6-0D59-4330-BAB3-EBE91FBA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84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89B27F-D4D7-4638-A5B7-10924E3C3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72712-761F-4D3C-A4E9-D7998BE1F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782D0-0A6A-4F0D-A699-099BA0DC58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EEE3C-FEC4-40B6-85D5-CABD84E5E092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EC79A-6B8B-4DB9-B091-D4DE222E8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ABE44-FDEE-4A0E-819A-2AF54819CB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B5CE6-0D59-4330-BAB3-EBE91FBA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2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F511779-AEDF-42A0-A903-3F6567FB3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A4C490-F827-4323-971E-F09BEB74AE3A}"/>
              </a:ext>
            </a:extLst>
          </p:cNvPr>
          <p:cNvGrpSpPr/>
          <p:nvPr/>
        </p:nvGrpSpPr>
        <p:grpSpPr>
          <a:xfrm>
            <a:off x="4540781" y="2169474"/>
            <a:ext cx="8393890" cy="1349590"/>
            <a:chOff x="3806745" y="2055292"/>
            <a:chExt cx="8193058" cy="134959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6D3B413-3913-430B-A864-A1D96764966C}"/>
                </a:ext>
              </a:extLst>
            </p:cNvPr>
            <p:cNvSpPr/>
            <p:nvPr/>
          </p:nvSpPr>
          <p:spPr>
            <a:xfrm>
              <a:off x="3806745" y="2309644"/>
              <a:ext cx="3087757" cy="1095238"/>
            </a:xfrm>
            <a:prstGeom prst="rect">
              <a:avLst/>
            </a:prstGeom>
            <a:solidFill>
              <a:srgbClr val="00B9FA"/>
            </a:solidFill>
            <a:ln>
              <a:solidFill>
                <a:srgbClr val="00B9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Arial Rounded MT Bold" panose="020F0704030504030204" pitchFamily="34" charset="0"/>
                  <a:cs typeface="Arial-SGK-TV" pitchFamily="2" charset="0"/>
                </a:rPr>
                <a:t>Bài</a:t>
              </a:r>
              <a:r>
                <a:rPr lang="en-US" sz="4400" dirty="0">
                  <a:solidFill>
                    <a:schemeClr val="bg1"/>
                  </a:solidFill>
                  <a:latin typeface="Arial Rounded MT Bold" panose="020F0704030504030204" pitchFamily="34" charset="0"/>
                  <a:cs typeface="Arial-SGK-TV" pitchFamily="2" charset="0"/>
                </a:rPr>
                <a:t> 39: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A8DCCC0-2545-4729-A2DC-5F0FB7F8A4EA}"/>
                </a:ext>
              </a:extLst>
            </p:cNvPr>
            <p:cNvSpPr txBox="1"/>
            <p:nvPr/>
          </p:nvSpPr>
          <p:spPr>
            <a:xfrm>
              <a:off x="6447594" y="2055292"/>
              <a:ext cx="55522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8000" b="1" dirty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oi </a:t>
              </a:r>
              <a:r>
                <a:rPr lang="en-US" sz="8000" b="1" dirty="0" err="1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ôi</a:t>
              </a:r>
              <a:r>
                <a:rPr lang="en-US" sz="8000" b="1" dirty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8000" b="1" dirty="0" err="1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ơi</a:t>
              </a:r>
              <a:endParaRPr lang="en-US" sz="8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sp>
        <p:nvSpPr>
          <p:cNvPr id="4" name="WordArt 15">
            <a:extLst>
              <a:ext uri="{FF2B5EF4-FFF2-40B4-BE49-F238E27FC236}">
                <a16:creationId xmlns:a16="http://schemas.microsoft.com/office/drawing/2014/main" id="{F543F865-A207-4F0A-83F5-B9B81E5B10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92266" y="1569399"/>
            <a:ext cx="5867400" cy="600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TIẾNG VIỆT – LỚP 1</a:t>
            </a:r>
          </a:p>
        </p:txBody>
      </p:sp>
    </p:spTree>
    <p:extLst>
      <p:ext uri="{BB962C8B-B14F-4D97-AF65-F5344CB8AC3E}">
        <p14:creationId xmlns:p14="http://schemas.microsoft.com/office/powerpoint/2010/main" val="85755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F60F1C1-3DAF-4E2D-99B7-10B4B3FD4050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1026" name="Picture 2" descr="Blank chalkboard and four happy kids Royalty Free Vector">
              <a:extLst>
                <a:ext uri="{FF2B5EF4-FFF2-40B4-BE49-F238E27FC236}">
                  <a16:creationId xmlns:a16="http://schemas.microsoft.com/office/drawing/2014/main" id="{A4D3076C-574D-4BAF-865D-3E0C4490BD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532"/>
            <a:stretch/>
          </p:blipFill>
          <p:spPr bwMode="auto">
            <a:xfrm>
              <a:off x="0" y="0"/>
              <a:ext cx="12191999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90C3655-4CF0-42AB-B3A5-17B50669B1A2}"/>
                </a:ext>
              </a:extLst>
            </p:cNvPr>
            <p:cNvSpPr txBox="1"/>
            <p:nvPr/>
          </p:nvSpPr>
          <p:spPr>
            <a:xfrm flipH="1">
              <a:off x="3424808" y="2107096"/>
              <a:ext cx="603398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 err="1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Viết</a:t>
              </a:r>
              <a:r>
                <a:rPr lang="en-US" sz="6600" b="1" dirty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6600" b="1" dirty="0" err="1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bảng</a:t>
              </a:r>
              <a:r>
                <a:rPr lang="en-US" sz="6600" b="1" dirty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 con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898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9451" t="2367" r="14068" b="11026"/>
          <a:stretch/>
        </p:blipFill>
        <p:spPr>
          <a:xfrm>
            <a:off x="2299065" y="433349"/>
            <a:ext cx="8290132" cy="607195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94DB205-56E7-482E-89DE-5C7F6051CA42}"/>
              </a:ext>
            </a:extLst>
          </p:cNvPr>
          <p:cNvSpPr/>
          <p:nvPr/>
        </p:nvSpPr>
        <p:spPr>
          <a:xfrm>
            <a:off x="145774" y="159026"/>
            <a:ext cx="11900452" cy="653624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0D5701-940A-4C67-9275-9DC2B56669D0}"/>
              </a:ext>
            </a:extLst>
          </p:cNvPr>
          <p:cNvGrpSpPr/>
          <p:nvPr/>
        </p:nvGrpSpPr>
        <p:grpSpPr>
          <a:xfrm>
            <a:off x="395206" y="325240"/>
            <a:ext cx="2224007" cy="902444"/>
            <a:chOff x="4657240" y="247749"/>
            <a:chExt cx="2224007" cy="902444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1EC32B09-83F3-49CE-B2B9-6F2569C3AF3E}"/>
                </a:ext>
              </a:extLst>
            </p:cNvPr>
            <p:cNvSpPr/>
            <p:nvPr/>
          </p:nvSpPr>
          <p:spPr>
            <a:xfrm>
              <a:off x="4990454" y="247749"/>
              <a:ext cx="1890793" cy="902444"/>
            </a:xfrm>
            <a:prstGeom prst="roundRect">
              <a:avLst/>
            </a:prstGeom>
            <a:solidFill>
              <a:srgbClr val="A2238E"/>
            </a:solidFill>
            <a:ln>
              <a:solidFill>
                <a:srgbClr val="A223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>
                  <a:latin typeface="Arial-SGK-TV" pitchFamily="2" charset="0"/>
                  <a:cs typeface="Arial-SGK-TV" pitchFamily="2" charset="0"/>
                </a:rPr>
                <a:t>Viết</a:t>
              </a:r>
              <a:endParaRPr lang="en-US" sz="4400" b="1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4927024-7D78-4E7C-B04A-EC50E9640ED7}"/>
                </a:ext>
              </a:extLst>
            </p:cNvPr>
            <p:cNvSpPr/>
            <p:nvPr/>
          </p:nvSpPr>
          <p:spPr>
            <a:xfrm>
              <a:off x="4657240" y="389004"/>
              <a:ext cx="666427" cy="649157"/>
            </a:xfrm>
            <a:prstGeom prst="ellipse">
              <a:avLst/>
            </a:prstGeom>
            <a:solidFill>
              <a:srgbClr val="F7F003"/>
            </a:solidFill>
            <a:ln>
              <a:solidFill>
                <a:srgbClr val="F7F0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196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E1EA3-3CFA-4871-8AAD-21A2E5FCD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438" y="365125"/>
            <a:ext cx="10499361" cy="1298783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Bài 32 vần OI 2">
            <a:hlinkClick r:id="" action="ppaction://media"/>
            <a:extLst>
              <a:ext uri="{FF2B5EF4-FFF2-40B4-BE49-F238E27FC236}">
                <a16:creationId xmlns:a16="http://schemas.microsoft.com/office/drawing/2014/main" id="{97A76FCD-7B95-4C6C-A63C-B66C7BDFAB1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61372" y="469628"/>
            <a:ext cx="7901086" cy="592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4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ài 33 ôi">
            <a:hlinkClick r:id="" action="ppaction://media"/>
            <a:extLst>
              <a:ext uri="{FF2B5EF4-FFF2-40B4-BE49-F238E27FC236}">
                <a16:creationId xmlns:a16="http://schemas.microsoft.com/office/drawing/2014/main" id="{16BEFD3E-9394-4AB6-A177-B767D9A8CEB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21938" y="836025"/>
            <a:ext cx="8945915" cy="520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6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ài 33 vần ƠI">
            <a:hlinkClick r:id="" action="ppaction://media"/>
            <a:extLst>
              <a:ext uri="{FF2B5EF4-FFF2-40B4-BE49-F238E27FC236}">
                <a16:creationId xmlns:a16="http://schemas.microsoft.com/office/drawing/2014/main" id="{493966DF-650B-4116-9873-30BC904C241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49977" y="927464"/>
            <a:ext cx="9372920" cy="504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1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574" t="13825" r="16024" b="24210"/>
          <a:stretch/>
        </p:blipFill>
        <p:spPr>
          <a:xfrm>
            <a:off x="1580606" y="1345474"/>
            <a:ext cx="9940834" cy="4532812"/>
          </a:xfrm>
          <a:prstGeom prst="rect">
            <a:avLst/>
          </a:prstGeom>
        </p:spPr>
      </p:pic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5980C531-53B6-444D-9D14-64BCC8857EC0}"/>
              </a:ext>
            </a:extLst>
          </p:cNvPr>
          <p:cNvSpPr/>
          <p:nvPr/>
        </p:nvSpPr>
        <p:spPr>
          <a:xfrm>
            <a:off x="145774" y="79512"/>
            <a:ext cx="11900452" cy="653624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3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65" t="11518" r="11716" b="22768"/>
          <a:stretch/>
        </p:blipFill>
        <p:spPr>
          <a:xfrm>
            <a:off x="587829" y="613954"/>
            <a:ext cx="10489474" cy="4807132"/>
          </a:xfrm>
          <a:prstGeom prst="rect">
            <a:avLst/>
          </a:prstGeom>
        </p:spPr>
      </p:pic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5980C531-53B6-444D-9D14-64BCC8857EC0}"/>
              </a:ext>
            </a:extLst>
          </p:cNvPr>
          <p:cNvSpPr/>
          <p:nvPr/>
        </p:nvSpPr>
        <p:spPr>
          <a:xfrm>
            <a:off x="145774" y="79512"/>
            <a:ext cx="11900452" cy="653624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9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ình ảnh Powerpoint - - Tổng hợp hình ảnh dành cho Powerpoint đẹp nhất">
            <a:extLst>
              <a:ext uri="{FF2B5EF4-FFF2-40B4-BE49-F238E27FC236}">
                <a16:creationId xmlns:a16="http://schemas.microsoft.com/office/drawing/2014/main" id="{732CD38F-2334-45BA-AA9F-88CDC88A7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02D242-8E2A-41EA-B715-A9AB3A74388A}"/>
              </a:ext>
            </a:extLst>
          </p:cNvPr>
          <p:cNvSpPr txBox="1"/>
          <p:nvPr/>
        </p:nvSpPr>
        <p:spPr>
          <a:xfrm>
            <a:off x="4784034" y="2252870"/>
            <a:ext cx="26239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Tiết</a:t>
            </a:r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77969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199DCF2-1B5B-42D7-BE9D-62B3D3D72847}"/>
              </a:ext>
            </a:extLst>
          </p:cNvPr>
          <p:cNvSpPr txBox="1"/>
          <p:nvPr/>
        </p:nvSpPr>
        <p:spPr>
          <a:xfrm>
            <a:off x="798256" y="525669"/>
            <a:ext cx="2677520" cy="830997"/>
          </a:xfrm>
          <a:prstGeom prst="rect">
            <a:avLst/>
          </a:prstGeom>
          <a:solidFill>
            <a:srgbClr val="71BF45"/>
          </a:solidFill>
          <a:ln>
            <a:solidFill>
              <a:srgbClr val="71BF45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48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vở</a:t>
            </a:r>
            <a:endParaRPr lang="en-US" sz="44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2BC8ED7-0B71-40B1-923B-5B89D6C95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195" y="525669"/>
            <a:ext cx="5479570" cy="592814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4E9C5C5-A71D-4971-8D74-DE2C8DD0E89E}"/>
              </a:ext>
            </a:extLst>
          </p:cNvPr>
          <p:cNvSpPr/>
          <p:nvPr/>
        </p:nvSpPr>
        <p:spPr>
          <a:xfrm>
            <a:off x="145774" y="79512"/>
            <a:ext cx="11900452" cy="653624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3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895" t="1875" r="11313" b="9197"/>
          <a:stretch/>
        </p:blipFill>
        <p:spPr>
          <a:xfrm>
            <a:off x="1162591" y="143694"/>
            <a:ext cx="9601200" cy="650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0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ình ảnh Powerpoint - - Tổng hợp hình ảnh dành cho Powerpoint đẹp nhất">
            <a:extLst>
              <a:ext uri="{FF2B5EF4-FFF2-40B4-BE49-F238E27FC236}">
                <a16:creationId xmlns:a16="http://schemas.microsoft.com/office/drawing/2014/main" id="{732CD38F-2334-45BA-AA9F-88CDC88A7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02D242-8E2A-41EA-B715-A9AB3A74388A}"/>
              </a:ext>
            </a:extLst>
          </p:cNvPr>
          <p:cNvSpPr txBox="1"/>
          <p:nvPr/>
        </p:nvSpPr>
        <p:spPr>
          <a:xfrm>
            <a:off x="4784034" y="2252870"/>
            <a:ext cx="26239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Tiết</a:t>
            </a:r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1</a:t>
            </a:r>
            <a:endParaRPr lang="en-US" sz="6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5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894" t="3661" r="7298" b="9017"/>
          <a:stretch/>
        </p:blipFill>
        <p:spPr>
          <a:xfrm>
            <a:off x="1175653" y="117567"/>
            <a:ext cx="10123715" cy="638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5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94DB205-56E7-482E-89DE-5C7F6051CA42}"/>
              </a:ext>
            </a:extLst>
          </p:cNvPr>
          <p:cNvSpPr/>
          <p:nvPr/>
        </p:nvSpPr>
        <p:spPr>
          <a:xfrm>
            <a:off x="145774" y="159026"/>
            <a:ext cx="11900452" cy="653624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0D5701-940A-4C67-9275-9DC2B56669D0}"/>
              </a:ext>
            </a:extLst>
          </p:cNvPr>
          <p:cNvGrpSpPr/>
          <p:nvPr/>
        </p:nvGrpSpPr>
        <p:grpSpPr>
          <a:xfrm>
            <a:off x="782661" y="573437"/>
            <a:ext cx="2224007" cy="902444"/>
            <a:chOff x="4657240" y="495946"/>
            <a:chExt cx="2224007" cy="902444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1EC32B09-83F3-49CE-B2B9-6F2569C3AF3E}"/>
                </a:ext>
              </a:extLst>
            </p:cNvPr>
            <p:cNvSpPr/>
            <p:nvPr/>
          </p:nvSpPr>
          <p:spPr>
            <a:xfrm>
              <a:off x="4990454" y="495946"/>
              <a:ext cx="1890793" cy="902444"/>
            </a:xfrm>
            <a:prstGeom prst="roundRect">
              <a:avLst/>
            </a:prstGeom>
            <a:solidFill>
              <a:srgbClr val="A2238E"/>
            </a:solidFill>
            <a:ln>
              <a:solidFill>
                <a:srgbClr val="A223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>
                  <a:latin typeface="Arial-SGK-TV" pitchFamily="2" charset="0"/>
                  <a:cs typeface="Arial-SGK-TV" pitchFamily="2" charset="0"/>
                </a:rPr>
                <a:t>Đọc</a:t>
              </a:r>
              <a:endParaRPr lang="en-US" sz="4400" b="1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4927024-7D78-4E7C-B04A-EC50E9640ED7}"/>
                </a:ext>
              </a:extLst>
            </p:cNvPr>
            <p:cNvSpPr/>
            <p:nvPr/>
          </p:nvSpPr>
          <p:spPr>
            <a:xfrm>
              <a:off x="4657240" y="637201"/>
              <a:ext cx="666427" cy="649157"/>
            </a:xfrm>
            <a:prstGeom prst="ellipse">
              <a:avLst/>
            </a:prstGeom>
            <a:solidFill>
              <a:srgbClr val="F7F003"/>
            </a:solidFill>
            <a:ln>
              <a:solidFill>
                <a:srgbClr val="F7F0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rPr>
                <a:t>4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4DF07B5-2170-4886-A5F0-103027BDE201}"/>
              </a:ext>
            </a:extLst>
          </p:cNvPr>
          <p:cNvGrpSpPr/>
          <p:nvPr/>
        </p:nvGrpSpPr>
        <p:grpSpPr>
          <a:xfrm>
            <a:off x="705169" y="292808"/>
            <a:ext cx="10758411" cy="3487119"/>
            <a:chOff x="705169" y="573437"/>
            <a:chExt cx="10758411" cy="578947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2B4CAF0-6013-4D38-B20E-7007AC6F50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34"/>
            <a:stretch/>
          </p:blipFill>
          <p:spPr>
            <a:xfrm>
              <a:off x="708982" y="573437"/>
              <a:ext cx="10754598" cy="578947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6AB947F-0C52-432E-A3C5-8428C8A69C6C}"/>
                </a:ext>
              </a:extLst>
            </p:cNvPr>
            <p:cNvSpPr/>
            <p:nvPr/>
          </p:nvSpPr>
          <p:spPr>
            <a:xfrm>
              <a:off x="705169" y="976393"/>
              <a:ext cx="798165" cy="1055154"/>
            </a:xfrm>
            <a:prstGeom prst="rect">
              <a:avLst/>
            </a:prstGeom>
            <a:solidFill>
              <a:srgbClr val="FEF8FA"/>
            </a:solidFill>
            <a:ln>
              <a:solidFill>
                <a:srgbClr val="FEF8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5ECE73F-7AD8-4BFC-B7FC-ED55FD99492D}"/>
              </a:ext>
            </a:extLst>
          </p:cNvPr>
          <p:cNvSpPr txBox="1"/>
          <p:nvPr/>
        </p:nvSpPr>
        <p:spPr>
          <a:xfrm>
            <a:off x="1104251" y="3706382"/>
            <a:ext cx="1132926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algn="just"/>
            <a:r>
              <a:rPr lang="en-US" sz="3400" dirty="0">
                <a:latin typeface="Arial-SGK-TV" pitchFamily="2" charset="0"/>
                <a:cs typeface="Arial-SGK-TV" pitchFamily="2" charset="0"/>
              </a:rPr>
              <a:t>-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ơi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mạ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340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smtClean="0">
                <a:latin typeface="Arial-SGK-TV" pitchFamily="2" charset="0"/>
                <a:cs typeface="Arial-SGK-TV" pitchFamily="2" charset="0"/>
              </a:rPr>
              <a:t>lúa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Bê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bò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. </a:t>
            </a:r>
          </a:p>
          <a:p>
            <a:pPr algn="just"/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Còn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thì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ạ?</a:t>
            </a:r>
          </a:p>
          <a:p>
            <a:pPr algn="just"/>
            <a:r>
              <a:rPr lang="en-US" sz="3400" dirty="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ôm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algn="just"/>
            <a:r>
              <a:rPr lang="en-US" sz="3400" dirty="0">
                <a:latin typeface="Arial-SGK-TV" pitchFamily="2" charset="0"/>
                <a:cs typeface="Arial-SGK-TV" pitchFamily="2" charset="0"/>
              </a:rPr>
              <a:t>-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, con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vẫn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gái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4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2662E62-205F-48BC-B0BA-8AB15AD73027}"/>
              </a:ext>
            </a:extLst>
          </p:cNvPr>
          <p:cNvCxnSpPr>
            <a:cxnSpLocks/>
          </p:cNvCxnSpPr>
          <p:nvPr/>
        </p:nvCxnSpPr>
        <p:spPr>
          <a:xfrm flipV="1">
            <a:off x="1906292" y="4262034"/>
            <a:ext cx="511444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7BBE955-08FE-4659-B376-162709D415A9}"/>
              </a:ext>
            </a:extLst>
          </p:cNvPr>
          <p:cNvCxnSpPr>
            <a:cxnSpLocks/>
          </p:cNvCxnSpPr>
          <p:nvPr/>
        </p:nvCxnSpPr>
        <p:spPr>
          <a:xfrm flipV="1">
            <a:off x="4910380" y="4817391"/>
            <a:ext cx="57602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2387958-4A58-4B90-A8BC-AD1C75CF976A}"/>
              </a:ext>
            </a:extLst>
          </p:cNvPr>
          <p:cNvCxnSpPr>
            <a:cxnSpLocks/>
          </p:cNvCxnSpPr>
          <p:nvPr/>
        </p:nvCxnSpPr>
        <p:spPr>
          <a:xfrm flipV="1">
            <a:off x="3466456" y="5775703"/>
            <a:ext cx="57602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C397A34-52C3-4850-815E-8F1813789D3E}"/>
              </a:ext>
            </a:extLst>
          </p:cNvPr>
          <p:cNvCxnSpPr>
            <a:cxnSpLocks/>
          </p:cNvCxnSpPr>
          <p:nvPr/>
        </p:nvCxnSpPr>
        <p:spPr>
          <a:xfrm flipV="1">
            <a:off x="4149735" y="5775703"/>
            <a:ext cx="57602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8452E6E-F410-458B-AEC4-F1A6E9FE2A25}"/>
              </a:ext>
            </a:extLst>
          </p:cNvPr>
          <p:cNvCxnSpPr>
            <a:cxnSpLocks/>
          </p:cNvCxnSpPr>
          <p:nvPr/>
        </p:nvCxnSpPr>
        <p:spPr>
          <a:xfrm flipV="1">
            <a:off x="2123264" y="4744142"/>
            <a:ext cx="41845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Hà hỏi mẹ.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2423" y="34751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4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83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94DB205-56E7-482E-89DE-5C7F6051CA42}"/>
              </a:ext>
            </a:extLst>
          </p:cNvPr>
          <p:cNvSpPr/>
          <p:nvPr/>
        </p:nvSpPr>
        <p:spPr>
          <a:xfrm>
            <a:off x="145774" y="159026"/>
            <a:ext cx="11900452" cy="653624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0D5701-940A-4C67-9275-9DC2B56669D0}"/>
              </a:ext>
            </a:extLst>
          </p:cNvPr>
          <p:cNvGrpSpPr/>
          <p:nvPr/>
        </p:nvGrpSpPr>
        <p:grpSpPr>
          <a:xfrm>
            <a:off x="395206" y="714691"/>
            <a:ext cx="2224007" cy="902444"/>
            <a:chOff x="4657240" y="495946"/>
            <a:chExt cx="2224007" cy="902444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1EC32B09-83F3-49CE-B2B9-6F2569C3AF3E}"/>
                </a:ext>
              </a:extLst>
            </p:cNvPr>
            <p:cNvSpPr/>
            <p:nvPr/>
          </p:nvSpPr>
          <p:spPr>
            <a:xfrm>
              <a:off x="4990454" y="495946"/>
              <a:ext cx="1890793" cy="902444"/>
            </a:xfrm>
            <a:prstGeom prst="roundRect">
              <a:avLst/>
            </a:prstGeom>
            <a:solidFill>
              <a:srgbClr val="A2238E"/>
            </a:solidFill>
            <a:ln>
              <a:solidFill>
                <a:srgbClr val="A223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>
                  <a:latin typeface="Arial-SGK-TV" pitchFamily="2" charset="0"/>
                  <a:cs typeface="Arial-SGK-TV" pitchFamily="2" charset="0"/>
                </a:rPr>
                <a:t>Nói</a:t>
              </a:r>
              <a:endParaRPr lang="en-US" sz="4400" b="1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4927024-7D78-4E7C-B04A-EC50E9640ED7}"/>
                </a:ext>
              </a:extLst>
            </p:cNvPr>
            <p:cNvSpPr/>
            <p:nvPr/>
          </p:nvSpPr>
          <p:spPr>
            <a:xfrm>
              <a:off x="4657240" y="637201"/>
              <a:ext cx="666427" cy="649157"/>
            </a:xfrm>
            <a:prstGeom prst="ellipse">
              <a:avLst/>
            </a:prstGeom>
            <a:solidFill>
              <a:srgbClr val="F7F003"/>
            </a:solidFill>
            <a:ln>
              <a:solidFill>
                <a:srgbClr val="F7F0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rPr>
                <a:t>5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D6B818A-F8BB-4A6C-B345-14B24C67E82C}"/>
              </a:ext>
            </a:extLst>
          </p:cNvPr>
          <p:cNvGrpSpPr/>
          <p:nvPr/>
        </p:nvGrpSpPr>
        <p:grpSpPr>
          <a:xfrm>
            <a:off x="395206" y="639852"/>
            <a:ext cx="11197525" cy="5791944"/>
            <a:chOff x="395206" y="639852"/>
            <a:chExt cx="11197525" cy="579194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C2715B9-B3DE-435B-8802-52EA8ED8E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5206" y="714691"/>
              <a:ext cx="11197525" cy="5717105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D530CF2-FE6B-4CC5-89F5-967428C68B45}"/>
                </a:ext>
              </a:extLst>
            </p:cNvPr>
            <p:cNvSpPr/>
            <p:nvPr/>
          </p:nvSpPr>
          <p:spPr>
            <a:xfrm>
              <a:off x="9949912" y="5532896"/>
              <a:ext cx="883403" cy="495946"/>
            </a:xfrm>
            <a:prstGeom prst="ellipse">
              <a:avLst/>
            </a:prstGeom>
            <a:solidFill>
              <a:srgbClr val="FCBE97"/>
            </a:solidFill>
            <a:ln>
              <a:solidFill>
                <a:srgbClr val="FCC2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>
              <a:extLst>
                <a:ext uri="{FF2B5EF4-FFF2-40B4-BE49-F238E27FC236}">
                  <a16:creationId xmlns:a16="http://schemas.microsoft.com/office/drawing/2014/main" id="{6FC746FF-3023-4A4A-BABC-6964238B52A7}"/>
                </a:ext>
              </a:extLst>
            </p:cNvPr>
            <p:cNvSpPr/>
            <p:nvPr/>
          </p:nvSpPr>
          <p:spPr>
            <a:xfrm>
              <a:off x="1061633" y="639852"/>
              <a:ext cx="2022530" cy="629617"/>
            </a:xfrm>
            <a:prstGeom prst="cloud">
              <a:avLst/>
            </a:prstGeom>
            <a:solidFill>
              <a:srgbClr val="B8DAA7"/>
            </a:solidFill>
            <a:ln>
              <a:solidFill>
                <a:srgbClr val="ADD7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881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2302CA5-82A0-4CAD-855A-B63892F090CF}"/>
              </a:ext>
            </a:extLst>
          </p:cNvPr>
          <p:cNvGrpSpPr/>
          <p:nvPr/>
        </p:nvGrpSpPr>
        <p:grpSpPr>
          <a:xfrm>
            <a:off x="663202" y="496628"/>
            <a:ext cx="11209412" cy="2854983"/>
            <a:chOff x="663202" y="496628"/>
            <a:chExt cx="11209412" cy="285498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5E77958-794B-4D04-A55D-9D9FC8D06B48}"/>
                </a:ext>
              </a:extLst>
            </p:cNvPr>
            <p:cNvSpPr txBox="1"/>
            <p:nvPr/>
          </p:nvSpPr>
          <p:spPr>
            <a:xfrm>
              <a:off x="3829416" y="496628"/>
              <a:ext cx="8136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Arial-SGK-TV" pitchFamily="2" charset="0"/>
                  <a:cs typeface="Arial-SGK-TV" pitchFamily="2" charset="0"/>
                </a:rPr>
                <a:t>oi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3EBEE06-DE49-4C05-A5DA-480998BE6AAA}"/>
                </a:ext>
              </a:extLst>
            </p:cNvPr>
            <p:cNvSpPr txBox="1"/>
            <p:nvPr/>
          </p:nvSpPr>
          <p:spPr>
            <a:xfrm>
              <a:off x="5569521" y="496628"/>
              <a:ext cx="8136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atin typeface="Arial-SGK-TV" pitchFamily="2" charset="0"/>
                  <a:cs typeface="Arial-SGK-TV" pitchFamily="2" charset="0"/>
                </a:rPr>
                <a:t>ôi</a:t>
              </a:r>
              <a:endParaRPr lang="en-US" sz="48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C1D5936-7BE6-466F-A5A9-A0DB60A08ADD}"/>
                </a:ext>
              </a:extLst>
            </p:cNvPr>
            <p:cNvSpPr txBox="1"/>
            <p:nvPr/>
          </p:nvSpPr>
          <p:spPr>
            <a:xfrm>
              <a:off x="7319537" y="496628"/>
              <a:ext cx="8136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atin typeface="Arial-SGK-TV" pitchFamily="2" charset="0"/>
                  <a:cs typeface="Arial-SGK-TV" pitchFamily="2" charset="0"/>
                </a:rPr>
                <a:t>ơi</a:t>
              </a:r>
              <a:endParaRPr lang="en-US" sz="48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331AFC1-683D-4D0C-90A8-69F845CFB0BF}"/>
                </a:ext>
              </a:extLst>
            </p:cNvPr>
            <p:cNvSpPr txBox="1"/>
            <p:nvPr/>
          </p:nvSpPr>
          <p:spPr>
            <a:xfrm>
              <a:off x="875657" y="1546532"/>
              <a:ext cx="18675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atin typeface="Arial-SGK-TV" pitchFamily="2" charset="0"/>
                  <a:cs typeface="Arial-SGK-TV" pitchFamily="2" charset="0"/>
                </a:rPr>
                <a:t>chòi</a:t>
              </a:r>
              <a:endParaRPr lang="en-US" sz="48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2D8E359-CE7D-410F-A590-A85655703514}"/>
                </a:ext>
              </a:extLst>
            </p:cNvPr>
            <p:cNvSpPr txBox="1"/>
            <p:nvPr/>
          </p:nvSpPr>
          <p:spPr>
            <a:xfrm>
              <a:off x="2994669" y="1546531"/>
              <a:ext cx="14869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atin typeface="Arial-SGK-TV" pitchFamily="2" charset="0"/>
                  <a:cs typeface="Arial-SGK-TV" pitchFamily="2" charset="0"/>
                </a:rPr>
                <a:t>hỏi</a:t>
              </a:r>
              <a:endParaRPr lang="en-US" sz="48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447C795-949E-4234-8481-4A3566E185A1}"/>
                </a:ext>
              </a:extLst>
            </p:cNvPr>
            <p:cNvSpPr txBox="1"/>
            <p:nvPr/>
          </p:nvSpPr>
          <p:spPr>
            <a:xfrm>
              <a:off x="4738233" y="1546535"/>
              <a:ext cx="1662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atin typeface="Arial-SGK-TV" pitchFamily="2" charset="0"/>
                  <a:cs typeface="Arial-SGK-TV" pitchFamily="2" charset="0"/>
                </a:rPr>
                <a:t>mỗi</a:t>
              </a:r>
              <a:endParaRPr lang="en-US" sz="48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6D8C730-E913-4529-90D0-3F7B7489BCEB}"/>
                </a:ext>
              </a:extLst>
            </p:cNvPr>
            <p:cNvSpPr txBox="1"/>
            <p:nvPr/>
          </p:nvSpPr>
          <p:spPr>
            <a:xfrm>
              <a:off x="6626442" y="1546534"/>
              <a:ext cx="13861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atin typeface="Arial-SGK-TV" pitchFamily="2" charset="0"/>
                  <a:cs typeface="Arial-SGK-TV" pitchFamily="2" charset="0"/>
                </a:rPr>
                <a:t>xôi</a:t>
              </a:r>
              <a:endParaRPr lang="en-US" sz="48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4020D1D-EDE8-41FC-BF35-CEA13066ABF6}"/>
                </a:ext>
              </a:extLst>
            </p:cNvPr>
            <p:cNvSpPr txBox="1"/>
            <p:nvPr/>
          </p:nvSpPr>
          <p:spPr>
            <a:xfrm>
              <a:off x="8308007" y="1546533"/>
              <a:ext cx="1662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atin typeface="Arial-SGK-TV" pitchFamily="2" charset="0"/>
                  <a:cs typeface="Arial-SGK-TV" pitchFamily="2" charset="0"/>
                </a:rPr>
                <a:t>đợi</a:t>
              </a:r>
              <a:endParaRPr lang="en-US" sz="48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7455304-B0FB-4393-A995-2432F48E4E9F}"/>
                </a:ext>
              </a:extLst>
            </p:cNvPr>
            <p:cNvSpPr txBox="1"/>
            <p:nvPr/>
          </p:nvSpPr>
          <p:spPr>
            <a:xfrm>
              <a:off x="9981821" y="1546532"/>
              <a:ext cx="18907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atin typeface="Arial-SGK-TV" pitchFamily="2" charset="0"/>
                  <a:cs typeface="Arial-SGK-TV" pitchFamily="2" charset="0"/>
                </a:rPr>
                <a:t>mới</a:t>
              </a:r>
              <a:endParaRPr lang="en-US" sz="48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DD1D7D1-1FA4-4473-BED6-A6739C0A6D04}"/>
                </a:ext>
              </a:extLst>
            </p:cNvPr>
            <p:cNvSpPr txBox="1"/>
            <p:nvPr/>
          </p:nvSpPr>
          <p:spPr>
            <a:xfrm>
              <a:off x="663202" y="2518704"/>
              <a:ext cx="38133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800" dirty="0" err="1">
                  <a:latin typeface="Arial-SGK-TV" pitchFamily="2" charset="0"/>
                  <a:cs typeface="Arial-SGK-TV" pitchFamily="2" charset="0"/>
                </a:rPr>
                <a:t>chim</a:t>
              </a:r>
              <a:r>
                <a:rPr lang="en-US" sz="4800" dirty="0"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4800" dirty="0" err="1">
                  <a:latin typeface="Arial-SGK-TV" pitchFamily="2" charset="0"/>
                  <a:cs typeface="Arial-SGK-TV" pitchFamily="2" charset="0"/>
                </a:rPr>
                <a:t>bói</a:t>
              </a:r>
              <a:r>
                <a:rPr lang="en-US" sz="4800" dirty="0"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4800" dirty="0" err="1">
                  <a:latin typeface="Arial-SGK-TV" pitchFamily="2" charset="0"/>
                  <a:cs typeface="Arial-SGK-TV" pitchFamily="2" charset="0"/>
                </a:rPr>
                <a:t>cá</a:t>
              </a:r>
              <a:endParaRPr lang="en-US" sz="48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44B91E4-9FCD-4CB3-8FEF-54D92D435DAF}"/>
                </a:ext>
              </a:extLst>
            </p:cNvPr>
            <p:cNvSpPr txBox="1"/>
            <p:nvPr/>
          </p:nvSpPr>
          <p:spPr>
            <a:xfrm>
              <a:off x="4476520" y="2520614"/>
              <a:ext cx="38133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>
                  <a:latin typeface="Arial-SGK-TV" pitchFamily="2" charset="0"/>
                  <a:cs typeface="Arial-SGK-TV" pitchFamily="2" charset="0"/>
                </a:rPr>
                <a:t>thổi</a:t>
              </a:r>
              <a:r>
                <a:rPr lang="en-US" sz="4800" dirty="0"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4800" dirty="0" err="1">
                  <a:latin typeface="Arial-SGK-TV" pitchFamily="2" charset="0"/>
                  <a:cs typeface="Arial-SGK-TV" pitchFamily="2" charset="0"/>
                </a:rPr>
                <a:t>còi</a:t>
              </a:r>
              <a:endParaRPr lang="en-US" sz="48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4C675B4-49A1-4B90-9196-8CFDDCF81355}"/>
                </a:ext>
              </a:extLst>
            </p:cNvPr>
            <p:cNvSpPr txBox="1"/>
            <p:nvPr/>
          </p:nvSpPr>
          <p:spPr>
            <a:xfrm>
              <a:off x="8012632" y="2518703"/>
              <a:ext cx="38133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>
                  <a:latin typeface="Arial-SGK-TV" pitchFamily="2" charset="0"/>
                  <a:cs typeface="Arial-SGK-TV" pitchFamily="2" charset="0"/>
                </a:rPr>
                <a:t>đồ</a:t>
              </a:r>
              <a:r>
                <a:rPr lang="en-US" sz="4800" dirty="0"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4800" dirty="0" err="1">
                  <a:latin typeface="Arial-SGK-TV" pitchFamily="2" charset="0"/>
                  <a:cs typeface="Arial-SGK-TV" pitchFamily="2" charset="0"/>
                </a:rPr>
                <a:t>chơi</a:t>
              </a:r>
              <a:endParaRPr lang="en-US" sz="4800" dirty="0">
                <a:latin typeface="Arial-SGK-TV" pitchFamily="2" charset="0"/>
                <a:cs typeface="Arial-SGK-TV" pitchFamily="2" charset="0"/>
              </a:endParaRP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400053F-62C1-43CF-A9BC-25505A286F5F}"/>
              </a:ext>
            </a:extLst>
          </p:cNvPr>
          <p:cNvSpPr/>
          <p:nvPr/>
        </p:nvSpPr>
        <p:spPr>
          <a:xfrm>
            <a:off x="145774" y="159026"/>
            <a:ext cx="11900452" cy="653624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D27EC7-EEF4-4771-A38E-753142D533DC}"/>
              </a:ext>
            </a:extLst>
          </p:cNvPr>
          <p:cNvSpPr txBox="1"/>
          <p:nvPr/>
        </p:nvSpPr>
        <p:spPr>
          <a:xfrm>
            <a:off x="809473" y="3342384"/>
            <a:ext cx="113542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algn="just"/>
            <a:r>
              <a:rPr lang="en-US" sz="3600" b="1" dirty="0">
                <a:latin typeface="Arial-SGK-TV" pitchFamily="2" charset="0"/>
                <a:cs typeface="Arial-SGK-TV" pitchFamily="2" charset="0"/>
              </a:rPr>
              <a:t>-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ơi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mạ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lúa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Bê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bò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. </a:t>
            </a:r>
          </a:p>
          <a:p>
            <a:pPr algn="just"/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Còn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thì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ạ?</a:t>
            </a:r>
          </a:p>
          <a:p>
            <a:pPr algn="just"/>
            <a:r>
              <a:rPr lang="en-US" sz="3600" b="1" dirty="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ôm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algn="just"/>
            <a:r>
              <a:rPr lang="en-US" sz="3600" b="1" dirty="0">
                <a:latin typeface="Arial-SGK-TV" pitchFamily="2" charset="0"/>
                <a:cs typeface="Arial-SGK-TV" pitchFamily="2" charset="0"/>
              </a:rPr>
              <a:t>-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, con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vẫn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gái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166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F4A31DE-20AB-4467-9E28-17B7D2EC65BB}"/>
              </a:ext>
            </a:extLst>
          </p:cNvPr>
          <p:cNvSpPr/>
          <p:nvPr/>
        </p:nvSpPr>
        <p:spPr>
          <a:xfrm>
            <a:off x="9389660" y="133065"/>
            <a:ext cx="1064525" cy="77792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573324-EEE3-4DEC-A130-D428E7F64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065"/>
            <a:ext cx="12191999" cy="659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7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8" name="Group 2057">
            <a:extLst>
              <a:ext uri="{FF2B5EF4-FFF2-40B4-BE49-F238E27FC236}">
                <a16:creationId xmlns:a16="http://schemas.microsoft.com/office/drawing/2014/main" id="{22A0609E-E2AF-4365-87A6-4E18E12C1206}"/>
              </a:ext>
            </a:extLst>
          </p:cNvPr>
          <p:cNvGrpSpPr/>
          <p:nvPr/>
        </p:nvGrpSpPr>
        <p:grpSpPr>
          <a:xfrm>
            <a:off x="2047062" y="79513"/>
            <a:ext cx="7858466" cy="6758016"/>
            <a:chOff x="2047062" y="-112067"/>
            <a:chExt cx="7858466" cy="6949595"/>
          </a:xfrm>
        </p:grpSpPr>
        <p:pic>
          <p:nvPicPr>
            <p:cNvPr id="2057" name="Picture 2056">
              <a:extLst>
                <a:ext uri="{FF2B5EF4-FFF2-40B4-BE49-F238E27FC236}">
                  <a16:creationId xmlns:a16="http://schemas.microsoft.com/office/drawing/2014/main" id="{5E0A21CD-1F55-46B5-9A0E-0B12ECA18E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rcRect b="6812"/>
            <a:stretch/>
          </p:blipFill>
          <p:spPr>
            <a:xfrm>
              <a:off x="2047062" y="-45343"/>
              <a:ext cx="7858466" cy="6882871"/>
            </a:xfrm>
            <a:prstGeom prst="rect">
              <a:avLst/>
            </a:prstGeom>
          </p:spPr>
        </p:pic>
        <p:grpSp>
          <p:nvGrpSpPr>
            <p:cNvPr id="2055" name="Group 2054">
              <a:extLst>
                <a:ext uri="{FF2B5EF4-FFF2-40B4-BE49-F238E27FC236}">
                  <a16:creationId xmlns:a16="http://schemas.microsoft.com/office/drawing/2014/main" id="{A18F5C51-C0E1-4710-9DC5-AB2AC918E828}"/>
                </a:ext>
              </a:extLst>
            </p:cNvPr>
            <p:cNvGrpSpPr/>
            <p:nvPr/>
          </p:nvGrpSpPr>
          <p:grpSpPr>
            <a:xfrm>
              <a:off x="5136965" y="-112067"/>
              <a:ext cx="2363833" cy="2340368"/>
              <a:chOff x="6234059" y="109355"/>
              <a:chExt cx="2732125" cy="2647443"/>
            </a:xfrm>
          </p:grpSpPr>
          <p:sp>
            <p:nvSpPr>
              <p:cNvPr id="11" name="Flowchart: Connector 10">
                <a:extLst>
                  <a:ext uri="{FF2B5EF4-FFF2-40B4-BE49-F238E27FC236}">
                    <a16:creationId xmlns:a16="http://schemas.microsoft.com/office/drawing/2014/main" id="{EFF0AB44-2852-475F-B563-A36D0795A9CE}"/>
                  </a:ext>
                </a:extLst>
              </p:cNvPr>
              <p:cNvSpPr/>
              <p:nvPr/>
            </p:nvSpPr>
            <p:spPr>
              <a:xfrm>
                <a:off x="7755984" y="1855650"/>
                <a:ext cx="901148" cy="901148"/>
              </a:xfrm>
              <a:prstGeom prst="flowChartConnector">
                <a:avLst/>
              </a:prstGeom>
              <a:solidFill>
                <a:schemeClr val="bg1"/>
              </a:solidFill>
              <a:ln w="38100">
                <a:solidFill>
                  <a:srgbClr val="88B3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lowchart: Connector 12">
                <a:extLst>
                  <a:ext uri="{FF2B5EF4-FFF2-40B4-BE49-F238E27FC236}">
                    <a16:creationId xmlns:a16="http://schemas.microsoft.com/office/drawing/2014/main" id="{053234E1-E91D-452A-ACF7-CF08940A5E18}"/>
                  </a:ext>
                </a:extLst>
              </p:cNvPr>
              <p:cNvSpPr/>
              <p:nvPr/>
            </p:nvSpPr>
            <p:spPr>
              <a:xfrm>
                <a:off x="8065036" y="822228"/>
                <a:ext cx="901148" cy="901148"/>
              </a:xfrm>
              <a:prstGeom prst="flowChartConnector">
                <a:avLst/>
              </a:prstGeom>
              <a:solidFill>
                <a:schemeClr val="bg1"/>
              </a:solidFill>
              <a:ln w="38100">
                <a:solidFill>
                  <a:srgbClr val="88B3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FEB81CEE-4965-46F7-8EDF-86330B079102}"/>
                  </a:ext>
                </a:extLst>
              </p:cNvPr>
              <p:cNvSpPr/>
              <p:nvPr/>
            </p:nvSpPr>
            <p:spPr>
              <a:xfrm>
                <a:off x="7163888" y="109355"/>
                <a:ext cx="901148" cy="901148"/>
              </a:xfrm>
              <a:prstGeom prst="flowChartConnector">
                <a:avLst/>
              </a:prstGeom>
              <a:solidFill>
                <a:schemeClr val="bg1"/>
              </a:solidFill>
              <a:ln w="38100">
                <a:solidFill>
                  <a:srgbClr val="88B3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lowchart: Connector 16">
                <a:extLst>
                  <a:ext uri="{FF2B5EF4-FFF2-40B4-BE49-F238E27FC236}">
                    <a16:creationId xmlns:a16="http://schemas.microsoft.com/office/drawing/2014/main" id="{3C2D9567-114F-4150-B96D-1812FF82624D}"/>
                  </a:ext>
                </a:extLst>
              </p:cNvPr>
              <p:cNvSpPr/>
              <p:nvPr/>
            </p:nvSpPr>
            <p:spPr>
              <a:xfrm>
                <a:off x="7163888" y="1076640"/>
                <a:ext cx="901148" cy="901148"/>
              </a:xfrm>
              <a:prstGeom prst="flowChartConnector">
                <a:avLst/>
              </a:prstGeom>
              <a:solidFill>
                <a:schemeClr val="bg1"/>
              </a:solidFill>
              <a:ln w="38100">
                <a:solidFill>
                  <a:srgbClr val="88B3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 b="1" dirty="0">
                    <a:solidFill>
                      <a:schemeClr val="tx1"/>
                    </a:solidFill>
                    <a:latin typeface="Arial-SGK-TV" pitchFamily="2" charset="0"/>
                    <a:cs typeface="Arial-SGK-TV" pitchFamily="2" charset="0"/>
                  </a:rPr>
                  <a:t>oi</a:t>
                </a:r>
              </a:p>
            </p:txBody>
          </p:sp>
          <p:sp>
            <p:nvSpPr>
              <p:cNvPr id="27" name="Flowchart: Connector 26">
                <a:extLst>
                  <a:ext uri="{FF2B5EF4-FFF2-40B4-BE49-F238E27FC236}">
                    <a16:creationId xmlns:a16="http://schemas.microsoft.com/office/drawing/2014/main" id="{0A3DB122-39B3-4BBA-B3C7-D85E89952CDF}"/>
                  </a:ext>
                </a:extLst>
              </p:cNvPr>
              <p:cNvSpPr/>
              <p:nvPr/>
            </p:nvSpPr>
            <p:spPr>
              <a:xfrm>
                <a:off x="6513144" y="1779104"/>
                <a:ext cx="901148" cy="901148"/>
              </a:xfrm>
              <a:prstGeom prst="flowChartConnector">
                <a:avLst/>
              </a:prstGeom>
              <a:solidFill>
                <a:schemeClr val="bg1"/>
              </a:solidFill>
              <a:ln w="38100">
                <a:solidFill>
                  <a:srgbClr val="88B3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Connector 28">
                <a:extLst>
                  <a:ext uri="{FF2B5EF4-FFF2-40B4-BE49-F238E27FC236}">
                    <a16:creationId xmlns:a16="http://schemas.microsoft.com/office/drawing/2014/main" id="{E2495101-A1E2-4556-800C-3F242035420E}"/>
                  </a:ext>
                </a:extLst>
              </p:cNvPr>
              <p:cNvSpPr/>
              <p:nvPr/>
            </p:nvSpPr>
            <p:spPr>
              <a:xfrm>
                <a:off x="6234059" y="721550"/>
                <a:ext cx="901148" cy="901148"/>
              </a:xfrm>
              <a:prstGeom prst="flowChartConnector">
                <a:avLst/>
              </a:prstGeom>
              <a:solidFill>
                <a:schemeClr val="bg1"/>
              </a:solidFill>
              <a:ln w="38100">
                <a:solidFill>
                  <a:srgbClr val="88B3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56" name="Group 2055">
              <a:extLst>
                <a:ext uri="{FF2B5EF4-FFF2-40B4-BE49-F238E27FC236}">
                  <a16:creationId xmlns:a16="http://schemas.microsoft.com/office/drawing/2014/main" id="{150D2D15-1E76-482E-BE1A-CB6FA6C6EABC}"/>
                </a:ext>
              </a:extLst>
            </p:cNvPr>
            <p:cNvGrpSpPr/>
            <p:nvPr/>
          </p:nvGrpSpPr>
          <p:grpSpPr>
            <a:xfrm>
              <a:off x="6685699" y="2377818"/>
              <a:ext cx="2467230" cy="2251882"/>
              <a:chOff x="9374794" y="2540586"/>
              <a:chExt cx="2736456" cy="2690710"/>
            </a:xfrm>
          </p:grpSpPr>
          <p:sp>
            <p:nvSpPr>
              <p:cNvPr id="9" name="Flowchart: Connector 8">
                <a:extLst>
                  <a:ext uri="{FF2B5EF4-FFF2-40B4-BE49-F238E27FC236}">
                    <a16:creationId xmlns:a16="http://schemas.microsoft.com/office/drawing/2014/main" id="{1024555A-363D-46F4-A100-6AF374F2B317}"/>
                  </a:ext>
                </a:extLst>
              </p:cNvPr>
              <p:cNvSpPr/>
              <p:nvPr/>
            </p:nvSpPr>
            <p:spPr>
              <a:xfrm>
                <a:off x="10375732" y="4330148"/>
                <a:ext cx="901148" cy="901148"/>
              </a:xfrm>
              <a:prstGeom prst="flowChartConnector">
                <a:avLst/>
              </a:prstGeom>
              <a:solidFill>
                <a:schemeClr val="bg1"/>
              </a:solidFill>
              <a:ln w="38100">
                <a:solidFill>
                  <a:srgbClr val="88B3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lowchart: Connector 20">
                <a:extLst>
                  <a:ext uri="{FF2B5EF4-FFF2-40B4-BE49-F238E27FC236}">
                    <a16:creationId xmlns:a16="http://schemas.microsoft.com/office/drawing/2014/main" id="{642556E0-3D3F-4422-97D6-54ACD5075F59}"/>
                  </a:ext>
                </a:extLst>
              </p:cNvPr>
              <p:cNvSpPr/>
              <p:nvPr/>
            </p:nvSpPr>
            <p:spPr>
              <a:xfrm>
                <a:off x="9463086" y="2756798"/>
                <a:ext cx="901148" cy="901148"/>
              </a:xfrm>
              <a:prstGeom prst="flowChartConnector">
                <a:avLst/>
              </a:prstGeom>
              <a:solidFill>
                <a:schemeClr val="bg1"/>
              </a:solidFill>
              <a:ln w="38100">
                <a:solidFill>
                  <a:srgbClr val="88B3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lowchart: Connector 22">
                <a:extLst>
                  <a:ext uri="{FF2B5EF4-FFF2-40B4-BE49-F238E27FC236}">
                    <a16:creationId xmlns:a16="http://schemas.microsoft.com/office/drawing/2014/main" id="{7882DB02-7D85-49A0-B4DB-BD62BD87BA25}"/>
                  </a:ext>
                </a:extLst>
              </p:cNvPr>
              <p:cNvSpPr/>
              <p:nvPr/>
            </p:nvSpPr>
            <p:spPr>
              <a:xfrm>
                <a:off x="10232593" y="3466062"/>
                <a:ext cx="901148" cy="901148"/>
              </a:xfrm>
              <a:prstGeom prst="flowChartConnector">
                <a:avLst/>
              </a:prstGeom>
              <a:solidFill>
                <a:schemeClr val="bg1"/>
              </a:solidFill>
              <a:ln w="38100">
                <a:solidFill>
                  <a:srgbClr val="88B3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 b="1" dirty="0" err="1">
                    <a:solidFill>
                      <a:schemeClr val="tx1"/>
                    </a:solidFill>
                    <a:latin typeface="Arial-SGK-TV" pitchFamily="2" charset="0"/>
                    <a:cs typeface="Arial-SGK-TV" pitchFamily="2" charset="0"/>
                  </a:rPr>
                  <a:t>ơi</a:t>
                </a:r>
                <a:endParaRPr lang="en-US" sz="3000" b="1" dirty="0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endParaRPr>
              </a:p>
            </p:txBody>
          </p:sp>
          <p:sp>
            <p:nvSpPr>
              <p:cNvPr id="25" name="Flowchart: Connector 24">
                <a:extLst>
                  <a:ext uri="{FF2B5EF4-FFF2-40B4-BE49-F238E27FC236}">
                    <a16:creationId xmlns:a16="http://schemas.microsoft.com/office/drawing/2014/main" id="{BCDB3E11-72E7-4A8F-BC6A-9710C43C384F}"/>
                  </a:ext>
                </a:extLst>
              </p:cNvPr>
              <p:cNvSpPr/>
              <p:nvPr/>
            </p:nvSpPr>
            <p:spPr>
              <a:xfrm>
                <a:off x="10523260" y="2540586"/>
                <a:ext cx="901148" cy="901148"/>
              </a:xfrm>
              <a:prstGeom prst="flowChartConnector">
                <a:avLst/>
              </a:prstGeom>
              <a:solidFill>
                <a:schemeClr val="bg1"/>
              </a:solidFill>
              <a:ln w="38100">
                <a:solidFill>
                  <a:srgbClr val="88B3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1" name="Flowchart: Connector 2050">
                <a:extLst>
                  <a:ext uri="{FF2B5EF4-FFF2-40B4-BE49-F238E27FC236}">
                    <a16:creationId xmlns:a16="http://schemas.microsoft.com/office/drawing/2014/main" id="{B9E239CC-C088-48AD-B519-B53EA38C09D3}"/>
                  </a:ext>
                </a:extLst>
              </p:cNvPr>
              <p:cNvSpPr/>
              <p:nvPr/>
            </p:nvSpPr>
            <p:spPr>
              <a:xfrm>
                <a:off x="11210102" y="3508217"/>
                <a:ext cx="901148" cy="901148"/>
              </a:xfrm>
              <a:prstGeom prst="flowChartConnector">
                <a:avLst/>
              </a:prstGeom>
              <a:solidFill>
                <a:schemeClr val="bg1"/>
              </a:solidFill>
              <a:ln w="38100">
                <a:solidFill>
                  <a:srgbClr val="88B3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2" name="Flowchart: Connector 2051">
                <a:extLst>
                  <a:ext uri="{FF2B5EF4-FFF2-40B4-BE49-F238E27FC236}">
                    <a16:creationId xmlns:a16="http://schemas.microsoft.com/office/drawing/2014/main" id="{7134C589-2BED-424D-AA10-91B195349956}"/>
                  </a:ext>
                </a:extLst>
              </p:cNvPr>
              <p:cNvSpPr/>
              <p:nvPr/>
            </p:nvSpPr>
            <p:spPr>
              <a:xfrm>
                <a:off x="9374794" y="3850300"/>
                <a:ext cx="901148" cy="901148"/>
              </a:xfrm>
              <a:prstGeom prst="flowChartConnector">
                <a:avLst/>
              </a:prstGeom>
              <a:solidFill>
                <a:schemeClr val="bg1"/>
              </a:solidFill>
              <a:ln w="38100">
                <a:solidFill>
                  <a:srgbClr val="88B3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54" name="Group 2053">
              <a:extLst>
                <a:ext uri="{FF2B5EF4-FFF2-40B4-BE49-F238E27FC236}">
                  <a16:creationId xmlns:a16="http://schemas.microsoft.com/office/drawing/2014/main" id="{A939D29E-F46F-495D-B535-5F55F2009DDA}"/>
                </a:ext>
              </a:extLst>
            </p:cNvPr>
            <p:cNvGrpSpPr/>
            <p:nvPr/>
          </p:nvGrpSpPr>
          <p:grpSpPr>
            <a:xfrm>
              <a:off x="2582807" y="1604103"/>
              <a:ext cx="2466571" cy="2455187"/>
              <a:chOff x="4502229" y="2664133"/>
              <a:chExt cx="2695716" cy="2645784"/>
            </a:xfrm>
          </p:grpSpPr>
          <p:sp>
            <p:nvSpPr>
              <p:cNvPr id="8" name="Flowchart: Connector 7">
                <a:extLst>
                  <a:ext uri="{FF2B5EF4-FFF2-40B4-BE49-F238E27FC236}">
                    <a16:creationId xmlns:a16="http://schemas.microsoft.com/office/drawing/2014/main" id="{520348B0-9A29-4DB9-A0C3-73DC8F878C37}"/>
                  </a:ext>
                </a:extLst>
              </p:cNvPr>
              <p:cNvSpPr/>
              <p:nvPr/>
            </p:nvSpPr>
            <p:spPr>
              <a:xfrm>
                <a:off x="4722252" y="2756798"/>
                <a:ext cx="901148" cy="901148"/>
              </a:xfrm>
              <a:prstGeom prst="flowChartConnector">
                <a:avLst/>
              </a:prstGeom>
              <a:solidFill>
                <a:schemeClr val="bg1"/>
              </a:solidFill>
              <a:ln w="38100">
                <a:solidFill>
                  <a:srgbClr val="88B3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Connector 18">
                <a:extLst>
                  <a:ext uri="{FF2B5EF4-FFF2-40B4-BE49-F238E27FC236}">
                    <a16:creationId xmlns:a16="http://schemas.microsoft.com/office/drawing/2014/main" id="{A5592CED-56D2-4957-B4A8-A931D5FAB10D}"/>
                  </a:ext>
                </a:extLst>
              </p:cNvPr>
              <p:cNvSpPr/>
              <p:nvPr/>
            </p:nvSpPr>
            <p:spPr>
              <a:xfrm>
                <a:off x="5782426" y="2664133"/>
                <a:ext cx="901148" cy="901148"/>
              </a:xfrm>
              <a:prstGeom prst="flowChartConnector">
                <a:avLst/>
              </a:prstGeom>
              <a:solidFill>
                <a:schemeClr val="bg1"/>
              </a:solidFill>
              <a:ln w="38100">
                <a:solidFill>
                  <a:srgbClr val="88B3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lowchart: Connector 30">
                <a:extLst>
                  <a:ext uri="{FF2B5EF4-FFF2-40B4-BE49-F238E27FC236}">
                    <a16:creationId xmlns:a16="http://schemas.microsoft.com/office/drawing/2014/main" id="{6DE65F43-5EA3-49C6-A2D9-0C6F3C06B7E5}"/>
                  </a:ext>
                </a:extLst>
              </p:cNvPr>
              <p:cNvSpPr/>
              <p:nvPr/>
            </p:nvSpPr>
            <p:spPr>
              <a:xfrm>
                <a:off x="5466920" y="4408769"/>
                <a:ext cx="901148" cy="901148"/>
              </a:xfrm>
              <a:prstGeom prst="flowChartConnector">
                <a:avLst/>
              </a:prstGeom>
              <a:solidFill>
                <a:schemeClr val="bg1"/>
              </a:solidFill>
              <a:ln w="38100">
                <a:solidFill>
                  <a:srgbClr val="88B3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8" name="Flowchart: Connector 2047">
                <a:extLst>
                  <a:ext uri="{FF2B5EF4-FFF2-40B4-BE49-F238E27FC236}">
                    <a16:creationId xmlns:a16="http://schemas.microsoft.com/office/drawing/2014/main" id="{887F1D24-9CBF-42BF-8B83-C51E19302131}"/>
                  </a:ext>
                </a:extLst>
              </p:cNvPr>
              <p:cNvSpPr/>
              <p:nvPr/>
            </p:nvSpPr>
            <p:spPr>
              <a:xfrm>
                <a:off x="4502229" y="3850300"/>
                <a:ext cx="901148" cy="901148"/>
              </a:xfrm>
              <a:prstGeom prst="flowChartConnector">
                <a:avLst/>
              </a:prstGeom>
              <a:solidFill>
                <a:schemeClr val="bg1"/>
              </a:solidFill>
              <a:ln w="38100">
                <a:solidFill>
                  <a:srgbClr val="88B3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9" name="Flowchart: Connector 2048">
                <a:extLst>
                  <a:ext uri="{FF2B5EF4-FFF2-40B4-BE49-F238E27FC236}">
                    <a16:creationId xmlns:a16="http://schemas.microsoft.com/office/drawing/2014/main" id="{7BBFA779-C26C-4700-80F7-8BB8AD353472}"/>
                  </a:ext>
                </a:extLst>
              </p:cNvPr>
              <p:cNvSpPr/>
              <p:nvPr/>
            </p:nvSpPr>
            <p:spPr>
              <a:xfrm>
                <a:off x="5347118" y="3447519"/>
                <a:ext cx="901148" cy="901148"/>
              </a:xfrm>
              <a:prstGeom prst="flowChartConnector">
                <a:avLst/>
              </a:prstGeom>
              <a:solidFill>
                <a:schemeClr val="bg1"/>
              </a:solidFill>
              <a:ln w="38100">
                <a:solidFill>
                  <a:srgbClr val="88B3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 b="1" dirty="0" err="1">
                    <a:solidFill>
                      <a:schemeClr val="tx1"/>
                    </a:solidFill>
                    <a:latin typeface="Arial-SGK-TV" pitchFamily="2" charset="0"/>
                    <a:cs typeface="Arial-SGK-TV" pitchFamily="2" charset="0"/>
                  </a:rPr>
                  <a:t>ôi</a:t>
                </a:r>
                <a:endParaRPr lang="en-US" sz="3000" b="1" dirty="0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endParaRPr>
              </a:p>
            </p:txBody>
          </p:sp>
          <p:sp>
            <p:nvSpPr>
              <p:cNvPr id="2053" name="Flowchart: Connector 2052">
                <a:extLst>
                  <a:ext uri="{FF2B5EF4-FFF2-40B4-BE49-F238E27FC236}">
                    <a16:creationId xmlns:a16="http://schemas.microsoft.com/office/drawing/2014/main" id="{C071FECD-A06D-48C3-9C66-8F056A2BD685}"/>
                  </a:ext>
                </a:extLst>
              </p:cNvPr>
              <p:cNvSpPr/>
              <p:nvPr/>
            </p:nvSpPr>
            <p:spPr>
              <a:xfrm>
                <a:off x="6296797" y="3641034"/>
                <a:ext cx="901148" cy="901148"/>
              </a:xfrm>
              <a:prstGeom prst="flowChartConnector">
                <a:avLst/>
              </a:prstGeom>
              <a:solidFill>
                <a:schemeClr val="bg1"/>
              </a:solidFill>
              <a:ln w="38100">
                <a:solidFill>
                  <a:srgbClr val="88B3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01FDF2-BADB-4EDD-A6C0-C8076AE344CF}"/>
              </a:ext>
            </a:extLst>
          </p:cNvPr>
          <p:cNvSpPr/>
          <p:nvPr/>
        </p:nvSpPr>
        <p:spPr>
          <a:xfrm>
            <a:off x="145774" y="79512"/>
            <a:ext cx="11900452" cy="653624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C28A516-6D99-4FDA-833B-D516998F067C}"/>
              </a:ext>
            </a:extLst>
          </p:cNvPr>
          <p:cNvGrpSpPr/>
          <p:nvPr/>
        </p:nvGrpSpPr>
        <p:grpSpPr>
          <a:xfrm>
            <a:off x="2582807" y="1059602"/>
            <a:ext cx="7026386" cy="3168509"/>
            <a:chOff x="2582807" y="1059602"/>
            <a:chExt cx="7026386" cy="3168509"/>
          </a:xfrm>
        </p:grpSpPr>
        <p:pic>
          <p:nvPicPr>
            <p:cNvPr id="28" name="图片 8">
              <a:extLst>
                <a:ext uri="{FF2B5EF4-FFF2-40B4-BE49-F238E27FC236}">
                  <a16:creationId xmlns:a16="http://schemas.microsoft.com/office/drawing/2014/main" id="{DEDA4D4B-8843-4535-99DE-0066A475F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2807" y="1059602"/>
              <a:ext cx="7026386" cy="3168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F1F35FE-1F4D-457E-9D2B-A63492D5C985}"/>
                </a:ext>
              </a:extLst>
            </p:cNvPr>
            <p:cNvSpPr txBox="1"/>
            <p:nvPr/>
          </p:nvSpPr>
          <p:spPr>
            <a:xfrm>
              <a:off x="3497733" y="2883795"/>
              <a:ext cx="57977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Arial-SGK-TV" pitchFamily="2" charset="0"/>
                  <a:cs typeface="Arial-SGK-TV" pitchFamily="2" charset="0"/>
                </a:rPr>
                <a:t>Tìm</a:t>
              </a:r>
              <a:r>
                <a:rPr lang="en-US" sz="3200" b="1" dirty="0"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latin typeface="Arial-SGK-TV" pitchFamily="2" charset="0"/>
                  <a:cs typeface="Arial-SGK-TV" pitchFamily="2" charset="0"/>
                </a:rPr>
                <a:t>tiếng</a:t>
              </a:r>
              <a:r>
                <a:rPr lang="en-US" sz="3200" b="1" dirty="0"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latin typeface="Arial-SGK-TV" pitchFamily="2" charset="0"/>
                  <a:cs typeface="Arial-SGK-TV" pitchFamily="2" charset="0"/>
                </a:rPr>
                <a:t>chứa</a:t>
              </a:r>
              <a:r>
                <a:rPr lang="en-US" sz="3200" b="1" dirty="0"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latin typeface="Arial-SGK-TV" pitchFamily="2" charset="0"/>
                  <a:cs typeface="Arial-SGK-TV" pitchFamily="2" charset="0"/>
                </a:rPr>
                <a:t>vần</a:t>
              </a:r>
              <a:r>
                <a:rPr lang="en-US" sz="3200" b="1" dirty="0"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>
                  <a:solidFill>
                    <a:srgbClr val="FF0066"/>
                  </a:solidFill>
                  <a:latin typeface="Arial-SGK-TV" pitchFamily="2" charset="0"/>
                  <a:cs typeface="Arial-SGK-TV" pitchFamily="2" charset="0"/>
                </a:rPr>
                <a:t>oi</a:t>
              </a:r>
              <a:r>
                <a:rPr lang="en-US" sz="3200" b="1" dirty="0">
                  <a:latin typeface="Arial-SGK-TV" pitchFamily="2" charset="0"/>
                  <a:cs typeface="Arial-SGK-TV" pitchFamily="2" charset="0"/>
                </a:rPr>
                <a:t>, </a:t>
              </a:r>
              <a:r>
                <a:rPr lang="en-US" sz="3200" b="1" dirty="0" err="1">
                  <a:solidFill>
                    <a:srgbClr val="FF0066"/>
                  </a:solidFill>
                  <a:latin typeface="Arial-SGK-TV" pitchFamily="2" charset="0"/>
                  <a:cs typeface="Arial-SGK-TV" pitchFamily="2" charset="0"/>
                </a:rPr>
                <a:t>ôi</a:t>
              </a:r>
              <a:r>
                <a:rPr lang="en-US" sz="3200" b="1" dirty="0">
                  <a:latin typeface="Arial-SGK-TV" pitchFamily="2" charset="0"/>
                  <a:cs typeface="Arial-SGK-TV" pitchFamily="2" charset="0"/>
                </a:rPr>
                <a:t>, </a:t>
              </a:r>
              <a:r>
                <a:rPr lang="en-US" sz="3200" b="1" dirty="0" err="1">
                  <a:solidFill>
                    <a:srgbClr val="FF0066"/>
                  </a:solidFill>
                  <a:latin typeface="Arial-SGK-TV" pitchFamily="2" charset="0"/>
                  <a:cs typeface="Arial-SGK-TV" pitchFamily="2" charset="0"/>
                </a:rPr>
                <a:t>ơi</a:t>
              </a:r>
              <a:endParaRPr lang="en-US" sz="3200" b="1" dirty="0">
                <a:solidFill>
                  <a:srgbClr val="FF0066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324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6" y="1500193"/>
            <a:ext cx="453629" cy="45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9" y="1787128"/>
            <a:ext cx="1287067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899" y="97165"/>
            <a:ext cx="5428633" cy="283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09EE103-2880-4057-B56D-E67E6E2B8AFF}"/>
              </a:ext>
            </a:extLst>
          </p:cNvPr>
          <p:cNvGrpSpPr/>
          <p:nvPr/>
        </p:nvGrpSpPr>
        <p:grpSpPr>
          <a:xfrm>
            <a:off x="3541603" y="3108985"/>
            <a:ext cx="5023571" cy="954788"/>
            <a:chOff x="2393667" y="519174"/>
            <a:chExt cx="6110993" cy="118117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DCF08D9-D531-41EF-B52F-184199C30B70}"/>
                </a:ext>
              </a:extLst>
            </p:cNvPr>
            <p:cNvSpPr txBox="1"/>
            <p:nvPr/>
          </p:nvSpPr>
          <p:spPr>
            <a:xfrm>
              <a:off x="2393667" y="530314"/>
              <a:ext cx="1357745" cy="1170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Arial-SGK-TV" pitchFamily="2" charset="0"/>
                  <a:cs typeface="Arial-SGK-TV" pitchFamily="2" charset="0"/>
                </a:rPr>
                <a:t>ai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E28297-A1B0-4208-8DA4-5C0597D44FBB}"/>
                </a:ext>
              </a:extLst>
            </p:cNvPr>
            <p:cNvSpPr txBox="1"/>
            <p:nvPr/>
          </p:nvSpPr>
          <p:spPr>
            <a:xfrm>
              <a:off x="4661609" y="519174"/>
              <a:ext cx="1543998" cy="1170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Arial-SGK-TV" pitchFamily="2" charset="0"/>
                  <a:cs typeface="Arial-SGK-TV" pitchFamily="2" charset="0"/>
                </a:rPr>
                <a:t>ay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8BDF5B-0BE8-47B9-8ABF-AD48E13A9943}"/>
                </a:ext>
              </a:extLst>
            </p:cNvPr>
            <p:cNvSpPr txBox="1"/>
            <p:nvPr/>
          </p:nvSpPr>
          <p:spPr>
            <a:xfrm>
              <a:off x="6804669" y="530314"/>
              <a:ext cx="1699991" cy="1170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err="1">
                  <a:latin typeface="Arial-SGK-TV" pitchFamily="2" charset="0"/>
                  <a:cs typeface="Arial-SGK-TV" pitchFamily="2" charset="0"/>
                </a:rPr>
                <a:t>ây</a:t>
              </a:r>
              <a:endParaRPr lang="en-US" sz="5400" dirty="0">
                <a:latin typeface="Arial-SGK-TV" pitchFamily="2" charset="0"/>
                <a:cs typeface="Arial-SGK-TV" pitchFamily="2" charset="0"/>
              </a:endParaRPr>
            </a:p>
          </p:txBody>
        </p:sp>
      </p:grpSp>
      <p:sp>
        <p:nvSpPr>
          <p:cNvPr id="9222" name="TextBox 10"/>
          <p:cNvSpPr txBox="1">
            <a:spLocks noChangeArrowheads="1"/>
          </p:cNvSpPr>
          <p:nvPr/>
        </p:nvSpPr>
        <p:spPr bwMode="auto">
          <a:xfrm>
            <a:off x="4528729" y="1616556"/>
            <a:ext cx="446949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8D24B1D-62A1-4C5D-BA5C-B51D49DCC43D}"/>
              </a:ext>
            </a:extLst>
          </p:cNvPr>
          <p:cNvGrpSpPr/>
          <p:nvPr/>
        </p:nvGrpSpPr>
        <p:grpSpPr>
          <a:xfrm>
            <a:off x="1080329" y="4379338"/>
            <a:ext cx="10461199" cy="882729"/>
            <a:chOff x="37835" y="3311020"/>
            <a:chExt cx="11658269" cy="86177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E89E9B0-C51C-44AE-BF81-2CA868FC7AB1}"/>
                </a:ext>
              </a:extLst>
            </p:cNvPr>
            <p:cNvSpPr txBox="1"/>
            <p:nvPr/>
          </p:nvSpPr>
          <p:spPr>
            <a:xfrm>
              <a:off x="37835" y="3311020"/>
              <a:ext cx="152067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>
                  <a:latin typeface="Arial-SGK-TV" pitchFamily="2" charset="0"/>
                  <a:cs typeface="Arial-SGK-TV" pitchFamily="2" charset="0"/>
                </a:rPr>
                <a:t>bài</a:t>
              </a:r>
              <a:endParaRPr lang="en-US" sz="48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DA120E3-6DAF-4515-80E1-56FEE508B959}"/>
                </a:ext>
              </a:extLst>
            </p:cNvPr>
            <p:cNvSpPr txBox="1"/>
            <p:nvPr/>
          </p:nvSpPr>
          <p:spPr>
            <a:xfrm>
              <a:off x="2027331" y="3311020"/>
              <a:ext cx="122100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>
                  <a:latin typeface="Arial-SGK-TV" pitchFamily="2" charset="0"/>
                  <a:cs typeface="Arial-SGK-TV" pitchFamily="2" charset="0"/>
                </a:rPr>
                <a:t>lái</a:t>
              </a:r>
              <a:endParaRPr lang="en-US" sz="48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A97457D-92EF-4D36-8C68-289BB00A8B81}"/>
                </a:ext>
              </a:extLst>
            </p:cNvPr>
            <p:cNvSpPr txBox="1"/>
            <p:nvPr/>
          </p:nvSpPr>
          <p:spPr>
            <a:xfrm>
              <a:off x="3717164" y="3311020"/>
              <a:ext cx="15574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>
                  <a:latin typeface="Arial-SGK-TV" pitchFamily="2" charset="0"/>
                  <a:cs typeface="Arial-SGK-TV" pitchFamily="2" charset="0"/>
                </a:rPr>
                <a:t>nảy</a:t>
              </a:r>
              <a:endParaRPr lang="en-US" sz="48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763BDFA-88E6-43E7-B3B4-10351FC2CE0A}"/>
                </a:ext>
              </a:extLst>
            </p:cNvPr>
            <p:cNvSpPr txBox="1"/>
            <p:nvPr/>
          </p:nvSpPr>
          <p:spPr>
            <a:xfrm>
              <a:off x="6034475" y="3311020"/>
              <a:ext cx="152067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>
                  <a:latin typeface="Arial-SGK-TV" pitchFamily="2" charset="0"/>
                  <a:cs typeface="Arial-SGK-TV" pitchFamily="2" charset="0"/>
                </a:rPr>
                <a:t>tay</a:t>
              </a:r>
              <a:endParaRPr lang="en-US" sz="48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635851C-5FCD-4055-8B73-EC594BB0E7E0}"/>
                </a:ext>
              </a:extLst>
            </p:cNvPr>
            <p:cNvSpPr txBox="1"/>
            <p:nvPr/>
          </p:nvSpPr>
          <p:spPr>
            <a:xfrm>
              <a:off x="7935101" y="3311020"/>
              <a:ext cx="186037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>
                  <a:latin typeface="Arial-SGK-TV" pitchFamily="2" charset="0"/>
                  <a:cs typeface="Arial-SGK-TV" pitchFamily="2" charset="0"/>
                </a:rPr>
                <a:t>đậy</a:t>
              </a:r>
              <a:endParaRPr lang="en-US" sz="48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6A06122-F88A-4F99-8D28-755D09F8579A}"/>
                </a:ext>
              </a:extLst>
            </p:cNvPr>
            <p:cNvSpPr txBox="1"/>
            <p:nvPr/>
          </p:nvSpPr>
          <p:spPr>
            <a:xfrm>
              <a:off x="10175434" y="3311020"/>
              <a:ext cx="152067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>
                  <a:latin typeface="Arial-SGK-TV" pitchFamily="2" charset="0"/>
                  <a:cs typeface="Arial-SGK-TV" pitchFamily="2" charset="0"/>
                </a:rPr>
                <a:t>lẫy</a:t>
              </a:r>
              <a:endParaRPr lang="en-US" sz="4800" dirty="0"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A08152C-B2BF-40ED-A2AB-FBDF8292FDA4}"/>
              </a:ext>
            </a:extLst>
          </p:cNvPr>
          <p:cNvGrpSpPr/>
          <p:nvPr/>
        </p:nvGrpSpPr>
        <p:grpSpPr>
          <a:xfrm>
            <a:off x="1080329" y="5577636"/>
            <a:ext cx="10570191" cy="869210"/>
            <a:chOff x="473931" y="671566"/>
            <a:chExt cx="11580528" cy="110327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B9B5364-0202-4093-88AD-AD998A9DB9F2}"/>
                </a:ext>
              </a:extLst>
            </p:cNvPr>
            <p:cNvSpPr txBox="1"/>
            <p:nvPr/>
          </p:nvSpPr>
          <p:spPr>
            <a:xfrm>
              <a:off x="473931" y="694428"/>
              <a:ext cx="3586369" cy="1080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>
                  <a:latin typeface="Arial-SGK-TV" pitchFamily="2" charset="0"/>
                  <a:cs typeface="Arial-SGK-TV" pitchFamily="2" charset="0"/>
                </a:rPr>
                <a:t>chùm</a:t>
              </a:r>
              <a:r>
                <a:rPr lang="en-US" sz="4800" dirty="0"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4800" dirty="0" err="1">
                  <a:latin typeface="Arial-SGK-TV" pitchFamily="2" charset="0"/>
                  <a:cs typeface="Arial-SGK-TV" pitchFamily="2" charset="0"/>
                </a:rPr>
                <a:t>vải</a:t>
              </a:r>
              <a:endParaRPr lang="en-US" sz="48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D8FD51F-70B4-41F0-92A4-69151A2F0DA2}"/>
                </a:ext>
              </a:extLst>
            </p:cNvPr>
            <p:cNvSpPr txBox="1"/>
            <p:nvPr/>
          </p:nvSpPr>
          <p:spPr>
            <a:xfrm>
              <a:off x="4546072" y="671566"/>
              <a:ext cx="3586369" cy="1080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>
                  <a:latin typeface="Arial-SGK-TV" pitchFamily="2" charset="0"/>
                  <a:cs typeface="Arial-SGK-TV" pitchFamily="2" charset="0"/>
                </a:rPr>
                <a:t>máy</a:t>
              </a:r>
              <a:r>
                <a:rPr lang="en-US" sz="4800" dirty="0"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4800" dirty="0" err="1">
                  <a:latin typeface="Arial-SGK-TV" pitchFamily="2" charset="0"/>
                  <a:cs typeface="Arial-SGK-TV" pitchFamily="2" charset="0"/>
                </a:rPr>
                <a:t>cày</a:t>
              </a:r>
              <a:endParaRPr lang="en-US" sz="48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930468C-EC50-4CDF-8723-78AA456D6CB7}"/>
                </a:ext>
              </a:extLst>
            </p:cNvPr>
            <p:cNvSpPr txBox="1"/>
            <p:nvPr/>
          </p:nvSpPr>
          <p:spPr>
            <a:xfrm>
              <a:off x="8282564" y="671566"/>
              <a:ext cx="3771895" cy="1080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>
                  <a:latin typeface="Arial-SGK-TV" pitchFamily="2" charset="0"/>
                  <a:cs typeface="Arial-SGK-TV" pitchFamily="2" charset="0"/>
                </a:rPr>
                <a:t>đám</a:t>
              </a:r>
              <a:r>
                <a:rPr lang="en-US" sz="4800" dirty="0"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4800" dirty="0" err="1">
                  <a:latin typeface="Arial-SGK-TV" pitchFamily="2" charset="0"/>
                  <a:cs typeface="Arial-SGK-TV" pitchFamily="2" charset="0"/>
                </a:rPr>
                <a:t>mây</a:t>
              </a:r>
              <a:endParaRPr lang="en-US" sz="4800" dirty="0">
                <a:latin typeface="Arial-SGK-TV" pitchFamily="2" charset="0"/>
                <a:cs typeface="Arial-SGK-TV" pitchFamily="2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CB4D69E-35A5-42A0-9648-3876A8B59D14}"/>
              </a:ext>
            </a:extLst>
          </p:cNvPr>
          <p:cNvSpPr/>
          <p:nvPr/>
        </p:nvSpPr>
        <p:spPr>
          <a:xfrm>
            <a:off x="145774" y="79512"/>
            <a:ext cx="11900452" cy="653624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272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6" y="1500193"/>
            <a:ext cx="453629" cy="45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9" y="1787128"/>
            <a:ext cx="1287067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899" y="97165"/>
            <a:ext cx="5428633" cy="283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10"/>
          <p:cNvSpPr txBox="1">
            <a:spLocks noChangeArrowheads="1"/>
          </p:cNvSpPr>
          <p:nvPr/>
        </p:nvSpPr>
        <p:spPr bwMode="auto">
          <a:xfrm>
            <a:off x="5055498" y="1727007"/>
            <a:ext cx="44694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C3C4A9-B6D8-4F3A-9D6D-C38824372332}"/>
              </a:ext>
            </a:extLst>
          </p:cNvPr>
          <p:cNvSpPr txBox="1"/>
          <p:nvPr/>
        </p:nvSpPr>
        <p:spPr>
          <a:xfrm>
            <a:off x="800492" y="3192012"/>
            <a:ext cx="10591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Nai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nhìn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đầy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gai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nhọn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bãi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cỏ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chạy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hổn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hển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kể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Nai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tủm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tỉm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: “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nhím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đấy,con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ạ”.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E5E2F82-8160-4ADE-A703-16310EA69B9B}"/>
              </a:ext>
            </a:extLst>
          </p:cNvPr>
          <p:cNvSpPr/>
          <p:nvPr/>
        </p:nvSpPr>
        <p:spPr>
          <a:xfrm>
            <a:off x="145774" y="79512"/>
            <a:ext cx="11900452" cy="653624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2543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FDE5BF1-1008-42AC-AD88-04717F50B8BB}"/>
              </a:ext>
            </a:extLst>
          </p:cNvPr>
          <p:cNvGrpSpPr/>
          <p:nvPr/>
        </p:nvGrpSpPr>
        <p:grpSpPr>
          <a:xfrm>
            <a:off x="1200444" y="788020"/>
            <a:ext cx="2907322" cy="942306"/>
            <a:chOff x="6025662" y="365989"/>
            <a:chExt cx="2555628" cy="590613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0BC974D-E113-4486-A5E7-C051187424D1}"/>
                </a:ext>
              </a:extLst>
            </p:cNvPr>
            <p:cNvSpPr/>
            <p:nvPr/>
          </p:nvSpPr>
          <p:spPr>
            <a:xfrm>
              <a:off x="6288257" y="365989"/>
              <a:ext cx="2293033" cy="590613"/>
            </a:xfrm>
            <a:prstGeom prst="roundRect">
              <a:avLst/>
            </a:prstGeom>
            <a:solidFill>
              <a:srgbClr val="A2238E"/>
            </a:solidFill>
            <a:ln>
              <a:solidFill>
                <a:srgbClr val="A223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latin typeface="Arial-SGK-TV" pitchFamily="2" charset="0"/>
                  <a:cs typeface="Arial-SGK-TV" pitchFamily="2" charset="0"/>
                </a:rPr>
                <a:t>Nhận</a:t>
              </a:r>
              <a:r>
                <a:rPr lang="en-US" sz="3200" b="1" dirty="0"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latin typeface="Arial-SGK-TV" pitchFamily="2" charset="0"/>
                  <a:cs typeface="Arial-SGK-TV" pitchFamily="2" charset="0"/>
                </a:rPr>
                <a:t>biết</a:t>
              </a:r>
              <a:endParaRPr lang="en-US" sz="3200" b="1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1A2E272-EE30-424F-BFDB-7002A6EAA447}"/>
                </a:ext>
              </a:extLst>
            </p:cNvPr>
            <p:cNvSpPr/>
            <p:nvPr/>
          </p:nvSpPr>
          <p:spPr>
            <a:xfrm>
              <a:off x="6025662" y="422145"/>
              <a:ext cx="525192" cy="478300"/>
            </a:xfrm>
            <a:prstGeom prst="ellipse">
              <a:avLst/>
            </a:prstGeom>
            <a:solidFill>
              <a:srgbClr val="F7F003"/>
            </a:solidFill>
            <a:ln>
              <a:solidFill>
                <a:srgbClr val="F7F0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rPr>
                <a:t>1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F49FCD8-D149-4A85-AB18-4FFB29B79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71885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650A2C-6497-477B-A63D-9CDF20AFDBBB}"/>
              </a:ext>
            </a:extLst>
          </p:cNvPr>
          <p:cNvSpPr txBox="1"/>
          <p:nvPr/>
        </p:nvSpPr>
        <p:spPr>
          <a:xfrm>
            <a:off x="3250834" y="6051493"/>
            <a:ext cx="6344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mời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xem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hội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81CD91-BA69-497D-AEF7-56B150D8064E}"/>
              </a:ext>
            </a:extLst>
          </p:cNvPr>
          <p:cNvSpPr txBox="1"/>
          <p:nvPr/>
        </p:nvSpPr>
        <p:spPr>
          <a:xfrm flipH="1">
            <a:off x="3548338" y="6044348"/>
            <a:ext cx="574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66"/>
                </a:solidFill>
                <a:latin typeface="Arial-SGK-TV" pitchFamily="2" charset="0"/>
                <a:cs typeface="Arial-SGK-TV" pitchFamily="2" charset="0"/>
              </a:rPr>
              <a:t>oi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519FFF-3BC5-4798-A8FD-CC61BCFAD59A}"/>
              </a:ext>
            </a:extLst>
          </p:cNvPr>
          <p:cNvSpPr txBox="1"/>
          <p:nvPr/>
        </p:nvSpPr>
        <p:spPr>
          <a:xfrm flipH="1">
            <a:off x="5281564" y="6043140"/>
            <a:ext cx="574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66"/>
                </a:solidFill>
                <a:latin typeface="Arial-SGK-TV" pitchFamily="2" charset="0"/>
                <a:cs typeface="Arial-SGK-TV" pitchFamily="2" charset="0"/>
              </a:rPr>
              <a:t>ơi</a:t>
            </a:r>
            <a:endParaRPr lang="en-US" sz="3600" dirty="0">
              <a:solidFill>
                <a:srgbClr val="FF0066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1FD03B-E46D-4801-93D6-A4DC93C39161}"/>
              </a:ext>
            </a:extLst>
          </p:cNvPr>
          <p:cNvSpPr txBox="1"/>
          <p:nvPr/>
        </p:nvSpPr>
        <p:spPr>
          <a:xfrm flipH="1">
            <a:off x="8395044" y="6039639"/>
            <a:ext cx="574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66"/>
                </a:solidFill>
                <a:latin typeface="Arial-SGK-TV" pitchFamily="2" charset="0"/>
                <a:cs typeface="Arial-SGK-TV" pitchFamily="2" charset="0"/>
              </a:rPr>
              <a:t>ôi</a:t>
            </a:r>
            <a:endParaRPr lang="en-US" sz="3600" dirty="0">
              <a:solidFill>
                <a:srgbClr val="FF0066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4885509" y="6051493"/>
            <a:ext cx="117565" cy="4929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678188" y="6051493"/>
            <a:ext cx="117565" cy="4929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8852468" y="6116305"/>
            <a:ext cx="117565" cy="4929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74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repeatCount="2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83B7F8-357E-4085-8B9E-BB572BCF3B9C}"/>
              </a:ext>
            </a:extLst>
          </p:cNvPr>
          <p:cNvSpPr/>
          <p:nvPr/>
        </p:nvSpPr>
        <p:spPr>
          <a:xfrm>
            <a:off x="2975674" y="1894668"/>
            <a:ext cx="1642822" cy="1301858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7DCD7B-DC7D-4DC9-8159-22713F88C9A0}"/>
              </a:ext>
            </a:extLst>
          </p:cNvPr>
          <p:cNvSpPr/>
          <p:nvPr/>
        </p:nvSpPr>
        <p:spPr>
          <a:xfrm>
            <a:off x="7797137" y="1905371"/>
            <a:ext cx="1655174" cy="1301858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ơi</a:t>
            </a:r>
            <a:endParaRPr lang="en-US" sz="8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209B0B-9797-4413-9C01-498B5B23CD40}"/>
              </a:ext>
            </a:extLst>
          </p:cNvPr>
          <p:cNvSpPr/>
          <p:nvPr/>
        </p:nvSpPr>
        <p:spPr>
          <a:xfrm>
            <a:off x="5396738" y="1905371"/>
            <a:ext cx="1642821" cy="1301857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ôi</a:t>
            </a:r>
            <a:endParaRPr lang="en-US" sz="8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5F4730-0BF6-488F-B631-0EA3424A242B}"/>
              </a:ext>
            </a:extLst>
          </p:cNvPr>
          <p:cNvSpPr txBox="1"/>
          <p:nvPr/>
        </p:nvSpPr>
        <p:spPr>
          <a:xfrm>
            <a:off x="3252858" y="1886001"/>
            <a:ext cx="7439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5AB3B1-FD63-4A77-BC9A-7ED088EE24AE}"/>
              </a:ext>
            </a:extLst>
          </p:cNvPr>
          <p:cNvSpPr txBox="1"/>
          <p:nvPr/>
        </p:nvSpPr>
        <p:spPr>
          <a:xfrm>
            <a:off x="5673875" y="1904087"/>
            <a:ext cx="7201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ô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B61EE3-F044-4012-A463-2EDC2958A299}"/>
              </a:ext>
            </a:extLst>
          </p:cNvPr>
          <p:cNvSpPr txBox="1"/>
          <p:nvPr/>
        </p:nvSpPr>
        <p:spPr>
          <a:xfrm>
            <a:off x="8050274" y="1904087"/>
            <a:ext cx="7439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ơ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D314EBD-B934-4205-B53B-CFEF61C55517}"/>
              </a:ext>
            </a:extLst>
          </p:cNvPr>
          <p:cNvGrpSpPr/>
          <p:nvPr/>
        </p:nvGrpSpPr>
        <p:grpSpPr>
          <a:xfrm>
            <a:off x="395206" y="573437"/>
            <a:ext cx="2224007" cy="902444"/>
            <a:chOff x="4657240" y="495946"/>
            <a:chExt cx="2224007" cy="902444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D459685B-3B60-4D3D-BF4E-73A8447B114D}"/>
                </a:ext>
              </a:extLst>
            </p:cNvPr>
            <p:cNvSpPr/>
            <p:nvPr/>
          </p:nvSpPr>
          <p:spPr>
            <a:xfrm>
              <a:off x="4990454" y="495946"/>
              <a:ext cx="1890793" cy="902444"/>
            </a:xfrm>
            <a:prstGeom prst="roundRect">
              <a:avLst/>
            </a:prstGeom>
            <a:solidFill>
              <a:srgbClr val="A2238E"/>
            </a:solidFill>
            <a:ln>
              <a:solidFill>
                <a:srgbClr val="A223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>
                  <a:latin typeface="Arial-SGK-TV" pitchFamily="2" charset="0"/>
                  <a:cs typeface="Arial-SGK-TV" pitchFamily="2" charset="0"/>
                </a:rPr>
                <a:t>Đọc</a:t>
              </a:r>
              <a:endParaRPr lang="en-US" sz="4400" b="1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494C6D0-9A80-4B6E-8CD5-26B22F701574}"/>
                </a:ext>
              </a:extLst>
            </p:cNvPr>
            <p:cNvSpPr/>
            <p:nvPr/>
          </p:nvSpPr>
          <p:spPr>
            <a:xfrm>
              <a:off x="4657240" y="637201"/>
              <a:ext cx="666427" cy="649157"/>
            </a:xfrm>
            <a:prstGeom prst="ellipse">
              <a:avLst/>
            </a:prstGeom>
            <a:solidFill>
              <a:srgbClr val="F7F003"/>
            </a:solidFill>
            <a:ln>
              <a:solidFill>
                <a:srgbClr val="F7F0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rPr>
                <a:t>2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8889871-F511-4041-AC02-71C236BCA0E8}"/>
              </a:ext>
            </a:extLst>
          </p:cNvPr>
          <p:cNvSpPr/>
          <p:nvPr/>
        </p:nvSpPr>
        <p:spPr>
          <a:xfrm>
            <a:off x="4267201" y="3650773"/>
            <a:ext cx="1932121" cy="12466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A02CB5-51BF-485F-83FA-EF8DADE70361}"/>
              </a:ext>
            </a:extLst>
          </p:cNvPr>
          <p:cNvSpPr txBox="1"/>
          <p:nvPr/>
        </p:nvSpPr>
        <p:spPr>
          <a:xfrm>
            <a:off x="4887131" y="3567198"/>
            <a:ext cx="7077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v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E0004D9-FD71-41A7-A9F2-209ED7E1407B}"/>
              </a:ext>
            </a:extLst>
          </p:cNvPr>
          <p:cNvSpPr/>
          <p:nvPr/>
        </p:nvSpPr>
        <p:spPr>
          <a:xfrm>
            <a:off x="6304187" y="3650772"/>
            <a:ext cx="1921787" cy="12544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DF8AE0-EBB2-4242-BDE7-0C228C47E805}"/>
              </a:ext>
            </a:extLst>
          </p:cNvPr>
          <p:cNvSpPr txBox="1"/>
          <p:nvPr/>
        </p:nvSpPr>
        <p:spPr>
          <a:xfrm>
            <a:off x="6794672" y="3567196"/>
            <a:ext cx="1000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oi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2272FB4-C4EF-48ED-81B2-4D8B03437E58}"/>
              </a:ext>
            </a:extLst>
          </p:cNvPr>
          <p:cNvSpPr/>
          <p:nvPr/>
        </p:nvSpPr>
        <p:spPr>
          <a:xfrm>
            <a:off x="4267200" y="4974212"/>
            <a:ext cx="3958774" cy="12398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4ECDC7C-598B-4FCA-A168-977305A0FE5A}"/>
              </a:ext>
            </a:extLst>
          </p:cNvPr>
          <p:cNvSpPr txBox="1"/>
          <p:nvPr/>
        </p:nvSpPr>
        <p:spPr>
          <a:xfrm>
            <a:off x="4888716" y="3560371"/>
            <a:ext cx="7077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v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582E95F-23EF-4647-9C0D-C22342EACC7E}"/>
              </a:ext>
            </a:extLst>
          </p:cNvPr>
          <p:cNvSpPr txBox="1"/>
          <p:nvPr/>
        </p:nvSpPr>
        <p:spPr>
          <a:xfrm>
            <a:off x="6794671" y="3574482"/>
            <a:ext cx="1000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oi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A5E945-468B-4775-BC95-C3E7F3EAE1B7}"/>
              </a:ext>
            </a:extLst>
          </p:cNvPr>
          <p:cNvSpPr/>
          <p:nvPr/>
        </p:nvSpPr>
        <p:spPr>
          <a:xfrm>
            <a:off x="145774" y="79512"/>
            <a:ext cx="11900452" cy="653624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9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05273 0.19305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0" y="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4.81481E-6 L -0.0556 0.1925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/>
      <p:bldP spid="16" grpId="0"/>
      <p:bldP spid="18" grpId="0"/>
      <p:bldP spid="23" grpId="0" animBg="1"/>
      <p:bldP spid="24" grpId="0"/>
      <p:bldP spid="26" grpId="0" animBg="1"/>
      <p:bldP spid="28" grpId="0"/>
      <p:bldP spid="30" grpId="0" animBg="1"/>
      <p:bldP spid="32" grpId="0"/>
      <p:bldP spid="32" grpId="1"/>
      <p:bldP spid="33" grpId="0"/>
      <p:bldP spid="3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t="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0C4C5A6-1A4A-4561-8FDE-2F072A387C51}"/>
              </a:ext>
            </a:extLst>
          </p:cNvPr>
          <p:cNvGrpSpPr/>
          <p:nvPr/>
        </p:nvGrpSpPr>
        <p:grpSpPr>
          <a:xfrm>
            <a:off x="4007697" y="1883539"/>
            <a:ext cx="3907469" cy="2579973"/>
            <a:chOff x="3976973" y="295211"/>
            <a:chExt cx="3907469" cy="264927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2272FB4-C4EF-48ED-81B2-4D8B03437E58}"/>
                </a:ext>
              </a:extLst>
            </p:cNvPr>
            <p:cNvSpPr/>
            <p:nvPr/>
          </p:nvSpPr>
          <p:spPr>
            <a:xfrm>
              <a:off x="3976973" y="1679712"/>
              <a:ext cx="3907469" cy="126477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8889871-F511-4041-AC02-71C236BCA0E8}"/>
                </a:ext>
              </a:extLst>
            </p:cNvPr>
            <p:cNvSpPr/>
            <p:nvPr/>
          </p:nvSpPr>
          <p:spPr>
            <a:xfrm>
              <a:off x="3990811" y="371959"/>
              <a:ext cx="1932121" cy="124669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FA02CB5-51BF-485F-83FA-EF8DADE70361}"/>
                </a:ext>
              </a:extLst>
            </p:cNvPr>
            <p:cNvSpPr txBox="1"/>
            <p:nvPr/>
          </p:nvSpPr>
          <p:spPr>
            <a:xfrm>
              <a:off x="5321990" y="1566995"/>
              <a:ext cx="707757" cy="1214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v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E0004D9-FD71-41A7-A9F2-209ED7E1407B}"/>
                </a:ext>
              </a:extLst>
            </p:cNvPr>
            <p:cNvSpPr/>
            <p:nvPr/>
          </p:nvSpPr>
          <p:spPr>
            <a:xfrm>
              <a:off x="5962655" y="371959"/>
              <a:ext cx="1921787" cy="12398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CDF8AE0-EBB2-4242-BDE7-0C228C47E805}"/>
                </a:ext>
              </a:extLst>
            </p:cNvPr>
            <p:cNvSpPr txBox="1"/>
            <p:nvPr/>
          </p:nvSpPr>
          <p:spPr>
            <a:xfrm>
              <a:off x="5830281" y="1566995"/>
              <a:ext cx="1000975" cy="1214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oi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4ECDC7C-598B-4FCA-A168-977305A0FE5A}"/>
                </a:ext>
              </a:extLst>
            </p:cNvPr>
            <p:cNvSpPr txBox="1"/>
            <p:nvPr/>
          </p:nvSpPr>
          <p:spPr>
            <a:xfrm>
              <a:off x="4564248" y="295211"/>
              <a:ext cx="707757" cy="1214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v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582E95F-23EF-4647-9C0D-C22342EACC7E}"/>
                </a:ext>
              </a:extLst>
            </p:cNvPr>
            <p:cNvSpPr txBox="1"/>
            <p:nvPr/>
          </p:nvSpPr>
          <p:spPr>
            <a:xfrm>
              <a:off x="6484078" y="295211"/>
              <a:ext cx="1000975" cy="1214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oi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E1B4265-182C-4BF4-8239-B87459E485EB}"/>
              </a:ext>
            </a:extLst>
          </p:cNvPr>
          <p:cNvSpPr txBox="1"/>
          <p:nvPr/>
        </p:nvSpPr>
        <p:spPr>
          <a:xfrm>
            <a:off x="875657" y="5048029"/>
            <a:ext cx="1867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òi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E11D55-1EF8-4262-9C89-76D93635331E}"/>
              </a:ext>
            </a:extLst>
          </p:cNvPr>
          <p:cNvSpPr txBox="1"/>
          <p:nvPr/>
        </p:nvSpPr>
        <p:spPr>
          <a:xfrm>
            <a:off x="2994669" y="5048028"/>
            <a:ext cx="148693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ỏi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6F9085-DD33-41EB-A484-F06B1CDCAF76}"/>
              </a:ext>
            </a:extLst>
          </p:cNvPr>
          <p:cNvSpPr txBox="1"/>
          <p:nvPr/>
        </p:nvSpPr>
        <p:spPr>
          <a:xfrm>
            <a:off x="4738233" y="5041027"/>
            <a:ext cx="16625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ỗi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F08215-CE27-40B5-8C0F-1623B59E2C37}"/>
              </a:ext>
            </a:extLst>
          </p:cNvPr>
          <p:cNvSpPr txBox="1"/>
          <p:nvPr/>
        </p:nvSpPr>
        <p:spPr>
          <a:xfrm>
            <a:off x="6626442" y="5041026"/>
            <a:ext cx="138619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x</a:t>
            </a:r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ôi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55B16B-D612-4EA8-9FE5-EED8A6B2343D}"/>
              </a:ext>
            </a:extLst>
          </p:cNvPr>
          <p:cNvSpPr txBox="1"/>
          <p:nvPr/>
        </p:nvSpPr>
        <p:spPr>
          <a:xfrm>
            <a:off x="8308007" y="5041025"/>
            <a:ext cx="16625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đ</a:t>
            </a:r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ợi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8BA749-E41B-4C44-AF3B-A85E59918958}"/>
              </a:ext>
            </a:extLst>
          </p:cNvPr>
          <p:cNvSpPr txBox="1"/>
          <p:nvPr/>
        </p:nvSpPr>
        <p:spPr>
          <a:xfrm>
            <a:off x="9981821" y="5041024"/>
            <a:ext cx="189079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ới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C815534-2331-4204-984F-06BA47EED815}"/>
              </a:ext>
            </a:extLst>
          </p:cNvPr>
          <p:cNvGrpSpPr/>
          <p:nvPr/>
        </p:nvGrpSpPr>
        <p:grpSpPr>
          <a:xfrm>
            <a:off x="3408181" y="572034"/>
            <a:ext cx="5189797" cy="902444"/>
            <a:chOff x="2371241" y="2665708"/>
            <a:chExt cx="6290175" cy="130185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E43CA90-642D-4C2F-96BC-D023036A5098}"/>
                </a:ext>
              </a:extLst>
            </p:cNvPr>
            <p:cNvSpPr/>
            <p:nvPr/>
          </p:nvSpPr>
          <p:spPr>
            <a:xfrm>
              <a:off x="2371241" y="2665708"/>
              <a:ext cx="1642822" cy="1301858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oi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B5FCF5-BBD4-448D-AF46-C33E93227F4F}"/>
                </a:ext>
              </a:extLst>
            </p:cNvPr>
            <p:cNvSpPr/>
            <p:nvPr/>
          </p:nvSpPr>
          <p:spPr>
            <a:xfrm>
              <a:off x="7006242" y="2665708"/>
              <a:ext cx="1655174" cy="1301858"/>
            </a:xfrm>
            <a:prstGeom prst="rect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ơi</a:t>
              </a:r>
              <a:endParaRPr lang="en-US" sz="6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5641647-BF3C-4FCF-AD01-8C19618077E4}"/>
                </a:ext>
              </a:extLst>
            </p:cNvPr>
            <p:cNvSpPr/>
            <p:nvPr/>
          </p:nvSpPr>
          <p:spPr>
            <a:xfrm>
              <a:off x="4688742" y="2665708"/>
              <a:ext cx="1642821" cy="1301858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ôi</a:t>
              </a:r>
              <a:endParaRPr lang="en-US" sz="6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224B2D4-20BE-418C-B490-40FE6505F717}"/>
              </a:ext>
            </a:extLst>
          </p:cNvPr>
          <p:cNvSpPr/>
          <p:nvPr/>
        </p:nvSpPr>
        <p:spPr>
          <a:xfrm>
            <a:off x="145774" y="79512"/>
            <a:ext cx="11900452" cy="653624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2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7E359A-98D6-4F13-93B2-ED01D437BB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9489" y="1270861"/>
            <a:ext cx="3276144" cy="316866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2EEE21-8667-4E73-BBA9-A0552BBC7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570" y="1270861"/>
            <a:ext cx="3219219" cy="316866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49DF94-3F02-4B2D-9117-48544F1748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11" y="1270861"/>
            <a:ext cx="3453362" cy="316866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41C62D-BE88-4134-B0EF-42D59E173921}"/>
              </a:ext>
            </a:extLst>
          </p:cNvPr>
          <p:cNvSpPr txBox="1"/>
          <p:nvPr/>
        </p:nvSpPr>
        <p:spPr>
          <a:xfrm>
            <a:off x="315233" y="4780492"/>
            <a:ext cx="3813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5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bói</a:t>
            </a:r>
            <a:r>
              <a:rPr lang="en-US" sz="5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cá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7277E0-531A-42FD-810A-B474A384ECBA}"/>
              </a:ext>
            </a:extLst>
          </p:cNvPr>
          <p:cNvSpPr txBox="1"/>
          <p:nvPr/>
        </p:nvSpPr>
        <p:spPr>
          <a:xfrm>
            <a:off x="4472376" y="4780492"/>
            <a:ext cx="3813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thổi</a:t>
            </a:r>
            <a:r>
              <a:rPr lang="en-US" sz="5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còi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66BA5E-41F0-46E1-9D42-01516AF9AB10}"/>
              </a:ext>
            </a:extLst>
          </p:cNvPr>
          <p:cNvSpPr txBox="1"/>
          <p:nvPr/>
        </p:nvSpPr>
        <p:spPr>
          <a:xfrm>
            <a:off x="8378682" y="4780492"/>
            <a:ext cx="3813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đồ</a:t>
            </a:r>
            <a:r>
              <a:rPr lang="en-US" sz="5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chơi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E840655-C8DD-4832-A660-5AB2627823DA}"/>
              </a:ext>
            </a:extLst>
          </p:cNvPr>
          <p:cNvSpPr/>
          <p:nvPr/>
        </p:nvSpPr>
        <p:spPr>
          <a:xfrm>
            <a:off x="145774" y="79512"/>
            <a:ext cx="11900452" cy="653624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41C62D-BE88-4134-B0EF-42D59E173921}"/>
              </a:ext>
            </a:extLst>
          </p:cNvPr>
          <p:cNvSpPr txBox="1"/>
          <p:nvPr/>
        </p:nvSpPr>
        <p:spPr>
          <a:xfrm>
            <a:off x="319716" y="4784975"/>
            <a:ext cx="3813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5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bói</a:t>
            </a:r>
            <a:r>
              <a:rPr lang="en-US" sz="5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cá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7277E0-531A-42FD-810A-B474A384ECBA}"/>
              </a:ext>
            </a:extLst>
          </p:cNvPr>
          <p:cNvSpPr txBox="1"/>
          <p:nvPr/>
        </p:nvSpPr>
        <p:spPr>
          <a:xfrm>
            <a:off x="4476859" y="4784975"/>
            <a:ext cx="3813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thổi</a:t>
            </a:r>
            <a:r>
              <a:rPr lang="en-US" sz="5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còi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66BA5E-41F0-46E1-9D42-01516AF9AB10}"/>
              </a:ext>
            </a:extLst>
          </p:cNvPr>
          <p:cNvSpPr txBox="1"/>
          <p:nvPr/>
        </p:nvSpPr>
        <p:spPr>
          <a:xfrm>
            <a:off x="8383165" y="4784975"/>
            <a:ext cx="3813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đồ</a:t>
            </a:r>
            <a:r>
              <a:rPr lang="en-US" sz="5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chơi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46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E77958-794B-4D04-A55D-9D9FC8D06B48}"/>
              </a:ext>
            </a:extLst>
          </p:cNvPr>
          <p:cNvSpPr txBox="1"/>
          <p:nvPr/>
        </p:nvSpPr>
        <p:spPr>
          <a:xfrm>
            <a:off x="3975320" y="1000408"/>
            <a:ext cx="8136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EBEE06-DE49-4C05-A5DA-480998BE6AAA}"/>
              </a:ext>
            </a:extLst>
          </p:cNvPr>
          <p:cNvSpPr txBox="1"/>
          <p:nvPr/>
        </p:nvSpPr>
        <p:spPr>
          <a:xfrm>
            <a:off x="5795079" y="1000408"/>
            <a:ext cx="8136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ôi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1D5936-7BE6-466F-A5A9-A0DB60A08ADD}"/>
              </a:ext>
            </a:extLst>
          </p:cNvPr>
          <p:cNvSpPr txBox="1"/>
          <p:nvPr/>
        </p:nvSpPr>
        <p:spPr>
          <a:xfrm>
            <a:off x="7614838" y="1000408"/>
            <a:ext cx="8136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ơi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31AFC1-683D-4D0C-90A8-69F845CFB0BF}"/>
              </a:ext>
            </a:extLst>
          </p:cNvPr>
          <p:cNvSpPr txBox="1"/>
          <p:nvPr/>
        </p:nvSpPr>
        <p:spPr>
          <a:xfrm>
            <a:off x="875657" y="2707783"/>
            <a:ext cx="1867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òi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D8E359-CE7D-410F-A590-A85655703514}"/>
              </a:ext>
            </a:extLst>
          </p:cNvPr>
          <p:cNvSpPr txBox="1"/>
          <p:nvPr/>
        </p:nvSpPr>
        <p:spPr>
          <a:xfrm>
            <a:off x="2994669" y="2707782"/>
            <a:ext cx="148693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ỏi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47C795-949E-4234-8481-4A3566E185A1}"/>
              </a:ext>
            </a:extLst>
          </p:cNvPr>
          <p:cNvSpPr txBox="1"/>
          <p:nvPr/>
        </p:nvSpPr>
        <p:spPr>
          <a:xfrm>
            <a:off x="4738233" y="2700781"/>
            <a:ext cx="16625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60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ỗi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D8C730-E913-4529-90D0-3F7B7489BCEB}"/>
              </a:ext>
            </a:extLst>
          </p:cNvPr>
          <p:cNvSpPr txBox="1"/>
          <p:nvPr/>
        </p:nvSpPr>
        <p:spPr>
          <a:xfrm>
            <a:off x="6626442" y="2700780"/>
            <a:ext cx="138619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x</a:t>
            </a:r>
            <a:r>
              <a:rPr lang="en-US" sz="6000" dirty="0" err="1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ôi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020D1D-EDE8-41FC-BF35-CEA13066ABF6}"/>
              </a:ext>
            </a:extLst>
          </p:cNvPr>
          <p:cNvSpPr txBox="1"/>
          <p:nvPr/>
        </p:nvSpPr>
        <p:spPr>
          <a:xfrm>
            <a:off x="8308007" y="2700779"/>
            <a:ext cx="16625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đ</a:t>
            </a:r>
            <a:r>
              <a:rPr lang="en-US" sz="60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ợi</a:t>
            </a:r>
            <a:endParaRPr lang="en-US" sz="6000" dirty="0">
              <a:solidFill>
                <a:srgbClr val="00B05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455304-B0FB-4393-A995-2432F48E4E9F}"/>
              </a:ext>
            </a:extLst>
          </p:cNvPr>
          <p:cNvSpPr txBox="1"/>
          <p:nvPr/>
        </p:nvSpPr>
        <p:spPr>
          <a:xfrm>
            <a:off x="9981821" y="2700778"/>
            <a:ext cx="189079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60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ới</a:t>
            </a:r>
            <a:endParaRPr lang="en-US" sz="6000" dirty="0">
              <a:solidFill>
                <a:srgbClr val="00B05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D1D7D1-1FA4-4473-BED6-A6739C0A6D04}"/>
              </a:ext>
            </a:extLst>
          </p:cNvPr>
          <p:cNvSpPr txBox="1"/>
          <p:nvPr/>
        </p:nvSpPr>
        <p:spPr>
          <a:xfrm>
            <a:off x="612564" y="4445933"/>
            <a:ext cx="3813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5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bói</a:t>
            </a:r>
            <a:r>
              <a:rPr lang="en-US" sz="5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cá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4B91E4-9FCD-4CB3-8FEF-54D92D435DAF}"/>
              </a:ext>
            </a:extLst>
          </p:cNvPr>
          <p:cNvSpPr txBox="1"/>
          <p:nvPr/>
        </p:nvSpPr>
        <p:spPr>
          <a:xfrm>
            <a:off x="4481599" y="4445933"/>
            <a:ext cx="3813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thổi</a:t>
            </a:r>
            <a:r>
              <a:rPr lang="en-US" sz="5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còi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C675B4-49A1-4B90-9196-8CFDDCF81355}"/>
              </a:ext>
            </a:extLst>
          </p:cNvPr>
          <p:cNvSpPr txBox="1"/>
          <p:nvPr/>
        </p:nvSpPr>
        <p:spPr>
          <a:xfrm>
            <a:off x="8012632" y="4445933"/>
            <a:ext cx="3813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đồ</a:t>
            </a:r>
            <a:r>
              <a:rPr lang="en-US" sz="5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chơi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400053F-62C1-43CF-A9BC-25505A286F5F}"/>
              </a:ext>
            </a:extLst>
          </p:cNvPr>
          <p:cNvSpPr/>
          <p:nvPr/>
        </p:nvSpPr>
        <p:spPr>
          <a:xfrm>
            <a:off x="145774" y="159026"/>
            <a:ext cx="11900452" cy="653624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8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</TotalTime>
  <Words>302</Words>
  <Application>Microsoft Office PowerPoint</Application>
  <PresentationFormat>Màn hình rộng</PresentationFormat>
  <Paragraphs>106</Paragraphs>
  <Slides>25</Slides>
  <Notes>2</Notes>
  <HiddenSlides>0</HiddenSlides>
  <MMClips>4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25</vt:i4>
      </vt:variant>
    </vt:vector>
  </HeadingPairs>
  <TitlesOfParts>
    <vt:vector size="34" baseType="lpstr">
      <vt:lpstr>Arial</vt:lpstr>
      <vt:lpstr>Arial Rounded MT Bold</vt:lpstr>
      <vt:lpstr>Arial-SGK-TV</vt:lpstr>
      <vt:lpstr>Calibri</vt:lpstr>
      <vt:lpstr>Calibri Light</vt:lpstr>
      <vt:lpstr>等线</vt:lpstr>
      <vt:lpstr>Tahoma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 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Win10Pro</dc:creator>
  <cp:lastModifiedBy>PC</cp:lastModifiedBy>
  <cp:revision>77</cp:revision>
  <dcterms:created xsi:type="dcterms:W3CDTF">2020-08-12T02:15:34Z</dcterms:created>
  <dcterms:modified xsi:type="dcterms:W3CDTF">2021-12-20T03:38:13Z</dcterms:modified>
</cp:coreProperties>
</file>