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99" r:id="rId4"/>
    <p:sldId id="266" r:id="rId5"/>
    <p:sldId id="268" r:id="rId6"/>
    <p:sldId id="26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189FB-080D-40D2-B998-61A6BA44E150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5743-DEF7-43AA-8FF3-525CAC370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F54A18A6-D562-4081-BFCE-8175C0C69B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D5E3DC6E-D527-42F8-8627-ABCD5A5946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7E3459D-2846-4334-B1CA-D5AE061CA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B950029-DD3E-437A-87C5-D06370F310A9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648E31E-0F76-4ED0-ACB9-9D806741E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89A0865D-C523-49C4-9748-064B9092F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CC3A5ED-8382-4103-82CE-A34E4CBEA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2E8D297-9013-421E-ABB9-69D01A5C1529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9E6D-B525-47DC-8208-77BCB420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6D7E9-821C-4CCE-8A51-8CC556919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7FD73-13BE-4DAE-A426-618EB1DF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5D244-8C8D-40D3-BE95-96846123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DB263-958A-44E8-82BD-58F26B4B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1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68FA-A7BD-4E7E-B5D2-4DFE15CB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9C79F-C2E2-44F8-96B6-6C786C0A2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9450-F861-45EC-9DBC-69D3805F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754D-5595-42C5-81B3-30554E34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A386F-8D80-420B-AA7F-4C5EE701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4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5502E-1596-43EE-8A49-B8C72A88E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EF1D0-2F34-4CC2-9E98-703994D17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7C1F-F601-48E4-905F-D1EE6914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7B193-D408-46C7-92A6-8E427FC1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C2A9-84E3-4232-87E4-2E3E3ABB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54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9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D53-B7CA-4B72-9772-7F81EA61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B2F-05C7-4D30-AE2E-71F8812A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F4704-AC18-4C43-BD36-239B7C1C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1085-6C8F-4FD5-90E7-E76BCB98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5897-4C63-4F09-AAC7-5874C33B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9724-A7B5-4D62-88EE-8236BBE6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A2304-9625-402E-B29B-EBFAD7BC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A711-7C51-4D5F-A79A-89636CF0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2BDB2-F87A-491B-A170-8DECAF3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867A-E378-458F-9E4F-4E89FA21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40B1-30E9-4C9D-98D3-FE875766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1158-DE73-4E01-8DB4-6B3CBC3C4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9BEF4-8D06-46BD-9AC5-BE78C94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F82E5-49A5-4DF7-95AA-21CAED0A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687DB-2970-4F0A-BB06-8B562BA6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1F3B5-F3CB-4846-8DC4-F9E4C3D9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9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E267-F06B-4BF4-83A2-1AE1D2DE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79DE7-F436-41B2-9E4C-DAEFD2EC3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4C41E-22A5-4986-9073-25AD65186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D1032-EC09-4D87-8EAF-E3AC2F75E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E064-9FC8-4E69-8011-7A2A5D417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4107B-D6A4-47CC-89F1-29851DE7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FC711-E2CB-42E3-8182-E7708778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EF2C-38C8-42DE-8A7D-8C8A860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9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886D-E0EC-4E5E-8C1C-6B97F9B7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19E5A-A7A6-48C9-9423-56B42AEB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7652-A228-4374-BECB-26ED0B5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EC484-04AA-44D9-814F-E782D74C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9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3A887-2522-4590-914D-DA9C0AE7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30DD7-1A52-4500-A524-C3B92BC0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02F80-6865-4E7E-B966-9104C213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408E-1CAB-488B-BE48-E99BFC37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32C4-DCD7-4CFE-A294-0B2F754C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7659A-6919-46F5-858D-59C2595F6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361C7-59BC-481C-8D94-B6678C20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1B540-D783-497C-B5A6-3BFAA32C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2963E-0BEB-44EC-8789-CC95388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0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86ED-FC18-4867-A8ED-0FEFFB53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69372-6220-4D23-8F74-427CA0451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3FBFC-34EC-4E20-9263-C9D60AA88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A6C8-2F30-4450-BCA7-264A6A82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B3C77-FAB3-4A16-A84B-C2DE80CA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21856-FE69-4BDD-B266-736B702A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032FC-0834-4FA4-8844-E4ECDE28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FD575-ED90-4D7C-B49E-27169A88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B3F0-6E04-4F5B-A61C-584394423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3B68-2ED9-4DF7-A102-1862A6CCA345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A25C1-0D71-401B-923F-1F36BFE76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7759-749E-4238-B2BD-3A186F520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C6F2-9E90-43DD-9FC2-AF5F95FA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045906" y="638827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9EB2F8-4E0D-426C-88C4-A42E1753D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137920"/>
            <a:ext cx="9814560" cy="4582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634593-C0E0-4F04-8DFF-F5EF43672FCC}"/>
              </a:ext>
            </a:extLst>
          </p:cNvPr>
          <p:cNvSpPr txBox="1"/>
          <p:nvPr/>
        </p:nvSpPr>
        <p:spPr>
          <a:xfrm>
            <a:off x="1859280" y="1605280"/>
            <a:ext cx="8595360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Nhiều h</a:t>
            </a:r>
            <a:r>
              <a:rPr lang="vi-VN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ít h</a:t>
            </a:r>
            <a:r>
              <a:rPr lang="vi-VN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bằng nhau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2831637" cy="11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794597" y="1313460"/>
            <a:ext cx="4416491" cy="2208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469387" y="1798924"/>
            <a:ext cx="470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AD19-B66C-44B5-A2F7-69907CB42A57}"/>
              </a:ext>
            </a:extLst>
          </p:cNvPr>
          <p:cNvSpPr txBox="1"/>
          <p:nvPr/>
        </p:nvSpPr>
        <p:spPr>
          <a:xfrm>
            <a:off x="6469387" y="2417582"/>
            <a:ext cx="393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707728" y="3694678"/>
            <a:ext cx="5280587" cy="281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4851-F918-40B4-8A3D-143DE4E151CC}"/>
              </a:ext>
            </a:extLst>
          </p:cNvPr>
          <p:cNvSpPr txBox="1"/>
          <p:nvPr/>
        </p:nvSpPr>
        <p:spPr>
          <a:xfrm>
            <a:off x="7012438" y="4588306"/>
            <a:ext cx="393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96" y="-21760"/>
            <a:ext cx="2858504" cy="13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9349" y="119445"/>
            <a:ext cx="8958819" cy="960107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0230B1-E751-4955-AB84-9362E4C07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5413" r="4549" b="5473"/>
          <a:stretch/>
        </p:blipFill>
        <p:spPr>
          <a:xfrm>
            <a:off x="1433347" y="1220755"/>
            <a:ext cx="7666260" cy="3744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35EE2-80E2-44A7-B860-1EA8ACFA10C4}"/>
              </a:ext>
            </a:extLst>
          </p:cNvPr>
          <p:cNvSpPr txBox="1"/>
          <p:nvPr/>
        </p:nvSpPr>
        <p:spPr>
          <a:xfrm>
            <a:off x="239349" y="5391025"/>
            <a:ext cx="48965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9C51-0AC6-4A2F-A8C0-35307FC7E3BA}"/>
              </a:ext>
            </a:extLst>
          </p:cNvPr>
          <p:cNvSpPr txBox="1"/>
          <p:nvPr/>
        </p:nvSpPr>
        <p:spPr>
          <a:xfrm>
            <a:off x="5615947" y="5391922"/>
            <a:ext cx="467724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FE8D2-5D9D-4710-917E-49DD38A94491}"/>
              </a:ext>
            </a:extLst>
          </p:cNvPr>
          <p:cNvSpPr txBox="1"/>
          <p:nvPr/>
        </p:nvSpPr>
        <p:spPr>
          <a:xfrm>
            <a:off x="239349" y="5391025"/>
            <a:ext cx="48965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C935ED-1E2F-4DCC-86E1-84524ABC182D}"/>
              </a:ext>
            </a:extLst>
          </p:cNvPr>
          <p:cNvSpPr/>
          <p:nvPr/>
        </p:nvSpPr>
        <p:spPr>
          <a:xfrm>
            <a:off x="243638" y="5413796"/>
            <a:ext cx="670761" cy="666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70690B-72B1-4776-A7F2-8297066FC64A}"/>
              </a:ext>
            </a:extLst>
          </p:cNvPr>
          <p:cNvCxnSpPr/>
          <p:nvPr/>
        </p:nvCxnSpPr>
        <p:spPr>
          <a:xfrm>
            <a:off x="2318657" y="2514600"/>
            <a:ext cx="538843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98AD8A-330B-4855-9CF7-D2BE21588E1C}"/>
              </a:ext>
            </a:extLst>
          </p:cNvPr>
          <p:cNvCxnSpPr/>
          <p:nvPr/>
        </p:nvCxnSpPr>
        <p:spPr>
          <a:xfrm>
            <a:off x="3973285" y="2549489"/>
            <a:ext cx="538843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9EBAF8-7424-4207-8E24-A2ACA18A9D76}"/>
              </a:ext>
            </a:extLst>
          </p:cNvPr>
          <p:cNvCxnSpPr/>
          <p:nvPr/>
        </p:nvCxnSpPr>
        <p:spPr>
          <a:xfrm>
            <a:off x="5266477" y="2550144"/>
            <a:ext cx="538843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0D19FA-20A8-450B-AC4D-B60641BBEF9E}"/>
              </a:ext>
            </a:extLst>
          </p:cNvPr>
          <p:cNvCxnSpPr/>
          <p:nvPr/>
        </p:nvCxnSpPr>
        <p:spPr>
          <a:xfrm>
            <a:off x="6782644" y="2549489"/>
            <a:ext cx="538843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57971" y="-123396"/>
            <a:ext cx="8958819" cy="768085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527381" y="692003"/>
            <a:ext cx="8448939" cy="412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2829066" y="6021288"/>
            <a:ext cx="662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2833781" y="5197991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70524-0799-4042-ABCC-5BA51A4CD56A}"/>
              </a:ext>
            </a:extLst>
          </p:cNvPr>
          <p:cNvSpPr txBox="1"/>
          <p:nvPr/>
        </p:nvSpPr>
        <p:spPr>
          <a:xfrm>
            <a:off x="2829065" y="5183815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FEF630-09DF-4ECF-AD0E-943A27AAF6CC}"/>
              </a:ext>
            </a:extLst>
          </p:cNvPr>
          <p:cNvSpPr/>
          <p:nvPr/>
        </p:nvSpPr>
        <p:spPr>
          <a:xfrm>
            <a:off x="2732838" y="5156985"/>
            <a:ext cx="670761" cy="666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5FB8D8-DA2E-474A-AB97-EE7EA4BBDB28}"/>
              </a:ext>
            </a:extLst>
          </p:cNvPr>
          <p:cNvCxnSpPr>
            <a:cxnSpLocks/>
          </p:cNvCxnSpPr>
          <p:nvPr/>
        </p:nvCxnSpPr>
        <p:spPr>
          <a:xfrm flipH="1">
            <a:off x="930731" y="3200400"/>
            <a:ext cx="473526" cy="7184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FC6FF3-1DFA-4336-8B80-3A3605094860}"/>
              </a:ext>
            </a:extLst>
          </p:cNvPr>
          <p:cNvCxnSpPr>
            <a:cxnSpLocks/>
          </p:cNvCxnSpPr>
          <p:nvPr/>
        </p:nvCxnSpPr>
        <p:spPr>
          <a:xfrm flipH="1">
            <a:off x="2930073" y="3429000"/>
            <a:ext cx="319313" cy="48985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16A4FA-EE93-4BF3-B920-B069599874FF}"/>
              </a:ext>
            </a:extLst>
          </p:cNvPr>
          <p:cNvCxnSpPr>
            <a:cxnSpLocks/>
          </p:cNvCxnSpPr>
          <p:nvPr/>
        </p:nvCxnSpPr>
        <p:spPr>
          <a:xfrm flipH="1">
            <a:off x="4751850" y="3200399"/>
            <a:ext cx="473526" cy="7184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B6AFA1-A506-410C-94FC-B0613A5FD1DD}"/>
              </a:ext>
            </a:extLst>
          </p:cNvPr>
          <p:cNvCxnSpPr>
            <a:cxnSpLocks/>
          </p:cNvCxnSpPr>
          <p:nvPr/>
        </p:nvCxnSpPr>
        <p:spPr>
          <a:xfrm flipH="1">
            <a:off x="6880413" y="3200399"/>
            <a:ext cx="473526" cy="7184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57971" y="-123396"/>
            <a:ext cx="8958819" cy="768085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18903" y="644692"/>
            <a:ext cx="6528725" cy="4739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1499-7FD6-4A1D-81A1-1964010BA25F}"/>
              </a:ext>
            </a:extLst>
          </p:cNvPr>
          <p:cNvSpPr txBox="1"/>
          <p:nvPr/>
        </p:nvSpPr>
        <p:spPr>
          <a:xfrm>
            <a:off x="6545343" y="1028733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2F9F4-A1AE-476A-9A4D-59ED5D6CF930}"/>
              </a:ext>
            </a:extLst>
          </p:cNvPr>
          <p:cNvSpPr txBox="1"/>
          <p:nvPr/>
        </p:nvSpPr>
        <p:spPr>
          <a:xfrm>
            <a:off x="6590313" y="1796819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4893-621B-404D-AC8C-2C34B024ED09}"/>
              </a:ext>
            </a:extLst>
          </p:cNvPr>
          <p:cNvSpPr txBox="1"/>
          <p:nvPr/>
        </p:nvSpPr>
        <p:spPr>
          <a:xfrm>
            <a:off x="6590313" y="2587209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8C3D6-4530-4052-AAFB-C62541E9B983}"/>
              </a:ext>
            </a:extLst>
          </p:cNvPr>
          <p:cNvSpPr txBox="1"/>
          <p:nvPr/>
        </p:nvSpPr>
        <p:spPr>
          <a:xfrm>
            <a:off x="6583145" y="1802602"/>
            <a:ext cx="64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48447C-9BDC-4018-9CEB-E32C8B577754}"/>
              </a:ext>
            </a:extLst>
          </p:cNvPr>
          <p:cNvSpPr/>
          <p:nvPr/>
        </p:nvSpPr>
        <p:spPr>
          <a:xfrm>
            <a:off x="6509822" y="1802602"/>
            <a:ext cx="670761" cy="666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67FE5F1-EEAF-4E54-B87D-66A126F1ACAE}"/>
              </a:ext>
            </a:extLst>
          </p:cNvPr>
          <p:cNvGrpSpPr/>
          <p:nvPr/>
        </p:nvGrpSpPr>
        <p:grpSpPr>
          <a:xfrm>
            <a:off x="4741545" y="1859196"/>
            <a:ext cx="3354389" cy="3543617"/>
            <a:chOff x="4619625" y="2000251"/>
            <a:chExt cx="3354389" cy="3543617"/>
          </a:xfrm>
        </p:grpSpPr>
        <p:sp>
          <p:nvSpPr>
            <p:cNvPr id="53" name="MH_Other_1">
              <a:extLst>
                <a:ext uri="{FF2B5EF4-FFF2-40B4-BE49-F238E27FC236}">
                  <a16:creationId xmlns:a16="http://schemas.microsoft.com/office/drawing/2014/main" id="{45F656EF-092C-4183-B40E-AA7F52E830D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2028892" flipH="1" flipV="1">
              <a:off x="5616575" y="2000251"/>
              <a:ext cx="941388" cy="1579563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9000">
                  <a:schemeClr val="accent1"/>
                </a:gs>
              </a:gsLst>
              <a:lin ang="8100000" scaled="1"/>
              <a:tileRect/>
            </a:gradFill>
            <a:ln w="31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050" b="1" kern="0">
                  <a:solidFill>
                    <a:srgbClr val="F9F9F9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sz="1050" b="1" kern="0" dirty="0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id="{ACD6123D-88B2-4D39-95DF-FDF3117FBCD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32450" y="2832100"/>
              <a:ext cx="801688" cy="801688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</a:rPr>
                <a:t>01 </a:t>
              </a: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56" name="MH_Other_2">
              <a:extLst>
                <a:ext uri="{FF2B5EF4-FFF2-40B4-BE49-F238E27FC236}">
                  <a16:creationId xmlns:a16="http://schemas.microsoft.com/office/drawing/2014/main" id="{1E978927-7355-463E-AF73-F19E03CA253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6348892" flipH="1" flipV="1">
              <a:off x="6713539" y="2797176"/>
              <a:ext cx="941387" cy="1579563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40000"/>
                    <a:lumOff val="60000"/>
                  </a:schemeClr>
                </a:gs>
                <a:gs pos="9000">
                  <a:schemeClr val="accent2"/>
                </a:gs>
              </a:gsLst>
              <a:lin ang="8100000" scaled="1"/>
              <a:tileRect/>
            </a:gradFill>
            <a:ln w="31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050" b="1" kern="0">
                  <a:solidFill>
                    <a:srgbClr val="F9F9F9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sz="1050" b="1" kern="0" dirty="0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MH_SubTitle_2">
              <a:extLst>
                <a:ext uri="{FF2B5EF4-FFF2-40B4-BE49-F238E27FC236}">
                  <a16:creationId xmlns:a16="http://schemas.microsoft.com/office/drawing/2014/main" id="{0943BBA7-CB88-4EA8-BA74-AF2555275B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45239" y="3273425"/>
              <a:ext cx="801687" cy="800100"/>
            </a:xfrm>
            <a:prstGeom prst="ellipse">
              <a:avLst/>
            </a:prstGeom>
            <a:solidFill>
              <a:schemeClr val="accent2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</a:rPr>
                <a:t>02 </a:t>
              </a: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59" name="MH_Other_3">
              <a:extLst>
                <a:ext uri="{FF2B5EF4-FFF2-40B4-BE49-F238E27FC236}">
                  <a16:creationId xmlns:a16="http://schemas.microsoft.com/office/drawing/2014/main" id="{33996B21-7F0C-43B8-B45B-81E20433E1E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0668892" flipH="1" flipV="1">
              <a:off x="6223318" y="3962718"/>
              <a:ext cx="939800" cy="158115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40000"/>
                    <a:lumOff val="60000"/>
                  </a:schemeClr>
                </a:gs>
                <a:gs pos="9000">
                  <a:schemeClr val="accent3"/>
                </a:gs>
              </a:gsLst>
              <a:lin ang="8100000" scaled="1"/>
              <a:tileRect/>
            </a:gradFill>
            <a:ln w="31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050" b="1" kern="0">
                  <a:solidFill>
                    <a:srgbClr val="F9F9F9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sz="1050" b="1" kern="0" dirty="0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MH_SubTitle_3">
              <a:extLst>
                <a:ext uri="{FF2B5EF4-FFF2-40B4-BE49-F238E27FC236}">
                  <a16:creationId xmlns:a16="http://schemas.microsoft.com/office/drawing/2014/main" id="{91EB0304-767F-4DD1-B3DD-B0689D90BAF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75680" y="3962719"/>
              <a:ext cx="801688" cy="801687"/>
            </a:xfrm>
            <a:prstGeom prst="ellipse">
              <a:avLst/>
            </a:prstGeom>
            <a:solidFill>
              <a:schemeClr val="accent3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</a:rPr>
                <a:t>03 </a:t>
              </a: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62" name="MH_Other_4">
              <a:extLst>
                <a:ext uri="{FF2B5EF4-FFF2-40B4-BE49-F238E27FC236}">
                  <a16:creationId xmlns:a16="http://schemas.microsoft.com/office/drawing/2014/main" id="{F7CF9175-8CB0-4740-87E6-2B2968508EE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14988892" flipH="1" flipV="1">
              <a:off x="4939507" y="3496152"/>
              <a:ext cx="939800" cy="1579563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9000">
                  <a:schemeClr val="accent4"/>
                </a:gs>
              </a:gsLst>
              <a:lin ang="8100000" scaled="1"/>
              <a:tileRect/>
            </a:gradFill>
            <a:ln w="317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050" b="1" kern="0">
                  <a:solidFill>
                    <a:srgbClr val="F9F9F9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sz="1050" b="1" kern="0" dirty="0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MH_SubTitle_4">
              <a:extLst>
                <a:ext uri="{FF2B5EF4-FFF2-40B4-BE49-F238E27FC236}">
                  <a16:creationId xmlns:a16="http://schemas.microsoft.com/office/drawing/2014/main" id="{6F3E560C-BD1E-487E-AA6C-116B54F289B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11775" y="3558859"/>
              <a:ext cx="801688" cy="801687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</a:rPr>
                <a:t> 04</a:t>
              </a: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55291" y="-370970"/>
            <a:ext cx="5094095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06332" y="517114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B584E-AEBA-466E-9CD6-59B4E80F2065}"/>
              </a:ext>
            </a:extLst>
          </p:cNvPr>
          <p:cNvSpPr txBox="1"/>
          <p:nvPr/>
        </p:nvSpPr>
        <p:spPr>
          <a:xfrm>
            <a:off x="4142842" y="1831253"/>
            <a:ext cx="482123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Đọc 5 lần bài 7 ( Sách TV 26, 27)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C09A6C-3B29-4B5B-B91A-C85AA7D1987C}"/>
              </a:ext>
            </a:extLst>
          </p:cNvPr>
          <p:cNvSpPr txBox="1"/>
          <p:nvPr/>
        </p:nvSpPr>
        <p:spPr>
          <a:xfrm>
            <a:off x="7370763" y="3142606"/>
            <a:ext cx="4821237" cy="461665"/>
          </a:xfrm>
          <a:prstGeom prst="rect">
            <a:avLst/>
          </a:prstGeom>
          <a:solidFill>
            <a:srgbClr val="AEC8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Hoàn thành vở tập viết ( trang 9)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569F7C-CD6F-4108-96D6-DCD9F8A28FD6}"/>
              </a:ext>
            </a:extLst>
          </p:cNvPr>
          <p:cNvSpPr txBox="1"/>
          <p:nvPr/>
        </p:nvSpPr>
        <p:spPr>
          <a:xfrm>
            <a:off x="6917863" y="4927915"/>
            <a:ext cx="4821237" cy="830997"/>
          </a:xfrm>
          <a:prstGeom prst="rect">
            <a:avLst/>
          </a:prstGeom>
          <a:solidFill>
            <a:srgbClr val="ECC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Hoàn thành vở bài tập toán </a:t>
            </a:r>
          </a:p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( trang 16, 17)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8B4B92-7AA5-4655-A256-5D72CB9955CA}"/>
              </a:ext>
            </a:extLst>
          </p:cNvPr>
          <p:cNvSpPr txBox="1"/>
          <p:nvPr/>
        </p:nvSpPr>
        <p:spPr>
          <a:xfrm>
            <a:off x="710090" y="4340564"/>
            <a:ext cx="482123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Xem tr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ớc bài hôm sau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0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A7C5F-6E44-4B6F-8D03-FE7745CEF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5" y="327659"/>
            <a:ext cx="9102090" cy="5555693"/>
          </a:xfrm>
          <a:prstGeom prst="rect">
            <a:avLst/>
          </a:prstGeom>
        </p:spPr>
      </p:pic>
      <p:sp>
        <p:nvSpPr>
          <p:cNvPr id="2" name="Google Shape;922;p24">
            <a:extLst>
              <a:ext uri="{FF2B5EF4-FFF2-40B4-BE49-F238E27FC236}">
                <a16:creationId xmlns:a16="http://schemas.microsoft.com/office/drawing/2014/main" id="{27D3E171-F164-425F-A2E9-2E15E819C9FB}"/>
              </a:ext>
            </a:extLst>
          </p:cNvPr>
          <p:cNvSpPr txBox="1"/>
          <p:nvPr/>
        </p:nvSpPr>
        <p:spPr>
          <a:xfrm>
            <a:off x="2072273" y="1922835"/>
            <a:ext cx="766375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dirty="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altLang="zh-CN" sz="6000" dirty="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err="1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zh-CN" sz="6000">
                <a:solidFill>
                  <a:srgbClr val="FF4D6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con!</a:t>
            </a:r>
            <a:endParaRPr sz="6000" dirty="0">
              <a:solidFill>
                <a:srgbClr val="FF4D67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4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6271034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3028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028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Aharoni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2021-11-07T16:10:04Z</dcterms:created>
  <dcterms:modified xsi:type="dcterms:W3CDTF">2021-11-07T16:12:54Z</dcterms:modified>
</cp:coreProperties>
</file>