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3253" r:id="rId3"/>
    <p:sldId id="376" r:id="rId4"/>
    <p:sldId id="3270" r:id="rId5"/>
    <p:sldId id="302" r:id="rId6"/>
    <p:sldId id="303" r:id="rId7"/>
    <p:sldId id="304" r:id="rId8"/>
    <p:sldId id="305" r:id="rId9"/>
    <p:sldId id="306" r:id="rId10"/>
    <p:sldId id="311" r:id="rId11"/>
    <p:sldId id="312" r:id="rId12"/>
    <p:sldId id="307" r:id="rId13"/>
    <p:sldId id="381" r:id="rId14"/>
    <p:sldId id="382" r:id="rId15"/>
    <p:sldId id="3269" r:id="rId16"/>
    <p:sldId id="318"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6" autoAdjust="0"/>
    <p:restoredTop sz="94660"/>
  </p:normalViewPr>
  <p:slideViewPr>
    <p:cSldViewPr snapToGrid="0" showGuides="1">
      <p:cViewPr varScale="1">
        <p:scale>
          <a:sx n="64" d="100"/>
          <a:sy n="64" d="100"/>
        </p:scale>
        <p:origin x="102"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669015-894D-4BB6-930B-40443B07245F}" type="datetimeFigureOut">
              <a:rPr lang="en-GB" smtClean="0"/>
              <a:t>07/11/2021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7610A7-7525-470B-889D-80F411651D0D}" type="slidenum">
              <a:rPr lang="en-GB" smtClean="0"/>
              <a:t>‹#›</a:t>
            </a:fld>
            <a:endParaRPr lang="en-GB"/>
          </a:p>
        </p:txBody>
      </p:sp>
    </p:spTree>
    <p:extLst>
      <p:ext uri="{BB962C8B-B14F-4D97-AF65-F5344CB8AC3E}">
        <p14:creationId xmlns:p14="http://schemas.microsoft.com/office/powerpoint/2010/main" val="3600212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Tr%E1%BB%A9ng_(sinh_h%E1%BB%8Dc)"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vi.wikipedia.org/wiki/L%E1%BB%85_Ph%E1%BB%A5c_Sinh"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a:t>
            </a:fld>
            <a:endParaRPr/>
          </a:p>
        </p:txBody>
      </p:sp>
    </p:spTree>
    <p:extLst>
      <p:ext uri="{BB962C8B-B14F-4D97-AF65-F5344CB8AC3E}">
        <p14:creationId xmlns:p14="http://schemas.microsoft.com/office/powerpoint/2010/main" val="421412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Cô sẽ mời 1 bạn sẽ bật mic và nêu câu đố cho cả lớp. Cô làm mẫu câu đầu tiên. Mình đố các bạn, trong hình có bao nhiêu con chim?</a:t>
            </a:r>
          </a:p>
          <a:p>
            <a:endParaRPr lang="en-VN" dirty="0"/>
          </a:p>
        </p:txBody>
      </p:sp>
      <p:sp>
        <p:nvSpPr>
          <p:cNvPr id="4" name="Slide Number Placeholder 3"/>
          <p:cNvSpPr>
            <a:spLocks noGrp="1"/>
          </p:cNvSpPr>
          <p:nvPr>
            <p:ph type="sldNum" sz="quarter" idx="5"/>
          </p:nvPr>
        </p:nvSpPr>
        <p:spPr/>
        <p:txBody>
          <a:bodyPr/>
          <a:lstStyle/>
          <a:p>
            <a:fld id="{92CFC735-338A-5843-A537-1DB2A805A100}" type="slidenum">
              <a:rPr lang="en-VN" smtClean="0"/>
              <a:t>4</a:t>
            </a:fld>
            <a:endParaRPr lang="en-VN"/>
          </a:p>
        </p:txBody>
      </p:sp>
    </p:spTree>
    <p:extLst>
      <p:ext uri="{BB962C8B-B14F-4D97-AF65-F5344CB8AC3E}">
        <p14:creationId xmlns:p14="http://schemas.microsoft.com/office/powerpoint/2010/main" val="349206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Đây là hình ảnh những con sếu đầu đỏ đó các em ah. Sếu đầu đỏ là một trong những loài động vật quý hiếm cần được bảo vệ. </a:t>
            </a:r>
          </a:p>
        </p:txBody>
      </p:sp>
      <p:sp>
        <p:nvSpPr>
          <p:cNvPr id="4" name="Slide Number Placeholder 3"/>
          <p:cNvSpPr>
            <a:spLocks noGrp="1"/>
          </p:cNvSpPr>
          <p:nvPr>
            <p:ph type="sldNum" sz="quarter" idx="5"/>
          </p:nvPr>
        </p:nvSpPr>
        <p:spPr/>
        <p:txBody>
          <a:bodyPr/>
          <a:lstStyle/>
          <a:p>
            <a:fld id="{92CFC735-338A-5843-A537-1DB2A805A100}" type="slidenum">
              <a:rPr lang="en-VN" smtClean="0"/>
              <a:t>7</a:t>
            </a:fld>
            <a:endParaRPr lang="en-VN"/>
          </a:p>
        </p:txBody>
      </p:sp>
    </p:spTree>
    <p:extLst>
      <p:ext uri="{BB962C8B-B14F-4D97-AF65-F5344CB8AC3E}">
        <p14:creationId xmlns:p14="http://schemas.microsoft.com/office/powerpoint/2010/main" val="3023343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Tuy các em chưa đọc được nhưng bạn nào có thể đoán được bài toán yêu cầu chúng ta làm gì không?</a:t>
            </a:r>
          </a:p>
          <a:p>
            <a:r>
              <a:rPr lang="en-VN" dirty="0"/>
              <a:t>Bài toán yêu cầu các em cho thêm trứng vào khay để trong khay có 8 quả trứng. </a:t>
            </a:r>
          </a:p>
          <a:p>
            <a:r>
              <a:rPr lang="en-VN" dirty="0"/>
              <a:t>Trong khay đang có bao nhiêu quả trứng? Vậy cần thêm bao nhiêu quả trứng nữa để trong khay có 8 quả trứng?</a:t>
            </a:r>
          </a:p>
          <a:p>
            <a:r>
              <a:rPr lang="en-VN" dirty="0"/>
              <a:t>Ở đây cô có 2 đáp án A và B. </a:t>
            </a:r>
          </a:p>
          <a:p>
            <a:r>
              <a:rPr lang="en-VN" dirty="0"/>
              <a:t>Nhiệm vụ của các em là hãy dùng bảng cài và thẻ chữ A, B để cài đáp án của mình.</a:t>
            </a:r>
          </a:p>
          <a:p>
            <a:r>
              <a:rPr lang="en-VN" dirty="0"/>
              <a:t>Các em có 15 giây để thực hiện nhé. 15 giây bắt đầu.</a:t>
            </a:r>
          </a:p>
          <a:p>
            <a:r>
              <a:rPr lang="en-VN" dirty="0"/>
              <a:t>Cô mời …, em có thể giải thích cho cô biết vì sao em chọn đáp án A không?</a:t>
            </a:r>
          </a:p>
          <a:p>
            <a:r>
              <a:rPr lang="en-VN" dirty="0"/>
              <a:t>Đúng rồi, chúng ta sẽ dùng cách đếm thêm. Cô mời … hãy đếm cho cả lớp nghe nào. Cả lớp, các em tắt mic nhưng vẫn đếm to cùng bạn nhé.</a:t>
            </a:r>
          </a:p>
          <a:p>
            <a:r>
              <a:rPr lang="en-VN" dirty="0"/>
              <a:t>Cô khen cả lớp mình. Chúng ta hãy cùng tung hoa để chúc mừng lớp mình nào.</a:t>
            </a:r>
          </a:p>
          <a:p>
            <a:endParaRPr lang="en-VN" dirty="0"/>
          </a:p>
          <a:p>
            <a:r>
              <a:rPr lang="en-VN" dirty="0"/>
              <a:t>Dự phòng HS hỏi: Trứng Phục sinh là </a:t>
            </a:r>
            <a:r>
              <a:rPr lang="vi-VN" sz="1200" b="0" i="0" kern="1200" dirty="0">
                <a:solidFill>
                  <a:schemeClr val="tx1"/>
                </a:solidFill>
                <a:effectLst/>
                <a:latin typeface="+mn-lt"/>
                <a:ea typeface="+mn-ea"/>
                <a:cs typeface="+mn-cs"/>
              </a:rPr>
              <a:t>những </a:t>
            </a:r>
            <a:r>
              <a:rPr lang="vi-VN" sz="1200" b="0" i="0" u="none" strike="noStrike" kern="1200" dirty="0">
                <a:solidFill>
                  <a:schemeClr val="tx1"/>
                </a:solidFill>
                <a:effectLst/>
                <a:latin typeface="+mn-lt"/>
                <a:ea typeface="+mn-ea"/>
                <a:cs typeface="+mn-cs"/>
                <a:hlinkClick r:id="rId3" tooltip="Trứng (sinh học)"/>
              </a:rPr>
              <a:t>quả trứng</a:t>
            </a:r>
            <a:r>
              <a:rPr lang="vi-VN" sz="1200" b="0" i="0" kern="1200" dirty="0">
                <a:solidFill>
                  <a:schemeClr val="tx1"/>
                </a:solidFill>
                <a:effectLst/>
                <a:latin typeface="+mn-lt"/>
                <a:ea typeface="+mn-ea"/>
                <a:cs typeface="+mn-cs"/>
              </a:rPr>
              <a:t> được trang trí thường được sử dụng làm quà tặng vào dịp </a:t>
            </a:r>
            <a:r>
              <a:rPr lang="vi-VN" sz="1200" b="0" i="0" u="none" strike="noStrike" kern="1200" dirty="0">
                <a:solidFill>
                  <a:schemeClr val="tx1"/>
                </a:solidFill>
                <a:effectLst/>
                <a:latin typeface="+mn-lt"/>
                <a:ea typeface="+mn-ea"/>
                <a:cs typeface="+mn-cs"/>
                <a:hlinkClick r:id="rId4" tooltip="Lễ Phục Sinh"/>
              </a:rPr>
              <a:t>lễ Phục sinh</a:t>
            </a:r>
            <a:r>
              <a:rPr lang="vi-VN" sz="1200" b="0" i="0" u="none" strike="noStrike" kern="1200" dirty="0">
                <a:solidFill>
                  <a:schemeClr val="tx1"/>
                </a:solidFill>
                <a:effectLst/>
                <a:latin typeface="+mn-lt"/>
                <a:ea typeface="+mn-ea"/>
                <a:cs typeface="+mn-cs"/>
              </a:rPr>
              <a:t> (Đạo Kito)</a:t>
            </a:r>
            <a:endParaRPr lang="en-VN" dirty="0"/>
          </a:p>
        </p:txBody>
      </p:sp>
      <p:sp>
        <p:nvSpPr>
          <p:cNvPr id="4" name="Slide Number Placeholder 3"/>
          <p:cNvSpPr>
            <a:spLocks noGrp="1"/>
          </p:cNvSpPr>
          <p:nvPr>
            <p:ph type="sldNum" sz="quarter" idx="5"/>
          </p:nvPr>
        </p:nvSpPr>
        <p:spPr/>
        <p:txBody>
          <a:bodyPr/>
          <a:lstStyle/>
          <a:p>
            <a:fld id="{92CFC735-338A-5843-A537-1DB2A805A100}" type="slidenum">
              <a:rPr lang="en-VN" smtClean="0"/>
              <a:t>12</a:t>
            </a:fld>
            <a:endParaRPr lang="en-VN"/>
          </a:p>
        </p:txBody>
      </p:sp>
    </p:spTree>
    <p:extLst>
      <p:ext uri="{BB962C8B-B14F-4D97-AF65-F5344CB8AC3E}">
        <p14:creationId xmlns:p14="http://schemas.microsoft.com/office/powerpoint/2010/main" val="376788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Vừa rồi lớp mình đã học rất là tốt nên cô quyết định sẽ thưởng cho lớp mình một trò chơi.</a:t>
            </a:r>
          </a:p>
          <a:p>
            <a:r>
              <a:rPr lang="en-VN" dirty="0"/>
              <a:t>Trò chơi này có tên là Nhặt trứng.</a:t>
            </a:r>
          </a:p>
          <a:p>
            <a:r>
              <a:rPr lang="en-VN" dirty="0"/>
              <a:t>Cách chơi như sau:</a:t>
            </a:r>
          </a:p>
          <a:p>
            <a:r>
              <a:rPr lang="en-VN" dirty="0"/>
              <a:t>Các em đã hiểu luật chơi chưa? Bạn nào hiểu rồi cho cô 1 like nhé.</a:t>
            </a:r>
          </a:p>
        </p:txBody>
      </p:sp>
      <p:sp>
        <p:nvSpPr>
          <p:cNvPr id="4" name="Slide Number Placeholder 3"/>
          <p:cNvSpPr>
            <a:spLocks noGrp="1"/>
          </p:cNvSpPr>
          <p:nvPr>
            <p:ph type="sldNum" sz="quarter" idx="5"/>
          </p:nvPr>
        </p:nvSpPr>
        <p:spPr/>
        <p:txBody>
          <a:bodyPr/>
          <a:lstStyle/>
          <a:p>
            <a:fld id="{92CFC735-338A-5843-A537-1DB2A805A100}" type="slidenum">
              <a:rPr lang="en-VN" smtClean="0"/>
              <a:t>15</a:t>
            </a:fld>
            <a:endParaRPr lang="en-VN"/>
          </a:p>
        </p:txBody>
      </p:sp>
    </p:spTree>
    <p:extLst>
      <p:ext uri="{BB962C8B-B14F-4D97-AF65-F5344CB8AC3E}">
        <p14:creationId xmlns:p14="http://schemas.microsoft.com/office/powerpoint/2010/main" val="4227583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Trong này có nhiều trứng quá nên cô đã chuẩn bị sẵn 2 chiếc hộp để cho lớp mình đựng trứng rồi đấy.</a:t>
            </a:r>
          </a:p>
          <a:p>
            <a:r>
              <a:rPr lang="en-VN" dirty="0"/>
              <a:t>Con xúc xắc của cô có một điểm đặc biệt, đó là khi nào chúng ta đọc đúng câu thần chú thì xúc xắc mới tự tung lên. Cô bật mí câu thần chú như sau: “Xúc xắc ơi, tung lên nào!”</a:t>
            </a:r>
          </a:p>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Ở trò chơi này, cô mời 1 bạn sẽ xung phong điều khiển lớp giúp cô. Em mời các bạn đọc thần chú để tung xúc xắc nhé.</a:t>
            </a:r>
          </a:p>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Trang web tung xúc xắc online </a:t>
            </a:r>
            <a:r>
              <a:rPr lang="en-US" dirty="0"/>
              <a:t>https://</a:t>
            </a:r>
            <a:r>
              <a:rPr lang="en-US" dirty="0" err="1"/>
              <a:t>www.online-stopwatch.com</a:t>
            </a:r>
            <a:r>
              <a:rPr lang="en-US" dirty="0"/>
              <a:t>/chance-games/pop-up-dice/full-screen/</a:t>
            </a:r>
            <a:endParaRPr lang="en-VN" dirty="0"/>
          </a:p>
          <a:p>
            <a:endParaRPr lang="en-VN" dirty="0"/>
          </a:p>
        </p:txBody>
      </p:sp>
      <p:sp>
        <p:nvSpPr>
          <p:cNvPr id="4" name="Slide Number Placeholder 3"/>
          <p:cNvSpPr>
            <a:spLocks noGrp="1"/>
          </p:cNvSpPr>
          <p:nvPr>
            <p:ph type="sldNum" sz="quarter" idx="5"/>
          </p:nvPr>
        </p:nvSpPr>
        <p:spPr/>
        <p:txBody>
          <a:bodyPr/>
          <a:lstStyle/>
          <a:p>
            <a:fld id="{92CFC735-338A-5843-A537-1DB2A805A100}" type="slidenum">
              <a:rPr lang="en-VN" smtClean="0"/>
              <a:t>16</a:t>
            </a:fld>
            <a:endParaRPr lang="en-VN"/>
          </a:p>
        </p:txBody>
      </p:sp>
    </p:spTree>
    <p:extLst>
      <p:ext uri="{BB962C8B-B14F-4D97-AF65-F5344CB8AC3E}">
        <p14:creationId xmlns:p14="http://schemas.microsoft.com/office/powerpoint/2010/main" val="1383749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2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2" name="Google Shape;91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17</a:t>
            </a:fld>
            <a:endParaRPr/>
          </a:p>
        </p:txBody>
      </p:sp>
    </p:spTree>
    <p:extLst>
      <p:ext uri="{BB962C8B-B14F-4D97-AF65-F5344CB8AC3E}">
        <p14:creationId xmlns:p14="http://schemas.microsoft.com/office/powerpoint/2010/main" val="3154479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8D432-6E42-4503-AC25-2A03DD1BBC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522BD1A-4C92-4441-B2B6-548EB03812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CDBA909-7DAB-4619-A340-81621ED886A7}"/>
              </a:ext>
            </a:extLst>
          </p:cNvPr>
          <p:cNvSpPr>
            <a:spLocks noGrp="1"/>
          </p:cNvSpPr>
          <p:nvPr>
            <p:ph type="dt" sz="half" idx="10"/>
          </p:nvPr>
        </p:nvSpPr>
        <p:spPr/>
        <p:txBody>
          <a:bodyPr/>
          <a:lstStyle/>
          <a:p>
            <a:fld id="{795179FE-9324-4A54-BC01-1880DBF9B889}" type="datetimeFigureOut">
              <a:rPr lang="en-GB" smtClean="0"/>
              <a:t>07/11/2021</a:t>
            </a:fld>
            <a:endParaRPr lang="en-GB"/>
          </a:p>
        </p:txBody>
      </p:sp>
      <p:sp>
        <p:nvSpPr>
          <p:cNvPr id="5" name="Footer Placeholder 4">
            <a:extLst>
              <a:ext uri="{FF2B5EF4-FFF2-40B4-BE49-F238E27FC236}">
                <a16:creationId xmlns:a16="http://schemas.microsoft.com/office/drawing/2014/main" id="{B327D02D-9F95-401E-8A45-9AF5A31D4D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31A41B-AD75-4368-A593-BEA0B76667FF}"/>
              </a:ext>
            </a:extLst>
          </p:cNvPr>
          <p:cNvSpPr>
            <a:spLocks noGrp="1"/>
          </p:cNvSpPr>
          <p:nvPr>
            <p:ph type="sldNum" sz="quarter" idx="12"/>
          </p:nvPr>
        </p:nvSpPr>
        <p:spPr/>
        <p:txBody>
          <a:bodyPr/>
          <a:lstStyle/>
          <a:p>
            <a:fld id="{3E482ACA-283D-4F4A-9CCD-F808EA625179}" type="slidenum">
              <a:rPr lang="en-GB" smtClean="0"/>
              <a:t>‹#›</a:t>
            </a:fld>
            <a:endParaRPr lang="en-GB"/>
          </a:p>
        </p:txBody>
      </p:sp>
    </p:spTree>
    <p:extLst>
      <p:ext uri="{BB962C8B-B14F-4D97-AF65-F5344CB8AC3E}">
        <p14:creationId xmlns:p14="http://schemas.microsoft.com/office/powerpoint/2010/main" val="3856159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5770-AEE9-4AB6-ADC6-75E81959697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5625C6-F755-43EE-96B6-8893F524BE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09114E-102B-4D72-BDDB-FC7E70739990}"/>
              </a:ext>
            </a:extLst>
          </p:cNvPr>
          <p:cNvSpPr>
            <a:spLocks noGrp="1"/>
          </p:cNvSpPr>
          <p:nvPr>
            <p:ph type="dt" sz="half" idx="10"/>
          </p:nvPr>
        </p:nvSpPr>
        <p:spPr/>
        <p:txBody>
          <a:bodyPr/>
          <a:lstStyle/>
          <a:p>
            <a:fld id="{795179FE-9324-4A54-BC01-1880DBF9B889}" type="datetimeFigureOut">
              <a:rPr lang="en-GB" smtClean="0"/>
              <a:t>07/11/2021</a:t>
            </a:fld>
            <a:endParaRPr lang="en-GB"/>
          </a:p>
        </p:txBody>
      </p:sp>
      <p:sp>
        <p:nvSpPr>
          <p:cNvPr id="5" name="Footer Placeholder 4">
            <a:extLst>
              <a:ext uri="{FF2B5EF4-FFF2-40B4-BE49-F238E27FC236}">
                <a16:creationId xmlns:a16="http://schemas.microsoft.com/office/drawing/2014/main" id="{BC338DC6-17DA-4B4A-B62D-75B656DC6C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A5C7B8-5BE9-4493-B379-70023666BC1D}"/>
              </a:ext>
            </a:extLst>
          </p:cNvPr>
          <p:cNvSpPr>
            <a:spLocks noGrp="1"/>
          </p:cNvSpPr>
          <p:nvPr>
            <p:ph type="sldNum" sz="quarter" idx="12"/>
          </p:nvPr>
        </p:nvSpPr>
        <p:spPr/>
        <p:txBody>
          <a:bodyPr/>
          <a:lstStyle/>
          <a:p>
            <a:fld id="{3E482ACA-283D-4F4A-9CCD-F808EA625179}" type="slidenum">
              <a:rPr lang="en-GB" smtClean="0"/>
              <a:t>‹#›</a:t>
            </a:fld>
            <a:endParaRPr lang="en-GB"/>
          </a:p>
        </p:txBody>
      </p:sp>
    </p:spTree>
    <p:extLst>
      <p:ext uri="{BB962C8B-B14F-4D97-AF65-F5344CB8AC3E}">
        <p14:creationId xmlns:p14="http://schemas.microsoft.com/office/powerpoint/2010/main" val="1605651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135DE5-3B31-4644-8CFC-94423541DA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8FB6EC-E6B1-4A6F-84D8-F35C970137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9586E2-2A11-4EAB-8131-6A5E55C6EF0D}"/>
              </a:ext>
            </a:extLst>
          </p:cNvPr>
          <p:cNvSpPr>
            <a:spLocks noGrp="1"/>
          </p:cNvSpPr>
          <p:nvPr>
            <p:ph type="dt" sz="half" idx="10"/>
          </p:nvPr>
        </p:nvSpPr>
        <p:spPr/>
        <p:txBody>
          <a:bodyPr/>
          <a:lstStyle/>
          <a:p>
            <a:fld id="{795179FE-9324-4A54-BC01-1880DBF9B889}" type="datetimeFigureOut">
              <a:rPr lang="en-GB" smtClean="0"/>
              <a:t>07/11/2021</a:t>
            </a:fld>
            <a:endParaRPr lang="en-GB"/>
          </a:p>
        </p:txBody>
      </p:sp>
      <p:sp>
        <p:nvSpPr>
          <p:cNvPr id="5" name="Footer Placeholder 4">
            <a:extLst>
              <a:ext uri="{FF2B5EF4-FFF2-40B4-BE49-F238E27FC236}">
                <a16:creationId xmlns:a16="http://schemas.microsoft.com/office/drawing/2014/main" id="{B89CDDA8-85BB-400E-A36C-843CA0176C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ED15DD-EB72-4888-8A9B-F9163EBA9AEC}"/>
              </a:ext>
            </a:extLst>
          </p:cNvPr>
          <p:cNvSpPr>
            <a:spLocks noGrp="1"/>
          </p:cNvSpPr>
          <p:nvPr>
            <p:ph type="sldNum" sz="quarter" idx="12"/>
          </p:nvPr>
        </p:nvSpPr>
        <p:spPr/>
        <p:txBody>
          <a:bodyPr/>
          <a:lstStyle/>
          <a:p>
            <a:fld id="{3E482ACA-283D-4F4A-9CCD-F808EA625179}" type="slidenum">
              <a:rPr lang="en-GB" smtClean="0"/>
              <a:t>‹#›</a:t>
            </a:fld>
            <a:endParaRPr lang="en-GB"/>
          </a:p>
        </p:txBody>
      </p:sp>
    </p:spTree>
    <p:extLst>
      <p:ext uri="{BB962C8B-B14F-4D97-AF65-F5344CB8AC3E}">
        <p14:creationId xmlns:p14="http://schemas.microsoft.com/office/powerpoint/2010/main" val="1283301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537056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2"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ext Placeholder 9"/>
          <p:cNvSpPr>
            <a:spLocks noGrp="1"/>
          </p:cNvSpPr>
          <p:nvPr>
            <p:ph type="body" sz="quarter" idx="10" hasCustomPrompt="1"/>
          </p:nvPr>
        </p:nvSpPr>
        <p:spPr>
          <a:xfrm>
            <a:off x="1826653" y="640843"/>
            <a:ext cx="9988358" cy="724247"/>
          </a:xfrm>
          <a:prstGeom prst="rect">
            <a:avLst/>
          </a:prstGeom>
        </p:spPr>
        <p:txBody>
          <a:bodyPr anchor="ctr"/>
          <a:lstStyle>
            <a:lvl1pPr marL="0" indent="0" algn="l">
              <a:buNone/>
              <a:defRPr sz="5398"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1"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1" y="1584387"/>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Tree>
    <p:extLst>
      <p:ext uri="{BB962C8B-B14F-4D97-AF65-F5344CB8AC3E}">
        <p14:creationId xmlns:p14="http://schemas.microsoft.com/office/powerpoint/2010/main" val="4036859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594111" y="640843"/>
            <a:ext cx="10220900" cy="724247"/>
          </a:xfrm>
          <a:prstGeom prst="rect">
            <a:avLst/>
          </a:prstGeom>
        </p:spPr>
        <p:txBody>
          <a:bodyPr anchor="ctr"/>
          <a:lstStyle>
            <a:lvl1pPr marL="0" indent="0" algn="l">
              <a:buNone/>
              <a:defRPr sz="5398"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 name="Group 4"/>
          <p:cNvGrpSpPr/>
          <p:nvPr userDrawn="1"/>
        </p:nvGrpSpPr>
        <p:grpSpPr>
          <a:xfrm rot="21358364">
            <a:off x="275401"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2860833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8706-4BCF-4D13-863C-D97AD5AADA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86C7AF-E251-47B7-B4AA-1B5CCEDA3D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192B92-EADD-4779-9281-E7B7C597C765}"/>
              </a:ext>
            </a:extLst>
          </p:cNvPr>
          <p:cNvSpPr>
            <a:spLocks noGrp="1"/>
          </p:cNvSpPr>
          <p:nvPr>
            <p:ph type="dt" sz="half" idx="10"/>
          </p:nvPr>
        </p:nvSpPr>
        <p:spPr/>
        <p:txBody>
          <a:bodyPr/>
          <a:lstStyle/>
          <a:p>
            <a:fld id="{795179FE-9324-4A54-BC01-1880DBF9B889}" type="datetimeFigureOut">
              <a:rPr lang="en-GB" smtClean="0"/>
              <a:t>07/11/2021</a:t>
            </a:fld>
            <a:endParaRPr lang="en-GB"/>
          </a:p>
        </p:txBody>
      </p:sp>
      <p:sp>
        <p:nvSpPr>
          <p:cNvPr id="5" name="Footer Placeholder 4">
            <a:extLst>
              <a:ext uri="{FF2B5EF4-FFF2-40B4-BE49-F238E27FC236}">
                <a16:creationId xmlns:a16="http://schemas.microsoft.com/office/drawing/2014/main" id="{F6348B11-162D-455B-BBF5-AE1DAA9854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F47D5C-6BBA-4462-90B5-C9EDFAF611F7}"/>
              </a:ext>
            </a:extLst>
          </p:cNvPr>
          <p:cNvSpPr>
            <a:spLocks noGrp="1"/>
          </p:cNvSpPr>
          <p:nvPr>
            <p:ph type="sldNum" sz="quarter" idx="12"/>
          </p:nvPr>
        </p:nvSpPr>
        <p:spPr/>
        <p:txBody>
          <a:bodyPr/>
          <a:lstStyle/>
          <a:p>
            <a:fld id="{3E482ACA-283D-4F4A-9CCD-F808EA625179}" type="slidenum">
              <a:rPr lang="en-GB" smtClean="0"/>
              <a:t>‹#›</a:t>
            </a:fld>
            <a:endParaRPr lang="en-GB"/>
          </a:p>
        </p:txBody>
      </p:sp>
    </p:spTree>
    <p:extLst>
      <p:ext uri="{BB962C8B-B14F-4D97-AF65-F5344CB8AC3E}">
        <p14:creationId xmlns:p14="http://schemas.microsoft.com/office/powerpoint/2010/main" val="3762383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7084-1834-4BB5-AF4D-256FFF6744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BCC17D-038A-4CBB-A96F-01CDF17229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232328-F3FF-4872-9B91-B8E409F8ECC8}"/>
              </a:ext>
            </a:extLst>
          </p:cNvPr>
          <p:cNvSpPr>
            <a:spLocks noGrp="1"/>
          </p:cNvSpPr>
          <p:nvPr>
            <p:ph type="dt" sz="half" idx="10"/>
          </p:nvPr>
        </p:nvSpPr>
        <p:spPr/>
        <p:txBody>
          <a:bodyPr/>
          <a:lstStyle/>
          <a:p>
            <a:fld id="{795179FE-9324-4A54-BC01-1880DBF9B889}" type="datetimeFigureOut">
              <a:rPr lang="en-GB" smtClean="0"/>
              <a:t>07/11/2021</a:t>
            </a:fld>
            <a:endParaRPr lang="en-GB"/>
          </a:p>
        </p:txBody>
      </p:sp>
      <p:sp>
        <p:nvSpPr>
          <p:cNvPr id="5" name="Footer Placeholder 4">
            <a:extLst>
              <a:ext uri="{FF2B5EF4-FFF2-40B4-BE49-F238E27FC236}">
                <a16:creationId xmlns:a16="http://schemas.microsoft.com/office/drawing/2014/main" id="{B42F82EF-8ACD-43DE-9330-4E2065B5CA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0B1D84-32A2-4312-B404-222FB5947F71}"/>
              </a:ext>
            </a:extLst>
          </p:cNvPr>
          <p:cNvSpPr>
            <a:spLocks noGrp="1"/>
          </p:cNvSpPr>
          <p:nvPr>
            <p:ph type="sldNum" sz="quarter" idx="12"/>
          </p:nvPr>
        </p:nvSpPr>
        <p:spPr/>
        <p:txBody>
          <a:bodyPr/>
          <a:lstStyle/>
          <a:p>
            <a:fld id="{3E482ACA-283D-4F4A-9CCD-F808EA625179}" type="slidenum">
              <a:rPr lang="en-GB" smtClean="0"/>
              <a:t>‹#›</a:t>
            </a:fld>
            <a:endParaRPr lang="en-GB"/>
          </a:p>
        </p:txBody>
      </p:sp>
    </p:spTree>
    <p:extLst>
      <p:ext uri="{BB962C8B-B14F-4D97-AF65-F5344CB8AC3E}">
        <p14:creationId xmlns:p14="http://schemas.microsoft.com/office/powerpoint/2010/main" val="120574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E6C20-0005-41E7-AAD0-C3178CF30D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2EAB25-1719-4657-B3EB-3C3FE93676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952083-431B-4C84-8D88-847A555F91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2F82DF3-B079-4C20-8BA1-17C3EA97108A}"/>
              </a:ext>
            </a:extLst>
          </p:cNvPr>
          <p:cNvSpPr>
            <a:spLocks noGrp="1"/>
          </p:cNvSpPr>
          <p:nvPr>
            <p:ph type="dt" sz="half" idx="10"/>
          </p:nvPr>
        </p:nvSpPr>
        <p:spPr/>
        <p:txBody>
          <a:bodyPr/>
          <a:lstStyle/>
          <a:p>
            <a:fld id="{795179FE-9324-4A54-BC01-1880DBF9B889}" type="datetimeFigureOut">
              <a:rPr lang="en-GB" smtClean="0"/>
              <a:t>07/11/2021</a:t>
            </a:fld>
            <a:endParaRPr lang="en-GB"/>
          </a:p>
        </p:txBody>
      </p:sp>
      <p:sp>
        <p:nvSpPr>
          <p:cNvPr id="6" name="Footer Placeholder 5">
            <a:extLst>
              <a:ext uri="{FF2B5EF4-FFF2-40B4-BE49-F238E27FC236}">
                <a16:creationId xmlns:a16="http://schemas.microsoft.com/office/drawing/2014/main" id="{587AE293-AB1F-4480-9A60-B5C20AA64D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90D052-414E-406D-9751-E7DFA3F6E774}"/>
              </a:ext>
            </a:extLst>
          </p:cNvPr>
          <p:cNvSpPr>
            <a:spLocks noGrp="1"/>
          </p:cNvSpPr>
          <p:nvPr>
            <p:ph type="sldNum" sz="quarter" idx="12"/>
          </p:nvPr>
        </p:nvSpPr>
        <p:spPr/>
        <p:txBody>
          <a:bodyPr/>
          <a:lstStyle/>
          <a:p>
            <a:fld id="{3E482ACA-283D-4F4A-9CCD-F808EA625179}" type="slidenum">
              <a:rPr lang="en-GB" smtClean="0"/>
              <a:t>‹#›</a:t>
            </a:fld>
            <a:endParaRPr lang="en-GB"/>
          </a:p>
        </p:txBody>
      </p:sp>
    </p:spTree>
    <p:extLst>
      <p:ext uri="{BB962C8B-B14F-4D97-AF65-F5344CB8AC3E}">
        <p14:creationId xmlns:p14="http://schemas.microsoft.com/office/powerpoint/2010/main" val="3246203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BCD84-2A06-4246-BE81-8EE79647A1B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84AC63-BBEC-4A3B-9827-A0B7A7F4E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E3E9A-55AE-4213-8C7E-5381547E92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706DD64-EF90-4E17-BC0A-8E4261C4B2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230712-D525-4076-A580-E61497DDF7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0E1765-C803-4CC4-8DAB-A70B978546C8}"/>
              </a:ext>
            </a:extLst>
          </p:cNvPr>
          <p:cNvSpPr>
            <a:spLocks noGrp="1"/>
          </p:cNvSpPr>
          <p:nvPr>
            <p:ph type="dt" sz="half" idx="10"/>
          </p:nvPr>
        </p:nvSpPr>
        <p:spPr/>
        <p:txBody>
          <a:bodyPr/>
          <a:lstStyle/>
          <a:p>
            <a:fld id="{795179FE-9324-4A54-BC01-1880DBF9B889}" type="datetimeFigureOut">
              <a:rPr lang="en-GB" smtClean="0"/>
              <a:t>07/11/2021</a:t>
            </a:fld>
            <a:endParaRPr lang="en-GB"/>
          </a:p>
        </p:txBody>
      </p:sp>
      <p:sp>
        <p:nvSpPr>
          <p:cNvPr id="8" name="Footer Placeholder 7">
            <a:extLst>
              <a:ext uri="{FF2B5EF4-FFF2-40B4-BE49-F238E27FC236}">
                <a16:creationId xmlns:a16="http://schemas.microsoft.com/office/drawing/2014/main" id="{EA48867B-DF1F-4D6C-AF04-6494D698EE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53ACEB3-0FED-4CB7-A9D2-B42180460DA7}"/>
              </a:ext>
            </a:extLst>
          </p:cNvPr>
          <p:cNvSpPr>
            <a:spLocks noGrp="1"/>
          </p:cNvSpPr>
          <p:nvPr>
            <p:ph type="sldNum" sz="quarter" idx="12"/>
          </p:nvPr>
        </p:nvSpPr>
        <p:spPr/>
        <p:txBody>
          <a:bodyPr/>
          <a:lstStyle/>
          <a:p>
            <a:fld id="{3E482ACA-283D-4F4A-9CCD-F808EA625179}" type="slidenum">
              <a:rPr lang="en-GB" smtClean="0"/>
              <a:t>‹#›</a:t>
            </a:fld>
            <a:endParaRPr lang="en-GB"/>
          </a:p>
        </p:txBody>
      </p:sp>
    </p:spTree>
    <p:extLst>
      <p:ext uri="{BB962C8B-B14F-4D97-AF65-F5344CB8AC3E}">
        <p14:creationId xmlns:p14="http://schemas.microsoft.com/office/powerpoint/2010/main" val="51432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3918B-BAFA-4F15-857C-402FEA4DCB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4AA61F9-97FA-40CF-B226-2EF49D7EF401}"/>
              </a:ext>
            </a:extLst>
          </p:cNvPr>
          <p:cNvSpPr>
            <a:spLocks noGrp="1"/>
          </p:cNvSpPr>
          <p:nvPr>
            <p:ph type="dt" sz="half" idx="10"/>
          </p:nvPr>
        </p:nvSpPr>
        <p:spPr/>
        <p:txBody>
          <a:bodyPr/>
          <a:lstStyle/>
          <a:p>
            <a:fld id="{795179FE-9324-4A54-BC01-1880DBF9B889}" type="datetimeFigureOut">
              <a:rPr lang="en-GB" smtClean="0"/>
              <a:t>07/11/2021</a:t>
            </a:fld>
            <a:endParaRPr lang="en-GB"/>
          </a:p>
        </p:txBody>
      </p:sp>
      <p:sp>
        <p:nvSpPr>
          <p:cNvPr id="4" name="Footer Placeholder 3">
            <a:extLst>
              <a:ext uri="{FF2B5EF4-FFF2-40B4-BE49-F238E27FC236}">
                <a16:creationId xmlns:a16="http://schemas.microsoft.com/office/drawing/2014/main" id="{E0073FA0-0875-4E10-B307-15FB1F7016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50E1C8F-5CD5-4318-AD8C-464932729B3A}"/>
              </a:ext>
            </a:extLst>
          </p:cNvPr>
          <p:cNvSpPr>
            <a:spLocks noGrp="1"/>
          </p:cNvSpPr>
          <p:nvPr>
            <p:ph type="sldNum" sz="quarter" idx="12"/>
          </p:nvPr>
        </p:nvSpPr>
        <p:spPr/>
        <p:txBody>
          <a:bodyPr/>
          <a:lstStyle/>
          <a:p>
            <a:fld id="{3E482ACA-283D-4F4A-9CCD-F808EA625179}" type="slidenum">
              <a:rPr lang="en-GB" smtClean="0"/>
              <a:t>‹#›</a:t>
            </a:fld>
            <a:endParaRPr lang="en-GB"/>
          </a:p>
        </p:txBody>
      </p:sp>
    </p:spTree>
    <p:extLst>
      <p:ext uri="{BB962C8B-B14F-4D97-AF65-F5344CB8AC3E}">
        <p14:creationId xmlns:p14="http://schemas.microsoft.com/office/powerpoint/2010/main" val="3629172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8D33F8-F914-44CC-9E87-86D2F7323DC6}"/>
              </a:ext>
            </a:extLst>
          </p:cNvPr>
          <p:cNvSpPr>
            <a:spLocks noGrp="1"/>
          </p:cNvSpPr>
          <p:nvPr>
            <p:ph type="dt" sz="half" idx="10"/>
          </p:nvPr>
        </p:nvSpPr>
        <p:spPr/>
        <p:txBody>
          <a:bodyPr/>
          <a:lstStyle/>
          <a:p>
            <a:fld id="{795179FE-9324-4A54-BC01-1880DBF9B889}" type="datetimeFigureOut">
              <a:rPr lang="en-GB" smtClean="0"/>
              <a:t>07/11/2021</a:t>
            </a:fld>
            <a:endParaRPr lang="en-GB"/>
          </a:p>
        </p:txBody>
      </p:sp>
      <p:sp>
        <p:nvSpPr>
          <p:cNvPr id="3" name="Footer Placeholder 2">
            <a:extLst>
              <a:ext uri="{FF2B5EF4-FFF2-40B4-BE49-F238E27FC236}">
                <a16:creationId xmlns:a16="http://schemas.microsoft.com/office/drawing/2014/main" id="{3C2A37E5-EED3-421D-8AF0-08AD7676430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7FB975C-BD21-497F-A95A-B29E8C71E539}"/>
              </a:ext>
            </a:extLst>
          </p:cNvPr>
          <p:cNvSpPr>
            <a:spLocks noGrp="1"/>
          </p:cNvSpPr>
          <p:nvPr>
            <p:ph type="sldNum" sz="quarter" idx="12"/>
          </p:nvPr>
        </p:nvSpPr>
        <p:spPr/>
        <p:txBody>
          <a:bodyPr/>
          <a:lstStyle/>
          <a:p>
            <a:fld id="{3E482ACA-283D-4F4A-9CCD-F808EA625179}" type="slidenum">
              <a:rPr lang="en-GB" smtClean="0"/>
              <a:t>‹#›</a:t>
            </a:fld>
            <a:endParaRPr lang="en-GB"/>
          </a:p>
        </p:txBody>
      </p:sp>
    </p:spTree>
    <p:extLst>
      <p:ext uri="{BB962C8B-B14F-4D97-AF65-F5344CB8AC3E}">
        <p14:creationId xmlns:p14="http://schemas.microsoft.com/office/powerpoint/2010/main" val="3556010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480D9-FAC0-43DF-BBFA-8E32CBD28C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100F8B-1FAB-4F02-97E6-9D51C1B6EB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C22BEC7-C8A3-4BF3-B835-1B2DE3713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46E137-3F0A-4D4F-81C8-EDAA989E0271}"/>
              </a:ext>
            </a:extLst>
          </p:cNvPr>
          <p:cNvSpPr>
            <a:spLocks noGrp="1"/>
          </p:cNvSpPr>
          <p:nvPr>
            <p:ph type="dt" sz="half" idx="10"/>
          </p:nvPr>
        </p:nvSpPr>
        <p:spPr/>
        <p:txBody>
          <a:bodyPr/>
          <a:lstStyle/>
          <a:p>
            <a:fld id="{795179FE-9324-4A54-BC01-1880DBF9B889}" type="datetimeFigureOut">
              <a:rPr lang="en-GB" smtClean="0"/>
              <a:t>07/11/2021</a:t>
            </a:fld>
            <a:endParaRPr lang="en-GB"/>
          </a:p>
        </p:txBody>
      </p:sp>
      <p:sp>
        <p:nvSpPr>
          <p:cNvPr id="6" name="Footer Placeholder 5">
            <a:extLst>
              <a:ext uri="{FF2B5EF4-FFF2-40B4-BE49-F238E27FC236}">
                <a16:creationId xmlns:a16="http://schemas.microsoft.com/office/drawing/2014/main" id="{746C29A3-65C2-4516-9FE5-6812BA0E80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3A41DA-D729-4EAE-87F2-3D5A08CD3DE8}"/>
              </a:ext>
            </a:extLst>
          </p:cNvPr>
          <p:cNvSpPr>
            <a:spLocks noGrp="1"/>
          </p:cNvSpPr>
          <p:nvPr>
            <p:ph type="sldNum" sz="quarter" idx="12"/>
          </p:nvPr>
        </p:nvSpPr>
        <p:spPr/>
        <p:txBody>
          <a:bodyPr/>
          <a:lstStyle/>
          <a:p>
            <a:fld id="{3E482ACA-283D-4F4A-9CCD-F808EA625179}" type="slidenum">
              <a:rPr lang="en-GB" smtClean="0"/>
              <a:t>‹#›</a:t>
            </a:fld>
            <a:endParaRPr lang="en-GB"/>
          </a:p>
        </p:txBody>
      </p:sp>
    </p:spTree>
    <p:extLst>
      <p:ext uri="{BB962C8B-B14F-4D97-AF65-F5344CB8AC3E}">
        <p14:creationId xmlns:p14="http://schemas.microsoft.com/office/powerpoint/2010/main" val="376009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D9BD-17DC-4C1F-A944-D7C88E3260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D86D2AD-629C-45E6-8A3C-A91A27FF20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651BD1-E49C-4450-88EA-86EB9A3FF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E6BA8-C32A-429A-975B-2CBE12A47C2F}"/>
              </a:ext>
            </a:extLst>
          </p:cNvPr>
          <p:cNvSpPr>
            <a:spLocks noGrp="1"/>
          </p:cNvSpPr>
          <p:nvPr>
            <p:ph type="dt" sz="half" idx="10"/>
          </p:nvPr>
        </p:nvSpPr>
        <p:spPr/>
        <p:txBody>
          <a:bodyPr/>
          <a:lstStyle/>
          <a:p>
            <a:fld id="{795179FE-9324-4A54-BC01-1880DBF9B889}" type="datetimeFigureOut">
              <a:rPr lang="en-GB" smtClean="0"/>
              <a:t>07/11/2021</a:t>
            </a:fld>
            <a:endParaRPr lang="en-GB"/>
          </a:p>
        </p:txBody>
      </p:sp>
      <p:sp>
        <p:nvSpPr>
          <p:cNvPr id="6" name="Footer Placeholder 5">
            <a:extLst>
              <a:ext uri="{FF2B5EF4-FFF2-40B4-BE49-F238E27FC236}">
                <a16:creationId xmlns:a16="http://schemas.microsoft.com/office/drawing/2014/main" id="{E35743CA-CADA-4F52-99F8-CE4FC59B29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65744C-A5D5-4D76-8F65-1C09648FFE67}"/>
              </a:ext>
            </a:extLst>
          </p:cNvPr>
          <p:cNvSpPr>
            <a:spLocks noGrp="1"/>
          </p:cNvSpPr>
          <p:nvPr>
            <p:ph type="sldNum" sz="quarter" idx="12"/>
          </p:nvPr>
        </p:nvSpPr>
        <p:spPr/>
        <p:txBody>
          <a:bodyPr/>
          <a:lstStyle/>
          <a:p>
            <a:fld id="{3E482ACA-283D-4F4A-9CCD-F808EA625179}" type="slidenum">
              <a:rPr lang="en-GB" smtClean="0"/>
              <a:t>‹#›</a:t>
            </a:fld>
            <a:endParaRPr lang="en-GB"/>
          </a:p>
        </p:txBody>
      </p:sp>
    </p:spTree>
    <p:extLst>
      <p:ext uri="{BB962C8B-B14F-4D97-AF65-F5344CB8AC3E}">
        <p14:creationId xmlns:p14="http://schemas.microsoft.com/office/powerpoint/2010/main" val="195231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91A29B-0411-499C-AB1C-44EF20400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12CB6F-89A2-4B28-B2FE-E4924B51E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AC056E-A3AB-402E-AE3B-B00E3BFF8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5179FE-9324-4A54-BC01-1880DBF9B889}" type="datetimeFigureOut">
              <a:rPr lang="en-GB" smtClean="0"/>
              <a:t>07/11/2021</a:t>
            </a:fld>
            <a:endParaRPr lang="en-GB"/>
          </a:p>
        </p:txBody>
      </p:sp>
      <p:sp>
        <p:nvSpPr>
          <p:cNvPr id="5" name="Footer Placeholder 4">
            <a:extLst>
              <a:ext uri="{FF2B5EF4-FFF2-40B4-BE49-F238E27FC236}">
                <a16:creationId xmlns:a16="http://schemas.microsoft.com/office/drawing/2014/main" id="{351B7863-D1F6-4C19-86F5-73FC8862A5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2F8CB0-D025-438E-88D4-95E936995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82ACA-283D-4F4A-9CCD-F808EA625179}" type="slidenum">
              <a:rPr lang="en-GB" smtClean="0"/>
              <a:t>‹#›</a:t>
            </a:fld>
            <a:endParaRPr lang="en-GB"/>
          </a:p>
        </p:txBody>
      </p:sp>
    </p:spTree>
    <p:extLst>
      <p:ext uri="{BB962C8B-B14F-4D97-AF65-F5344CB8AC3E}">
        <p14:creationId xmlns:p14="http://schemas.microsoft.com/office/powerpoint/2010/main" val="418009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4.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5.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10" Type="http://schemas.microsoft.com/office/2007/relationships/hdphoto" Target="../media/hdphoto1.wdp"/><Relationship Id="rId4" Type="http://schemas.openxmlformats.org/officeDocument/2006/relationships/image" Target="../media/image36.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3.png"/><Relationship Id="rId26" Type="http://schemas.openxmlformats.org/officeDocument/2006/relationships/image" Target="../media/image57.png"/><Relationship Id="rId39" Type="http://schemas.openxmlformats.org/officeDocument/2006/relationships/image" Target="../media/image64.png"/><Relationship Id="rId21" Type="http://schemas.microsoft.com/office/2007/relationships/hdphoto" Target="../media/hdphoto11.wdp"/><Relationship Id="rId34" Type="http://schemas.microsoft.com/office/2007/relationships/hdphoto" Target="../media/hdphoto17.wdp"/><Relationship Id="rId7" Type="http://schemas.microsoft.com/office/2007/relationships/hdphoto" Target="../media/hdphoto5.wdp"/><Relationship Id="rId12" Type="http://schemas.microsoft.com/office/2007/relationships/hdphoto" Target="../media/hdphoto6.wdp"/><Relationship Id="rId17" Type="http://schemas.microsoft.com/office/2007/relationships/hdphoto" Target="../media/hdphoto9.wdp"/><Relationship Id="rId25" Type="http://schemas.microsoft.com/office/2007/relationships/hdphoto" Target="../media/hdphoto13.wdp"/><Relationship Id="rId33" Type="http://schemas.openxmlformats.org/officeDocument/2006/relationships/image" Target="../media/image61.png"/><Relationship Id="rId38" Type="http://schemas.microsoft.com/office/2007/relationships/hdphoto" Target="../media/hdphoto19.wdp"/><Relationship Id="rId2" Type="http://schemas.openxmlformats.org/officeDocument/2006/relationships/notesSlide" Target="../notesSlides/notesSlide6.xml"/><Relationship Id="rId16" Type="http://schemas.openxmlformats.org/officeDocument/2006/relationships/image" Target="../media/image52.png"/><Relationship Id="rId20" Type="http://schemas.openxmlformats.org/officeDocument/2006/relationships/image" Target="../media/image54.png"/><Relationship Id="rId29" Type="http://schemas.microsoft.com/office/2007/relationships/hdphoto" Target="../media/hdphoto15.wdp"/><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0.png"/><Relationship Id="rId24" Type="http://schemas.openxmlformats.org/officeDocument/2006/relationships/image" Target="../media/image56.png"/><Relationship Id="rId32" Type="http://schemas.microsoft.com/office/2007/relationships/hdphoto" Target="../media/hdphoto16.wdp"/><Relationship Id="rId37" Type="http://schemas.openxmlformats.org/officeDocument/2006/relationships/image" Target="../media/image63.png"/><Relationship Id="rId5" Type="http://schemas.microsoft.com/office/2007/relationships/hdphoto" Target="../media/hdphoto4.wdp"/><Relationship Id="rId15" Type="http://schemas.microsoft.com/office/2007/relationships/hdphoto" Target="../media/hdphoto8.wdp"/><Relationship Id="rId23" Type="http://schemas.microsoft.com/office/2007/relationships/hdphoto" Target="../media/hdphoto12.wdp"/><Relationship Id="rId28" Type="http://schemas.openxmlformats.org/officeDocument/2006/relationships/image" Target="../media/image58.png"/><Relationship Id="rId36" Type="http://schemas.microsoft.com/office/2007/relationships/hdphoto" Target="../media/hdphoto18.wdp"/><Relationship Id="rId10" Type="http://schemas.openxmlformats.org/officeDocument/2006/relationships/image" Target="../media/image45.png"/><Relationship Id="rId19" Type="http://schemas.microsoft.com/office/2007/relationships/hdphoto" Target="../media/hdphoto10.wdp"/><Relationship Id="rId31" Type="http://schemas.openxmlformats.org/officeDocument/2006/relationships/image" Target="../media/image60.png"/><Relationship Id="rId4" Type="http://schemas.microsoft.com/office/2007/relationships/hdphoto" Target="../media/hdphoto3.wdp"/><Relationship Id="rId9" Type="http://schemas.openxmlformats.org/officeDocument/2006/relationships/image" Target="../media/image44.png"/><Relationship Id="rId14" Type="http://schemas.microsoft.com/office/2007/relationships/hdphoto" Target="../media/hdphoto7.wdp"/><Relationship Id="rId22" Type="http://schemas.openxmlformats.org/officeDocument/2006/relationships/image" Target="../media/image55.png"/><Relationship Id="rId27" Type="http://schemas.microsoft.com/office/2007/relationships/hdphoto" Target="../media/hdphoto14.wdp"/><Relationship Id="rId30" Type="http://schemas.openxmlformats.org/officeDocument/2006/relationships/image" Target="../media/image59.png"/><Relationship Id="rId35" Type="http://schemas.openxmlformats.org/officeDocument/2006/relationships/image" Target="../media/image62.png"/><Relationship Id="rId8" Type="http://schemas.openxmlformats.org/officeDocument/2006/relationships/hyperlink" Target="https://www.online-stopwatch.com/chance-games/pop-up-dice/full-screen/" TargetMode="External"/><Relationship Id="rId3"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1.wdp"/><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30.png"/><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2.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3.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0783E-2942-4E51-A4EF-96525F6A22D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64DF400-E00E-40B4-88AE-50E1CEF892A0}"/>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611664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543" y="569518"/>
            <a:ext cx="7281838" cy="412072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9939" y="3253128"/>
            <a:ext cx="2599867" cy="2874244"/>
          </a:xfrm>
          <a:prstGeom prst="rect">
            <a:avLst/>
          </a:prstGeom>
        </p:spPr>
      </p:pic>
      <p:sp>
        <p:nvSpPr>
          <p:cNvPr id="7" name="Rounded Rectangle 6"/>
          <p:cNvSpPr/>
          <p:nvPr/>
        </p:nvSpPr>
        <p:spPr>
          <a:xfrm>
            <a:off x="9531324" y="4690249"/>
            <a:ext cx="1964781" cy="1042452"/>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66"/>
          </a:p>
        </p:txBody>
      </p:sp>
      <p:sp>
        <p:nvSpPr>
          <p:cNvPr id="13" name="Rounded Rectangle 12"/>
          <p:cNvSpPr/>
          <p:nvPr/>
        </p:nvSpPr>
        <p:spPr>
          <a:xfrm>
            <a:off x="4131539"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7</a:t>
            </a:r>
          </a:p>
        </p:txBody>
      </p:sp>
      <p:sp>
        <p:nvSpPr>
          <p:cNvPr id="15" name="Rounded Rectangle 14"/>
          <p:cNvSpPr/>
          <p:nvPr/>
        </p:nvSpPr>
        <p:spPr>
          <a:xfrm>
            <a:off x="9614051"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8</a:t>
            </a:r>
          </a:p>
        </p:txBody>
      </p:sp>
      <p:sp>
        <p:nvSpPr>
          <p:cNvPr id="16" name="Rounded Rectangle 15"/>
          <p:cNvSpPr/>
          <p:nvPr/>
        </p:nvSpPr>
        <p:spPr>
          <a:xfrm>
            <a:off x="6872795"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9</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1538" y="113485"/>
            <a:ext cx="1377974" cy="688988"/>
          </a:xfrm>
          <a:prstGeom prst="rect">
            <a:avLst/>
          </a:prstGeom>
        </p:spPr>
      </p:pic>
      <p:sp>
        <p:nvSpPr>
          <p:cNvPr id="18" name="Rectangle 17">
            <a:extLst>
              <a:ext uri="{FF2B5EF4-FFF2-40B4-BE49-F238E27FC236}">
                <a16:creationId xmlns:a16="http://schemas.microsoft.com/office/drawing/2014/main" id="{1427ED39-0F6A-BC40-A339-13DB7A77AB6B}"/>
              </a:ext>
            </a:extLst>
          </p:cNvPr>
          <p:cNvSpPr/>
          <p:nvPr/>
        </p:nvSpPr>
        <p:spPr>
          <a:xfrm>
            <a:off x="13487" y="185236"/>
            <a:ext cx="1940314" cy="329149"/>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
        <p:nvSpPr>
          <p:cNvPr id="19" name="Rectangle 18">
            <a:extLst>
              <a:ext uri="{FF2B5EF4-FFF2-40B4-BE49-F238E27FC236}">
                <a16:creationId xmlns:a16="http://schemas.microsoft.com/office/drawing/2014/main" id="{EE216EB5-8A97-A446-893B-02FC6E4DF18F}"/>
              </a:ext>
            </a:extLst>
          </p:cNvPr>
          <p:cNvSpPr/>
          <p:nvPr/>
        </p:nvSpPr>
        <p:spPr>
          <a:xfrm>
            <a:off x="11239236" y="229454"/>
            <a:ext cx="777281" cy="446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
        <p:nvSpPr>
          <p:cNvPr id="20" name="Google Shape;846;p44">
            <a:hlinkClick r:id="rId6" action="ppaction://hlinksldjump"/>
            <a:extLst>
              <a:ext uri="{FF2B5EF4-FFF2-40B4-BE49-F238E27FC236}">
                <a16:creationId xmlns:a16="http://schemas.microsoft.com/office/drawing/2014/main" id="{9B8F10A2-A82F-6145-9D07-708328702C3C}"/>
              </a:ext>
            </a:extLst>
          </p:cNvPr>
          <p:cNvSpPr>
            <a:spLocks noChangeAspect="1"/>
          </p:cNvSpPr>
          <p:nvPr/>
        </p:nvSpPr>
        <p:spPr>
          <a:xfrm>
            <a:off x="11198135" y="5931647"/>
            <a:ext cx="731310" cy="71952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3B6BDD"/>
          </a:solidFill>
          <a:ln>
            <a:noFill/>
          </a:ln>
          <a:effectLst>
            <a:outerShdw blurRad="57150" dist="19050" dir="5400000" algn="bl" rotWithShape="0">
              <a:srgbClr val="000000">
                <a:alpha val="50000"/>
              </a:srgbClr>
            </a:outerShdw>
          </a:effectLst>
        </p:spPr>
        <p:txBody>
          <a:bodyPr spcFirstLastPara="1" wrap="square" lIns="121814" tIns="121814" rIns="121814" bIns="121814" anchor="ctr" anchorCtr="0">
            <a:noAutofit/>
          </a:bodyPr>
          <a:lstStyle/>
          <a:p>
            <a:endParaRPr sz="1866"/>
          </a:p>
        </p:txBody>
      </p:sp>
      <p:grpSp>
        <p:nvGrpSpPr>
          <p:cNvPr id="22" name="Group 21">
            <a:extLst>
              <a:ext uri="{FF2B5EF4-FFF2-40B4-BE49-F238E27FC236}">
                <a16:creationId xmlns:a16="http://schemas.microsoft.com/office/drawing/2014/main" id="{BBA1FF0D-D06D-D941-9A00-DE49F26BD5C9}"/>
              </a:ext>
            </a:extLst>
          </p:cNvPr>
          <p:cNvGrpSpPr/>
          <p:nvPr/>
        </p:nvGrpSpPr>
        <p:grpSpPr>
          <a:xfrm>
            <a:off x="1456103" y="896924"/>
            <a:ext cx="2487047" cy="2487047"/>
            <a:chOff x="1091196" y="672140"/>
            <a:chExt cx="1866608" cy="1866608"/>
          </a:xfrm>
        </p:grpSpPr>
        <p:pic>
          <p:nvPicPr>
            <p:cNvPr id="23" name="Picture 4" descr="user behavior - Speech Bubbles meaning - User Experience Stack ... -  ClipArt Best | Cartoon speech bubble, Clip art, Thought bubbles">
              <a:extLst>
                <a:ext uri="{FF2B5EF4-FFF2-40B4-BE49-F238E27FC236}">
                  <a16:creationId xmlns:a16="http://schemas.microsoft.com/office/drawing/2014/main" id="{431ED2FD-9F09-7245-97AB-C147E40CC1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91196" y="672140"/>
              <a:ext cx="1866608" cy="1866608"/>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a:extLst>
                <a:ext uri="{FF2B5EF4-FFF2-40B4-BE49-F238E27FC236}">
                  <a16:creationId xmlns:a16="http://schemas.microsoft.com/office/drawing/2014/main" id="{157830D7-6F84-BE41-9325-38A45F8395CD}"/>
                </a:ext>
              </a:extLst>
            </p:cNvPr>
            <p:cNvSpPr txBox="1">
              <a:spLocks/>
            </p:cNvSpPr>
            <p:nvPr/>
          </p:nvSpPr>
          <p:spPr>
            <a:xfrm>
              <a:off x="1186052" y="1072664"/>
              <a:ext cx="1726544" cy="334894"/>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664" dirty="0" err="1">
                  <a:solidFill>
                    <a:srgbClr val="0070C0"/>
                  </a:solidFill>
                  <a:latin typeface="Arial" panose="020B0604020202020204" pitchFamily="34" charset="0"/>
                  <a:cs typeface="Arial" panose="020B0604020202020204" pitchFamily="34" charset="0"/>
                </a:rPr>
                <a:t>Có</a:t>
              </a:r>
              <a:r>
                <a:rPr lang="en-GB" sz="2664" dirty="0">
                  <a:solidFill>
                    <a:srgbClr val="0070C0"/>
                  </a:solidFill>
                  <a:latin typeface="Arial" panose="020B0604020202020204" pitchFamily="34" charset="0"/>
                  <a:cs typeface="Arial" panose="020B0604020202020204" pitchFamily="34" charset="0"/>
                </a:rPr>
                <a:t> bao </a:t>
              </a:r>
              <a:r>
                <a:rPr lang="en-GB" sz="2664" dirty="0" err="1">
                  <a:solidFill>
                    <a:srgbClr val="0070C0"/>
                  </a:solidFill>
                  <a:latin typeface="Arial" panose="020B0604020202020204" pitchFamily="34" charset="0"/>
                  <a:cs typeface="Arial" panose="020B0604020202020204" pitchFamily="34" charset="0"/>
                </a:rPr>
                <a:t>nhiêu</a:t>
              </a:r>
              <a:r>
                <a:rPr lang="en-GB" sz="2664" dirty="0">
                  <a:solidFill>
                    <a:srgbClr val="0070C0"/>
                  </a:solidFill>
                  <a:latin typeface="Arial" panose="020B0604020202020204" pitchFamily="34" charset="0"/>
                  <a:cs typeface="Arial" panose="020B0604020202020204" pitchFamily="34" charset="0"/>
                </a:rPr>
                <a:t> con </a:t>
              </a:r>
              <a:r>
                <a:rPr lang="en-GB" sz="2664" dirty="0" err="1">
                  <a:solidFill>
                    <a:srgbClr val="0070C0"/>
                  </a:solidFill>
                  <a:latin typeface="Arial" panose="020B0604020202020204" pitchFamily="34" charset="0"/>
                  <a:cs typeface="Arial" panose="020B0604020202020204" pitchFamily="34" charset="0"/>
                </a:rPr>
                <a:t>chó</a:t>
              </a:r>
              <a:r>
                <a:rPr lang="en-GB" sz="2664" dirty="0">
                  <a:solidFill>
                    <a:srgbClr val="0070C0"/>
                  </a:solidFill>
                  <a:latin typeface="Arial" panose="020B0604020202020204" pitchFamily="34" charset="0"/>
                  <a:cs typeface="Arial" panose="020B0604020202020204" pitchFamily="34" charset="0"/>
                </a:rPr>
                <a:t>?</a:t>
              </a:r>
            </a:p>
          </p:txBody>
        </p:sp>
      </p:grpSp>
      <p:pic>
        <p:nvPicPr>
          <p:cNvPr id="17" name="Picture 2">
            <a:extLst>
              <a:ext uri="{FF2B5EF4-FFF2-40B4-BE49-F238E27FC236}">
                <a16:creationId xmlns:a16="http://schemas.microsoft.com/office/drawing/2014/main" id="{C89F6F27-350E-634D-A17F-4B727464381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44753" y="5699526"/>
            <a:ext cx="1186570" cy="118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5317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grpId="0" nodeType="clickEffect">
                                  <p:stCondLst>
                                    <p:cond delay="0"/>
                                  </p:stCondLst>
                                  <p:childTnLst>
                                    <p:anim calcmode="lin" valueType="num">
                                      <p:cBhvr additive="base">
                                        <p:cTn id="19" dur="500"/>
                                        <p:tgtEl>
                                          <p:spTgt spid="16"/>
                                        </p:tgtEl>
                                        <p:attrNameLst>
                                          <p:attrName>ppt_x</p:attrName>
                                        </p:attrNameLst>
                                      </p:cBhvr>
                                      <p:tavLst>
                                        <p:tav tm="0">
                                          <p:val>
                                            <p:strVal val="ppt_x"/>
                                          </p:val>
                                        </p:tav>
                                        <p:tav tm="100000">
                                          <p:val>
                                            <p:strVal val="ppt_x"/>
                                          </p:val>
                                        </p:tav>
                                      </p:tavLst>
                                    </p:anim>
                                    <p:anim calcmode="lin" valueType="num">
                                      <p:cBhvr additive="base">
                                        <p:cTn id="20" dur="500"/>
                                        <p:tgtEl>
                                          <p:spTgt spid="16"/>
                                        </p:tgtEl>
                                        <p:attrNameLst>
                                          <p:attrName>ppt_y</p:attrName>
                                        </p:attrNameLst>
                                      </p:cBhvr>
                                      <p:tavLst>
                                        <p:tav tm="0">
                                          <p:val>
                                            <p:strVal val="ppt_y"/>
                                          </p:val>
                                        </p:tav>
                                        <p:tav tm="100000">
                                          <p:val>
                                            <p:strVal val="1+ppt_h/2"/>
                                          </p:val>
                                        </p:tav>
                                      </p:tavLst>
                                    </p:anim>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7"/>
                                        </p:tgtEl>
                                        <p:attrNameLst>
                                          <p:attrName>r</p:attrName>
                                        </p:attrNameLst>
                                      </p:cBhvr>
                                    </p:animRot>
                                    <p:animRot by="-240000">
                                      <p:cBhvr>
                                        <p:cTn id="27" dur="200" fill="hold">
                                          <p:stCondLst>
                                            <p:cond delay="200"/>
                                          </p:stCondLst>
                                        </p:cTn>
                                        <p:tgtEl>
                                          <p:spTgt spid="17"/>
                                        </p:tgtEl>
                                        <p:attrNameLst>
                                          <p:attrName>r</p:attrName>
                                        </p:attrNameLst>
                                      </p:cBhvr>
                                    </p:animRot>
                                    <p:animRot by="240000">
                                      <p:cBhvr>
                                        <p:cTn id="28" dur="200" fill="hold">
                                          <p:stCondLst>
                                            <p:cond delay="400"/>
                                          </p:stCondLst>
                                        </p:cTn>
                                        <p:tgtEl>
                                          <p:spTgt spid="17"/>
                                        </p:tgtEl>
                                        <p:attrNameLst>
                                          <p:attrName>r</p:attrName>
                                        </p:attrNameLst>
                                      </p:cBhvr>
                                    </p:animRot>
                                    <p:animRot by="-240000">
                                      <p:cBhvr>
                                        <p:cTn id="29" dur="200" fill="hold">
                                          <p:stCondLst>
                                            <p:cond delay="600"/>
                                          </p:stCondLst>
                                        </p:cTn>
                                        <p:tgtEl>
                                          <p:spTgt spid="17"/>
                                        </p:tgtEl>
                                        <p:attrNameLst>
                                          <p:attrName>r</p:attrName>
                                        </p:attrNameLst>
                                      </p:cBhvr>
                                    </p:animRot>
                                    <p:animRot by="120000">
                                      <p:cBhvr>
                                        <p:cTn id="30" dur="200" fill="hold">
                                          <p:stCondLst>
                                            <p:cond delay="800"/>
                                          </p:stCondLst>
                                        </p:cTn>
                                        <p:tgtEl>
                                          <p:spTgt spid="17"/>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Tieng-tinh-tinh-www_nhacchuongvui_com.wav"/>
                                        </p:tgtEl>
                                      </p:cMediaNode>
                                    </p:audio>
                                  </p:subTnLst>
                                </p:cTn>
                              </p:par>
                            </p:childTnLst>
                          </p:cTn>
                        </p:par>
                      </p:childTnLst>
                    </p:cTn>
                  </p:par>
                </p:childTnLst>
              </p:cTn>
              <p:nextCondLst>
                <p:cond evt="onClick" delay="0">
                  <p:tgtEl>
                    <p:spTgt spid="17"/>
                  </p:tgtEl>
                </p:cond>
              </p:nextCondLst>
            </p:seq>
          </p:childTnLst>
        </p:cTn>
      </p:par>
    </p:tnLst>
    <p:bldLst>
      <p:bldP spid="7" grpId="0" animBg="1"/>
      <p:bldP spid="1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543" y="569518"/>
            <a:ext cx="7281838" cy="412072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9939" y="3253128"/>
            <a:ext cx="2599867" cy="2874244"/>
          </a:xfrm>
          <a:prstGeom prst="rect">
            <a:avLst/>
          </a:prstGeom>
        </p:spPr>
      </p:pic>
      <p:sp>
        <p:nvSpPr>
          <p:cNvPr id="7" name="Rounded Rectangle 6"/>
          <p:cNvSpPr/>
          <p:nvPr/>
        </p:nvSpPr>
        <p:spPr>
          <a:xfrm>
            <a:off x="9531324" y="4690249"/>
            <a:ext cx="1964781" cy="1042452"/>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66"/>
          </a:p>
        </p:txBody>
      </p:sp>
      <p:sp>
        <p:nvSpPr>
          <p:cNvPr id="13" name="Rounded Rectangle 12"/>
          <p:cNvSpPr/>
          <p:nvPr/>
        </p:nvSpPr>
        <p:spPr>
          <a:xfrm>
            <a:off x="4131539"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8</a:t>
            </a:r>
          </a:p>
        </p:txBody>
      </p:sp>
      <p:sp>
        <p:nvSpPr>
          <p:cNvPr id="15" name="Rounded Rectangle 14"/>
          <p:cNvSpPr/>
          <p:nvPr/>
        </p:nvSpPr>
        <p:spPr>
          <a:xfrm>
            <a:off x="9614051"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9</a:t>
            </a:r>
          </a:p>
        </p:txBody>
      </p:sp>
      <p:sp>
        <p:nvSpPr>
          <p:cNvPr id="16" name="Rounded Rectangle 15"/>
          <p:cNvSpPr/>
          <p:nvPr/>
        </p:nvSpPr>
        <p:spPr>
          <a:xfrm>
            <a:off x="6872795"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10</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1538" y="113485"/>
            <a:ext cx="1377974" cy="688988"/>
          </a:xfrm>
          <a:prstGeom prst="rect">
            <a:avLst/>
          </a:prstGeom>
        </p:spPr>
      </p:pic>
      <p:sp>
        <p:nvSpPr>
          <p:cNvPr id="18" name="Rectangle 17">
            <a:extLst>
              <a:ext uri="{FF2B5EF4-FFF2-40B4-BE49-F238E27FC236}">
                <a16:creationId xmlns:a16="http://schemas.microsoft.com/office/drawing/2014/main" id="{D62775A8-B556-6B4A-9469-FB73971F0CE5}"/>
              </a:ext>
            </a:extLst>
          </p:cNvPr>
          <p:cNvSpPr/>
          <p:nvPr/>
        </p:nvSpPr>
        <p:spPr>
          <a:xfrm>
            <a:off x="13487" y="185236"/>
            <a:ext cx="1940314" cy="329149"/>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
        <p:nvSpPr>
          <p:cNvPr id="19" name="Google Shape;846;p44">
            <a:hlinkClick r:id="rId6" action="ppaction://hlinksldjump"/>
            <a:extLst>
              <a:ext uri="{FF2B5EF4-FFF2-40B4-BE49-F238E27FC236}">
                <a16:creationId xmlns:a16="http://schemas.microsoft.com/office/drawing/2014/main" id="{B17F002B-7DE3-F644-ADEC-5D32551CCDCC}"/>
              </a:ext>
            </a:extLst>
          </p:cNvPr>
          <p:cNvSpPr>
            <a:spLocks noChangeAspect="1"/>
          </p:cNvSpPr>
          <p:nvPr/>
        </p:nvSpPr>
        <p:spPr>
          <a:xfrm>
            <a:off x="11198135" y="5931647"/>
            <a:ext cx="731310" cy="71952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3B6BDD"/>
          </a:solidFill>
          <a:ln>
            <a:noFill/>
          </a:ln>
          <a:effectLst>
            <a:outerShdw blurRad="57150" dist="19050" dir="5400000" algn="bl" rotWithShape="0">
              <a:srgbClr val="000000">
                <a:alpha val="50000"/>
              </a:srgbClr>
            </a:outerShdw>
          </a:effectLst>
        </p:spPr>
        <p:txBody>
          <a:bodyPr spcFirstLastPara="1" wrap="square" lIns="121814" tIns="121814" rIns="121814" bIns="121814" anchor="ctr" anchorCtr="0">
            <a:noAutofit/>
          </a:bodyPr>
          <a:lstStyle/>
          <a:p>
            <a:endParaRPr sz="1866"/>
          </a:p>
        </p:txBody>
      </p:sp>
      <p:grpSp>
        <p:nvGrpSpPr>
          <p:cNvPr id="21" name="Group 20">
            <a:extLst>
              <a:ext uri="{FF2B5EF4-FFF2-40B4-BE49-F238E27FC236}">
                <a16:creationId xmlns:a16="http://schemas.microsoft.com/office/drawing/2014/main" id="{E95A36AF-DCA9-EC42-A714-60F682BA7F5D}"/>
              </a:ext>
            </a:extLst>
          </p:cNvPr>
          <p:cNvGrpSpPr/>
          <p:nvPr/>
        </p:nvGrpSpPr>
        <p:grpSpPr>
          <a:xfrm>
            <a:off x="1456103" y="896924"/>
            <a:ext cx="2487047" cy="2487047"/>
            <a:chOff x="1091196" y="672140"/>
            <a:chExt cx="1866608" cy="1866608"/>
          </a:xfrm>
        </p:grpSpPr>
        <p:pic>
          <p:nvPicPr>
            <p:cNvPr id="22" name="Picture 4" descr="user behavior - Speech Bubbles meaning - User Experience Stack ... -  ClipArt Best | Cartoon speech bubble, Clip art, Thought bubbles">
              <a:extLst>
                <a:ext uri="{FF2B5EF4-FFF2-40B4-BE49-F238E27FC236}">
                  <a16:creationId xmlns:a16="http://schemas.microsoft.com/office/drawing/2014/main" id="{BB82CD14-AACE-E34E-8650-7204DA0ACD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91196" y="672140"/>
              <a:ext cx="1866608" cy="1866608"/>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a:extLst>
                <a:ext uri="{FF2B5EF4-FFF2-40B4-BE49-F238E27FC236}">
                  <a16:creationId xmlns:a16="http://schemas.microsoft.com/office/drawing/2014/main" id="{8546014A-DB4B-C24A-9210-7661666B9F9D}"/>
                </a:ext>
              </a:extLst>
            </p:cNvPr>
            <p:cNvSpPr txBox="1">
              <a:spLocks/>
            </p:cNvSpPr>
            <p:nvPr/>
          </p:nvSpPr>
          <p:spPr>
            <a:xfrm>
              <a:off x="1186052" y="1072664"/>
              <a:ext cx="1726544" cy="334894"/>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664" dirty="0" err="1">
                  <a:solidFill>
                    <a:srgbClr val="0070C0"/>
                  </a:solidFill>
                  <a:latin typeface="Arial" panose="020B0604020202020204" pitchFamily="34" charset="0"/>
                  <a:cs typeface="Arial" panose="020B0604020202020204" pitchFamily="34" charset="0"/>
                </a:rPr>
                <a:t>Có</a:t>
              </a:r>
              <a:r>
                <a:rPr lang="en-GB" sz="2664" dirty="0">
                  <a:solidFill>
                    <a:srgbClr val="0070C0"/>
                  </a:solidFill>
                  <a:latin typeface="Arial" panose="020B0604020202020204" pitchFamily="34" charset="0"/>
                  <a:cs typeface="Arial" panose="020B0604020202020204" pitchFamily="34" charset="0"/>
                </a:rPr>
                <a:t> bao </a:t>
              </a:r>
              <a:r>
                <a:rPr lang="en-GB" sz="2664" dirty="0" err="1">
                  <a:solidFill>
                    <a:srgbClr val="0070C0"/>
                  </a:solidFill>
                  <a:latin typeface="Arial" panose="020B0604020202020204" pitchFamily="34" charset="0"/>
                  <a:cs typeface="Arial" panose="020B0604020202020204" pitchFamily="34" charset="0"/>
                </a:rPr>
                <a:t>nhiêu</a:t>
              </a:r>
              <a:r>
                <a:rPr lang="en-GB" sz="2664" dirty="0">
                  <a:solidFill>
                    <a:srgbClr val="0070C0"/>
                  </a:solidFill>
                  <a:latin typeface="Arial" panose="020B0604020202020204" pitchFamily="34" charset="0"/>
                  <a:cs typeface="Arial" panose="020B0604020202020204" pitchFamily="34" charset="0"/>
                </a:rPr>
                <a:t> con </a:t>
              </a:r>
              <a:r>
                <a:rPr lang="en-GB" sz="2664" dirty="0" err="1">
                  <a:solidFill>
                    <a:srgbClr val="0070C0"/>
                  </a:solidFill>
                  <a:latin typeface="Arial" panose="020B0604020202020204" pitchFamily="34" charset="0"/>
                  <a:cs typeface="Arial" panose="020B0604020202020204" pitchFamily="34" charset="0"/>
                </a:rPr>
                <a:t>ong</a:t>
              </a:r>
              <a:r>
                <a:rPr lang="en-GB" sz="2664" dirty="0">
                  <a:solidFill>
                    <a:srgbClr val="0070C0"/>
                  </a:solidFill>
                  <a:latin typeface="Arial" panose="020B0604020202020204" pitchFamily="34" charset="0"/>
                  <a:cs typeface="Arial" panose="020B0604020202020204" pitchFamily="34" charset="0"/>
                </a:rPr>
                <a:t>?</a:t>
              </a:r>
            </a:p>
          </p:txBody>
        </p:sp>
      </p:grpSp>
      <p:pic>
        <p:nvPicPr>
          <p:cNvPr id="17" name="Picture 2">
            <a:extLst>
              <a:ext uri="{FF2B5EF4-FFF2-40B4-BE49-F238E27FC236}">
                <a16:creationId xmlns:a16="http://schemas.microsoft.com/office/drawing/2014/main" id="{31259774-0C94-AF49-B6BB-F7866E52830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44753" y="5699526"/>
            <a:ext cx="1186570" cy="118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609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grpId="0" nodeType="clickEffect">
                                  <p:stCondLst>
                                    <p:cond delay="0"/>
                                  </p:stCondLst>
                                  <p:childTnLst>
                                    <p:anim calcmode="lin" valueType="num">
                                      <p:cBhvr additive="base">
                                        <p:cTn id="19" dur="500"/>
                                        <p:tgtEl>
                                          <p:spTgt spid="13"/>
                                        </p:tgtEl>
                                        <p:attrNameLst>
                                          <p:attrName>ppt_x</p:attrName>
                                        </p:attrNameLst>
                                      </p:cBhvr>
                                      <p:tavLst>
                                        <p:tav tm="0">
                                          <p:val>
                                            <p:strVal val="ppt_x"/>
                                          </p:val>
                                        </p:tav>
                                        <p:tav tm="100000">
                                          <p:val>
                                            <p:strVal val="ppt_x"/>
                                          </p:val>
                                        </p:tav>
                                      </p:tavLst>
                                    </p:anim>
                                    <p:anim calcmode="lin" valueType="num">
                                      <p:cBhvr additive="base">
                                        <p:cTn id="20" dur="500"/>
                                        <p:tgtEl>
                                          <p:spTgt spid="13"/>
                                        </p:tgtEl>
                                        <p:attrNameLst>
                                          <p:attrName>ppt_y</p:attrName>
                                        </p:attrNameLst>
                                      </p:cBhvr>
                                      <p:tavLst>
                                        <p:tav tm="0">
                                          <p:val>
                                            <p:strVal val="ppt_y"/>
                                          </p:val>
                                        </p:tav>
                                        <p:tav tm="100000">
                                          <p:val>
                                            <p:strVal val="1+ppt_h/2"/>
                                          </p:val>
                                        </p:tav>
                                      </p:tavLst>
                                    </p:anim>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7"/>
                                        </p:tgtEl>
                                        <p:attrNameLst>
                                          <p:attrName>r</p:attrName>
                                        </p:attrNameLst>
                                      </p:cBhvr>
                                    </p:animRot>
                                    <p:animRot by="-240000">
                                      <p:cBhvr>
                                        <p:cTn id="27" dur="200" fill="hold">
                                          <p:stCondLst>
                                            <p:cond delay="200"/>
                                          </p:stCondLst>
                                        </p:cTn>
                                        <p:tgtEl>
                                          <p:spTgt spid="17"/>
                                        </p:tgtEl>
                                        <p:attrNameLst>
                                          <p:attrName>r</p:attrName>
                                        </p:attrNameLst>
                                      </p:cBhvr>
                                    </p:animRot>
                                    <p:animRot by="240000">
                                      <p:cBhvr>
                                        <p:cTn id="28" dur="200" fill="hold">
                                          <p:stCondLst>
                                            <p:cond delay="400"/>
                                          </p:stCondLst>
                                        </p:cTn>
                                        <p:tgtEl>
                                          <p:spTgt spid="17"/>
                                        </p:tgtEl>
                                        <p:attrNameLst>
                                          <p:attrName>r</p:attrName>
                                        </p:attrNameLst>
                                      </p:cBhvr>
                                    </p:animRot>
                                    <p:animRot by="-240000">
                                      <p:cBhvr>
                                        <p:cTn id="29" dur="200" fill="hold">
                                          <p:stCondLst>
                                            <p:cond delay="600"/>
                                          </p:stCondLst>
                                        </p:cTn>
                                        <p:tgtEl>
                                          <p:spTgt spid="17"/>
                                        </p:tgtEl>
                                        <p:attrNameLst>
                                          <p:attrName>r</p:attrName>
                                        </p:attrNameLst>
                                      </p:cBhvr>
                                    </p:animRot>
                                    <p:animRot by="120000">
                                      <p:cBhvr>
                                        <p:cTn id="30" dur="200" fill="hold">
                                          <p:stCondLst>
                                            <p:cond delay="800"/>
                                          </p:stCondLst>
                                        </p:cTn>
                                        <p:tgtEl>
                                          <p:spTgt spid="17"/>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Tieng-tinh-tinh-www_nhacchuongvui_com.wav"/>
                                        </p:tgtEl>
                                      </p:cMediaNode>
                                    </p:audio>
                                  </p:subTnLst>
                                </p:cTn>
                              </p:par>
                            </p:childTnLst>
                          </p:cTn>
                        </p:par>
                      </p:childTnLst>
                    </p:cTn>
                  </p:par>
                </p:childTnLst>
              </p:cTn>
              <p:nextCondLst>
                <p:cond evt="onClick" delay="0">
                  <p:tgtEl>
                    <p:spTgt spid="17"/>
                  </p:tgtEl>
                </p:cond>
              </p:nextCondLst>
            </p:seq>
          </p:childTnLst>
        </p:cTn>
      </p:par>
    </p:tnLst>
    <p:bldLst>
      <p:bldP spid="7" grpId="0" animBg="1"/>
      <p:bldP spid="1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9800" y="1571363"/>
            <a:ext cx="3045840" cy="223361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06" y="2541002"/>
            <a:ext cx="7113382" cy="4025401"/>
          </a:xfrm>
          <a:prstGeom prst="rect">
            <a:avLst/>
          </a:prstGeom>
        </p:spPr>
      </p:pic>
      <p:sp>
        <p:nvSpPr>
          <p:cNvPr id="6" name="Rounded Rectangle 5"/>
          <p:cNvSpPr/>
          <p:nvPr/>
        </p:nvSpPr>
        <p:spPr>
          <a:xfrm>
            <a:off x="7984349" y="2262720"/>
            <a:ext cx="850901" cy="85090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66"/>
          </a:p>
        </p:txBody>
      </p:sp>
      <p:sp>
        <p:nvSpPr>
          <p:cNvPr id="7" name="Rounded Rectangle 6"/>
          <p:cNvSpPr/>
          <p:nvPr/>
        </p:nvSpPr>
        <p:spPr>
          <a:xfrm>
            <a:off x="8093280" y="2371651"/>
            <a:ext cx="633039" cy="633039"/>
          </a:xfrm>
          <a:prstGeom prst="roundRect">
            <a:avLst/>
          </a:prstGeom>
          <a:solidFill>
            <a:srgbClr val="E1E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4" dirty="0">
                <a:solidFill>
                  <a:srgbClr val="3B6BDD"/>
                </a:solidFill>
              </a:rPr>
              <a:t>A.</a:t>
            </a:r>
          </a:p>
        </p:txBody>
      </p:sp>
      <p:sp>
        <p:nvSpPr>
          <p:cNvPr id="8" name="Rounded Rectangle 7"/>
          <p:cNvSpPr/>
          <p:nvPr/>
        </p:nvSpPr>
        <p:spPr>
          <a:xfrm>
            <a:off x="7984349" y="4215925"/>
            <a:ext cx="850901" cy="850901"/>
          </a:xfrm>
          <a:prstGeom prst="round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66"/>
          </a:p>
        </p:txBody>
      </p:sp>
      <p:sp>
        <p:nvSpPr>
          <p:cNvPr id="9" name="Rounded Rectangle 8"/>
          <p:cNvSpPr/>
          <p:nvPr/>
        </p:nvSpPr>
        <p:spPr>
          <a:xfrm>
            <a:off x="8093280" y="4324856"/>
            <a:ext cx="633039" cy="633039"/>
          </a:xfrm>
          <a:prstGeom prst="roundRect">
            <a:avLst/>
          </a:prstGeom>
          <a:solidFill>
            <a:srgbClr val="E1E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97" dirty="0">
                <a:solidFill>
                  <a:srgbClr val="3B6BDD"/>
                </a:solidFill>
              </a:rPr>
              <a:t>B.</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4181" y="3524567"/>
            <a:ext cx="3045840" cy="223361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305" y="896718"/>
            <a:ext cx="2047236" cy="1023619"/>
          </a:xfrm>
          <a:prstGeom prst="rect">
            <a:avLst/>
          </a:prstGeom>
        </p:spPr>
      </p:pic>
      <p:sp>
        <p:nvSpPr>
          <p:cNvPr id="11" name="Content Placeholder 2">
            <a:extLst>
              <a:ext uri="{FF2B5EF4-FFF2-40B4-BE49-F238E27FC236}">
                <a16:creationId xmlns:a16="http://schemas.microsoft.com/office/drawing/2014/main" id="{FA41E75F-DA3F-AD44-BD29-53B147E38105}"/>
              </a:ext>
            </a:extLst>
          </p:cNvPr>
          <p:cNvSpPr txBox="1">
            <a:spLocks/>
          </p:cNvSpPr>
          <p:nvPr/>
        </p:nvSpPr>
        <p:spPr>
          <a:xfrm>
            <a:off x="7104181" y="1211195"/>
            <a:ext cx="5402137" cy="446209"/>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464" dirty="0" err="1">
                <a:solidFill>
                  <a:srgbClr val="40505E"/>
                </a:solidFill>
                <a:latin typeface="Arial" panose="020B0604020202020204" pitchFamily="34" charset="0"/>
                <a:cs typeface="Arial" panose="020B0604020202020204" pitchFamily="34" charset="0"/>
              </a:rPr>
              <a:t>Chọn</a:t>
            </a:r>
            <a:r>
              <a:rPr lang="en-GB" sz="3464" dirty="0">
                <a:solidFill>
                  <a:srgbClr val="40505E"/>
                </a:solidFill>
                <a:latin typeface="Arial" panose="020B0604020202020204" pitchFamily="34" charset="0"/>
                <a:cs typeface="Arial" panose="020B0604020202020204" pitchFamily="34" charset="0"/>
              </a:rPr>
              <a:t> </a:t>
            </a:r>
            <a:r>
              <a:rPr lang="en-GB" sz="3464" dirty="0" err="1">
                <a:solidFill>
                  <a:srgbClr val="40505E"/>
                </a:solidFill>
                <a:latin typeface="Arial" panose="020B0604020202020204" pitchFamily="34" charset="0"/>
                <a:cs typeface="Arial" panose="020B0604020202020204" pitchFamily="34" charset="0"/>
              </a:rPr>
              <a:t>câu</a:t>
            </a:r>
            <a:r>
              <a:rPr lang="en-GB" sz="3464" dirty="0">
                <a:solidFill>
                  <a:srgbClr val="40505E"/>
                </a:solidFill>
                <a:latin typeface="Arial" panose="020B0604020202020204" pitchFamily="34" charset="0"/>
                <a:cs typeface="Arial" panose="020B0604020202020204" pitchFamily="34" charset="0"/>
              </a:rPr>
              <a:t> </a:t>
            </a:r>
            <a:r>
              <a:rPr lang="en-GB" sz="3464" dirty="0" err="1">
                <a:solidFill>
                  <a:srgbClr val="40505E"/>
                </a:solidFill>
                <a:latin typeface="Arial" panose="020B0604020202020204" pitchFamily="34" charset="0"/>
                <a:cs typeface="Arial" panose="020B0604020202020204" pitchFamily="34" charset="0"/>
              </a:rPr>
              <a:t>trả</a:t>
            </a:r>
            <a:r>
              <a:rPr lang="en-GB" sz="3464" dirty="0">
                <a:solidFill>
                  <a:srgbClr val="40505E"/>
                </a:solidFill>
                <a:latin typeface="Arial" panose="020B0604020202020204" pitchFamily="34" charset="0"/>
                <a:cs typeface="Arial" panose="020B0604020202020204" pitchFamily="34" charset="0"/>
              </a:rPr>
              <a:t> </a:t>
            </a:r>
            <a:r>
              <a:rPr lang="en-GB" sz="3464" dirty="0" err="1">
                <a:solidFill>
                  <a:srgbClr val="40505E"/>
                </a:solidFill>
                <a:latin typeface="Arial" panose="020B0604020202020204" pitchFamily="34" charset="0"/>
                <a:cs typeface="Arial" panose="020B0604020202020204" pitchFamily="34" charset="0"/>
              </a:rPr>
              <a:t>lời</a:t>
            </a:r>
            <a:r>
              <a:rPr lang="en-GB" sz="3464" dirty="0">
                <a:solidFill>
                  <a:srgbClr val="40505E"/>
                </a:solidFill>
                <a:latin typeface="Arial" panose="020B0604020202020204" pitchFamily="34" charset="0"/>
                <a:cs typeface="Arial" panose="020B0604020202020204" pitchFamily="34" charset="0"/>
              </a:rPr>
              <a:t> </a:t>
            </a:r>
            <a:r>
              <a:rPr lang="en-GB" sz="3464" dirty="0" err="1">
                <a:solidFill>
                  <a:srgbClr val="40505E"/>
                </a:solidFill>
                <a:latin typeface="Arial" panose="020B0604020202020204" pitchFamily="34" charset="0"/>
                <a:cs typeface="Arial" panose="020B0604020202020204" pitchFamily="34" charset="0"/>
              </a:rPr>
              <a:t>đúng</a:t>
            </a:r>
            <a:r>
              <a:rPr lang="en-GB" sz="3464" dirty="0">
                <a:solidFill>
                  <a:srgbClr val="40505E"/>
                </a:solidFill>
                <a:latin typeface="Arial" panose="020B0604020202020204" pitchFamily="34" charset="0"/>
                <a:cs typeface="Arial" panose="020B0604020202020204" pitchFamily="34" charset="0"/>
              </a:rPr>
              <a:t>.</a:t>
            </a:r>
          </a:p>
        </p:txBody>
      </p:sp>
      <p:sp>
        <p:nvSpPr>
          <p:cNvPr id="12" name="Rectangle 11">
            <a:extLst>
              <a:ext uri="{FF2B5EF4-FFF2-40B4-BE49-F238E27FC236}">
                <a16:creationId xmlns:a16="http://schemas.microsoft.com/office/drawing/2014/main" id="{696B575C-86C6-A543-B2A6-7E0A5D7753AA}"/>
              </a:ext>
            </a:extLst>
          </p:cNvPr>
          <p:cNvSpPr/>
          <p:nvPr/>
        </p:nvSpPr>
        <p:spPr>
          <a:xfrm>
            <a:off x="13487" y="185236"/>
            <a:ext cx="1940314" cy="329149"/>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
        <p:nvSpPr>
          <p:cNvPr id="14" name="Rectangle 13">
            <a:extLst>
              <a:ext uri="{FF2B5EF4-FFF2-40B4-BE49-F238E27FC236}">
                <a16:creationId xmlns:a16="http://schemas.microsoft.com/office/drawing/2014/main" id="{A2D9998C-717F-4042-ACE7-37804E554AA6}"/>
              </a:ext>
            </a:extLst>
          </p:cNvPr>
          <p:cNvSpPr/>
          <p:nvPr/>
        </p:nvSpPr>
        <p:spPr>
          <a:xfrm>
            <a:off x="11239236" y="229454"/>
            <a:ext cx="777281" cy="446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grpSp>
        <p:nvGrpSpPr>
          <p:cNvPr id="15" name="Group 14">
            <a:extLst>
              <a:ext uri="{FF2B5EF4-FFF2-40B4-BE49-F238E27FC236}">
                <a16:creationId xmlns:a16="http://schemas.microsoft.com/office/drawing/2014/main" id="{F2486DF0-8C68-D140-ACF7-A06EDF5B0556}"/>
              </a:ext>
            </a:extLst>
          </p:cNvPr>
          <p:cNvGrpSpPr/>
          <p:nvPr/>
        </p:nvGrpSpPr>
        <p:grpSpPr>
          <a:xfrm>
            <a:off x="2597781" y="789699"/>
            <a:ext cx="4189880" cy="2487047"/>
            <a:chOff x="1091195" y="672140"/>
            <a:chExt cx="1859101" cy="1866608"/>
          </a:xfrm>
        </p:grpSpPr>
        <p:pic>
          <p:nvPicPr>
            <p:cNvPr id="17" name="Picture 4" descr="user behavior - Speech Bubbles meaning - User Experience Stack ... -  ClipArt Best | Cartoon speech bubble, Clip art, Thought bubbles">
              <a:extLst>
                <a:ext uri="{FF2B5EF4-FFF2-40B4-BE49-F238E27FC236}">
                  <a16:creationId xmlns:a16="http://schemas.microsoft.com/office/drawing/2014/main" id="{F19B9285-8DA3-4643-AB2D-0E93282720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91195" y="672140"/>
              <a:ext cx="1859101" cy="1866608"/>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id="{77898B97-EAA8-1241-9CA2-908DF3392AE8}"/>
                </a:ext>
              </a:extLst>
            </p:cNvPr>
            <p:cNvSpPr txBox="1">
              <a:spLocks/>
            </p:cNvSpPr>
            <p:nvPr/>
          </p:nvSpPr>
          <p:spPr>
            <a:xfrm>
              <a:off x="1168416" y="885810"/>
              <a:ext cx="1736832" cy="334894"/>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197" dirty="0">
                  <a:solidFill>
                    <a:srgbClr val="0070C0"/>
                  </a:solidFill>
                  <a:latin typeface="Arial" panose="020B0604020202020204" pitchFamily="34" charset="0"/>
                  <a:cs typeface="Arial" panose="020B0604020202020204" pitchFamily="34" charset="0"/>
                </a:rPr>
                <a:t>Cho </a:t>
              </a:r>
              <a:r>
                <a:rPr lang="en-GB" sz="3197" dirty="0" err="1">
                  <a:solidFill>
                    <a:srgbClr val="0070C0"/>
                  </a:solidFill>
                  <a:latin typeface="Arial" panose="020B0604020202020204" pitchFamily="34" charset="0"/>
                  <a:cs typeface="Arial" panose="020B0604020202020204" pitchFamily="34" charset="0"/>
                </a:rPr>
                <a:t>thêm</a:t>
              </a:r>
              <a:r>
                <a:rPr lang="en-GB" sz="3197" dirty="0">
                  <a:solidFill>
                    <a:srgbClr val="0070C0"/>
                  </a:solidFill>
                  <a:latin typeface="Arial" panose="020B0604020202020204" pitchFamily="34" charset="0"/>
                  <a:cs typeface="Arial" panose="020B0604020202020204" pitchFamily="34" charset="0"/>
                </a:rPr>
                <a:t> </a:t>
              </a:r>
              <a:r>
                <a:rPr lang="en-GB" sz="3197" dirty="0" err="1">
                  <a:solidFill>
                    <a:srgbClr val="0070C0"/>
                  </a:solidFill>
                  <a:latin typeface="Arial" panose="020B0604020202020204" pitchFamily="34" charset="0"/>
                  <a:cs typeface="Arial" panose="020B0604020202020204" pitchFamily="34" charset="0"/>
                </a:rPr>
                <a:t>trứng</a:t>
              </a:r>
              <a:r>
                <a:rPr lang="en-GB" sz="3197" dirty="0">
                  <a:solidFill>
                    <a:srgbClr val="0070C0"/>
                  </a:solidFill>
                  <a:latin typeface="Arial" panose="020B0604020202020204" pitchFamily="34" charset="0"/>
                  <a:cs typeface="Arial" panose="020B0604020202020204" pitchFamily="34" charset="0"/>
                </a:rPr>
                <a:t> </a:t>
              </a:r>
              <a:r>
                <a:rPr lang="en-GB" sz="3197" dirty="0" err="1">
                  <a:solidFill>
                    <a:srgbClr val="0070C0"/>
                  </a:solidFill>
                  <a:latin typeface="Arial" panose="020B0604020202020204" pitchFamily="34" charset="0"/>
                  <a:cs typeface="Arial" panose="020B0604020202020204" pitchFamily="34" charset="0"/>
                </a:rPr>
                <a:t>vào</a:t>
              </a:r>
              <a:r>
                <a:rPr lang="en-GB" sz="3197" dirty="0">
                  <a:solidFill>
                    <a:srgbClr val="0070C0"/>
                  </a:solidFill>
                  <a:latin typeface="Arial" panose="020B0604020202020204" pitchFamily="34" charset="0"/>
                  <a:cs typeface="Arial" panose="020B0604020202020204" pitchFamily="34" charset="0"/>
                </a:rPr>
                <a:t> </a:t>
              </a:r>
              <a:r>
                <a:rPr lang="en-GB" sz="3197" dirty="0" err="1">
                  <a:solidFill>
                    <a:srgbClr val="0070C0"/>
                  </a:solidFill>
                  <a:latin typeface="Arial" panose="020B0604020202020204" pitchFamily="34" charset="0"/>
                  <a:cs typeface="Arial" panose="020B0604020202020204" pitchFamily="34" charset="0"/>
                </a:rPr>
                <a:t>khay</a:t>
              </a:r>
              <a:r>
                <a:rPr lang="en-GB" sz="3197" dirty="0">
                  <a:solidFill>
                    <a:srgbClr val="0070C0"/>
                  </a:solidFill>
                  <a:latin typeface="Arial" panose="020B0604020202020204" pitchFamily="34" charset="0"/>
                  <a:cs typeface="Arial" panose="020B0604020202020204" pitchFamily="34" charset="0"/>
                </a:rPr>
                <a:t> </a:t>
              </a:r>
              <a:r>
                <a:rPr lang="en-GB" sz="3197" dirty="0" err="1">
                  <a:solidFill>
                    <a:srgbClr val="0070C0"/>
                  </a:solidFill>
                  <a:latin typeface="Arial" panose="020B0604020202020204" pitchFamily="34" charset="0"/>
                  <a:cs typeface="Arial" panose="020B0604020202020204" pitchFamily="34" charset="0"/>
                </a:rPr>
                <a:t>để</a:t>
              </a:r>
              <a:r>
                <a:rPr lang="en-GB" sz="3197" dirty="0">
                  <a:solidFill>
                    <a:srgbClr val="0070C0"/>
                  </a:solidFill>
                  <a:latin typeface="Arial" panose="020B0604020202020204" pitchFamily="34" charset="0"/>
                  <a:cs typeface="Arial" panose="020B0604020202020204" pitchFamily="34" charset="0"/>
                </a:rPr>
                <a:t> </a:t>
              </a:r>
              <a:r>
                <a:rPr lang="en-GB" sz="3197" dirty="0" err="1">
                  <a:solidFill>
                    <a:srgbClr val="0070C0"/>
                  </a:solidFill>
                  <a:latin typeface="Arial" panose="020B0604020202020204" pitchFamily="34" charset="0"/>
                  <a:cs typeface="Arial" panose="020B0604020202020204" pitchFamily="34" charset="0"/>
                </a:rPr>
                <a:t>trong</a:t>
              </a:r>
              <a:r>
                <a:rPr lang="en-GB" sz="3197" dirty="0">
                  <a:solidFill>
                    <a:srgbClr val="0070C0"/>
                  </a:solidFill>
                  <a:latin typeface="Arial" panose="020B0604020202020204" pitchFamily="34" charset="0"/>
                  <a:cs typeface="Arial" panose="020B0604020202020204" pitchFamily="34" charset="0"/>
                </a:rPr>
                <a:t> </a:t>
              </a:r>
              <a:r>
                <a:rPr lang="en-GB" sz="3197" dirty="0" err="1">
                  <a:solidFill>
                    <a:srgbClr val="0070C0"/>
                  </a:solidFill>
                  <a:latin typeface="Arial" panose="020B0604020202020204" pitchFamily="34" charset="0"/>
                  <a:cs typeface="Arial" panose="020B0604020202020204" pitchFamily="34" charset="0"/>
                </a:rPr>
                <a:t>khay</a:t>
              </a:r>
              <a:r>
                <a:rPr lang="en-GB" sz="3197" dirty="0">
                  <a:solidFill>
                    <a:srgbClr val="0070C0"/>
                  </a:solidFill>
                  <a:latin typeface="Arial" panose="020B0604020202020204" pitchFamily="34" charset="0"/>
                  <a:cs typeface="Arial" panose="020B0604020202020204" pitchFamily="34" charset="0"/>
                </a:rPr>
                <a:t> </a:t>
              </a:r>
              <a:r>
                <a:rPr lang="en-GB" sz="3197" dirty="0" err="1">
                  <a:solidFill>
                    <a:srgbClr val="0070C0"/>
                  </a:solidFill>
                  <a:latin typeface="Arial" panose="020B0604020202020204" pitchFamily="34" charset="0"/>
                  <a:cs typeface="Arial" panose="020B0604020202020204" pitchFamily="34" charset="0"/>
                </a:rPr>
                <a:t>có</a:t>
              </a:r>
              <a:r>
                <a:rPr lang="en-GB" sz="3197" dirty="0">
                  <a:solidFill>
                    <a:srgbClr val="0070C0"/>
                  </a:solidFill>
                  <a:latin typeface="Arial" panose="020B0604020202020204" pitchFamily="34" charset="0"/>
                  <a:cs typeface="Arial" panose="020B0604020202020204" pitchFamily="34" charset="0"/>
                </a:rPr>
                <a:t> 8 </a:t>
              </a:r>
              <a:r>
                <a:rPr lang="en-GB" sz="3197" dirty="0" err="1">
                  <a:solidFill>
                    <a:srgbClr val="0070C0"/>
                  </a:solidFill>
                  <a:latin typeface="Arial" panose="020B0604020202020204" pitchFamily="34" charset="0"/>
                  <a:cs typeface="Arial" panose="020B0604020202020204" pitchFamily="34" charset="0"/>
                </a:rPr>
                <a:t>quả</a:t>
              </a:r>
              <a:r>
                <a:rPr lang="en-GB" sz="3197" dirty="0">
                  <a:solidFill>
                    <a:srgbClr val="0070C0"/>
                  </a:solidFill>
                  <a:latin typeface="Arial" panose="020B0604020202020204" pitchFamily="34" charset="0"/>
                  <a:cs typeface="Arial" panose="020B0604020202020204" pitchFamily="34" charset="0"/>
                </a:rPr>
                <a:t> </a:t>
              </a:r>
              <a:r>
                <a:rPr lang="en-GB" sz="3197" dirty="0" err="1">
                  <a:solidFill>
                    <a:srgbClr val="0070C0"/>
                  </a:solidFill>
                  <a:latin typeface="Arial" panose="020B0604020202020204" pitchFamily="34" charset="0"/>
                  <a:cs typeface="Arial" panose="020B0604020202020204" pitchFamily="34" charset="0"/>
                </a:rPr>
                <a:t>trứng</a:t>
              </a:r>
              <a:r>
                <a:rPr lang="en-GB" sz="3197" dirty="0">
                  <a:solidFill>
                    <a:srgbClr val="0070C0"/>
                  </a:solidFill>
                  <a:latin typeface="Arial" panose="020B0604020202020204" pitchFamily="34" charset="0"/>
                  <a:cs typeface="Arial" panose="020B0604020202020204" pitchFamily="34" charset="0"/>
                </a:rPr>
                <a:t>.</a:t>
              </a:r>
            </a:p>
          </p:txBody>
        </p:sp>
      </p:grpSp>
      <p:sp>
        <p:nvSpPr>
          <p:cNvPr id="19" name="Oval 18">
            <a:extLst>
              <a:ext uri="{FF2B5EF4-FFF2-40B4-BE49-F238E27FC236}">
                <a16:creationId xmlns:a16="http://schemas.microsoft.com/office/drawing/2014/main" id="{C0FEA912-F9F4-E14B-8167-459347BA7FEB}"/>
              </a:ext>
            </a:extLst>
          </p:cNvPr>
          <p:cNvSpPr/>
          <p:nvPr/>
        </p:nvSpPr>
        <p:spPr>
          <a:xfrm>
            <a:off x="7002654" y="1211195"/>
            <a:ext cx="522075" cy="5220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731" b="1" dirty="0">
                <a:latin typeface="Arial" panose="020B0604020202020204" pitchFamily="34" charset="0"/>
                <a:cs typeface="Arial" panose="020B0604020202020204" pitchFamily="34" charset="0"/>
              </a:rPr>
              <a:t>2</a:t>
            </a:r>
          </a:p>
        </p:txBody>
      </p:sp>
      <p:pic>
        <p:nvPicPr>
          <p:cNvPr id="21" name="Picture 2">
            <a:extLst>
              <a:ext uri="{FF2B5EF4-FFF2-40B4-BE49-F238E27FC236}">
                <a16:creationId xmlns:a16="http://schemas.microsoft.com/office/drawing/2014/main" id="{3A19EDF4-2717-FC41-A9D4-070CFDD69E1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84351" y="5477772"/>
            <a:ext cx="1186570" cy="118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704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42" presetClass="path" presetSubtype="0" accel="50000" decel="50000" fill="hold" nodeType="withEffect">
                                  <p:stCondLst>
                                    <p:cond delay="0"/>
                                  </p:stCondLst>
                                  <p:childTnLst>
                                    <p:animMotion origin="layout" path="M -1.24262E-6 -4.36594E-6 L -0.36081 0.14626 " pathEditMode="relative" rAng="0" ptsTypes="AA">
                                      <p:cBhvr>
                                        <p:cTn id="9" dur="2000" fill="hold"/>
                                        <p:tgtEl>
                                          <p:spTgt spid="2"/>
                                        </p:tgtEl>
                                        <p:attrNameLst>
                                          <p:attrName>ppt_x</p:attrName>
                                          <p:attrName>ppt_y</p:attrName>
                                        </p:attrNameLst>
                                      </p:cBhvr>
                                      <p:rCtr x="-18049" y="7313"/>
                                    </p:animMotion>
                                  </p:childTnLst>
                                </p:cTn>
                              </p:par>
                            </p:childTnLst>
                          </p:cTn>
                        </p:par>
                      </p:childTnLst>
                    </p:cTn>
                  </p:par>
                </p:childTnLst>
              </p:cTn>
              <p:nextCondLst>
                <p:cond evt="onClick" delay="0">
                  <p:tgtEl>
                    <p:spTgt spid="7"/>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1"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21"/>
                                        </p:tgtEl>
                                        <p:attrNameLst>
                                          <p:attrName>r</p:attrName>
                                        </p:attrNameLst>
                                      </p:cBhvr>
                                    </p:animRot>
                                    <p:animRot by="-240000">
                                      <p:cBhvr>
                                        <p:cTn id="21" dur="200" fill="hold">
                                          <p:stCondLst>
                                            <p:cond delay="200"/>
                                          </p:stCondLst>
                                        </p:cTn>
                                        <p:tgtEl>
                                          <p:spTgt spid="21"/>
                                        </p:tgtEl>
                                        <p:attrNameLst>
                                          <p:attrName>r</p:attrName>
                                        </p:attrNameLst>
                                      </p:cBhvr>
                                    </p:animRot>
                                    <p:animRot by="240000">
                                      <p:cBhvr>
                                        <p:cTn id="22" dur="200" fill="hold">
                                          <p:stCondLst>
                                            <p:cond delay="400"/>
                                          </p:stCondLst>
                                        </p:cTn>
                                        <p:tgtEl>
                                          <p:spTgt spid="21"/>
                                        </p:tgtEl>
                                        <p:attrNameLst>
                                          <p:attrName>r</p:attrName>
                                        </p:attrNameLst>
                                      </p:cBhvr>
                                    </p:animRot>
                                    <p:animRot by="-240000">
                                      <p:cBhvr>
                                        <p:cTn id="23" dur="200" fill="hold">
                                          <p:stCondLst>
                                            <p:cond delay="600"/>
                                          </p:stCondLst>
                                        </p:cTn>
                                        <p:tgtEl>
                                          <p:spTgt spid="21"/>
                                        </p:tgtEl>
                                        <p:attrNameLst>
                                          <p:attrName>r</p:attrName>
                                        </p:attrNameLst>
                                      </p:cBhvr>
                                    </p:animRot>
                                    <p:animRot by="120000">
                                      <p:cBhvr>
                                        <p:cTn id="24" dur="200" fill="hold">
                                          <p:stCondLst>
                                            <p:cond delay="800"/>
                                          </p:stCondLst>
                                        </p:cTn>
                                        <p:tgtEl>
                                          <p:spTgt spid="21"/>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21"/>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70887" y="1335406"/>
            <a:ext cx="10095649" cy="1089018"/>
            <a:chOff x="132773" y="1491630"/>
            <a:chExt cx="9511717" cy="1089412"/>
          </a:xfrm>
          <a:effectLst>
            <a:outerShdw blurRad="50800" dist="50800" dir="5400000" algn="ctr" rotWithShape="0">
              <a:schemeClr val="bg1"/>
            </a:outerShdw>
          </a:effectLst>
        </p:grpSpPr>
        <p:sp>
          <p:nvSpPr>
            <p:cNvPr id="11" name="Oval 10"/>
            <p:cNvSpPr/>
            <p:nvPr/>
          </p:nvSpPr>
          <p:spPr>
            <a:xfrm>
              <a:off x="132773" y="1491630"/>
              <a:ext cx="720080" cy="72008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97">
                  <a:solidFill>
                    <a:schemeClr val="bg1"/>
                  </a:solidFill>
                  <a:latin typeface="Aharoni" pitchFamily="2" charset="-79"/>
                  <a:cs typeface="Aharoni" pitchFamily="2" charset="-79"/>
                </a:rPr>
                <a:t>2</a:t>
              </a:r>
            </a:p>
          </p:txBody>
        </p:sp>
        <p:sp>
          <p:nvSpPr>
            <p:cNvPr id="12" name="TextBox 11"/>
            <p:cNvSpPr txBox="1"/>
            <p:nvPr/>
          </p:nvSpPr>
          <p:spPr>
            <a:xfrm>
              <a:off x="945575" y="1626935"/>
              <a:ext cx="8698915" cy="954107"/>
            </a:xfrm>
            <a:prstGeom prst="rect">
              <a:avLst/>
            </a:prstGeom>
            <a:solidFill>
              <a:schemeClr val="bg1"/>
            </a:solidFill>
            <a:effectLst>
              <a:reflection blurRad="6350" stA="52000" endA="300" endPos="35000" dir="5400000" sy="-100000" algn="bl" rotWithShape="0"/>
            </a:effectLst>
          </p:spPr>
          <p:txBody>
            <a:bodyPr wrap="square" rtlCol="0">
              <a:spAutoFit/>
            </a:bodyPr>
            <a:lstStyle/>
            <a:p>
              <a:r>
                <a:rPr lang="en-US" sz="2799" b="1">
                  <a:latin typeface="Times New Roman" pitchFamily="18" charset="0"/>
                  <a:cs typeface="Times New Roman" pitchFamily="18" charset="0"/>
                </a:rPr>
                <a:t>Chọn câu trả lời đúng.</a:t>
              </a:r>
            </a:p>
            <a:p>
              <a:r>
                <a:rPr lang="en-US" sz="2799" b="1">
                  <a:latin typeface="Times New Roman" pitchFamily="18" charset="0"/>
                  <a:cs typeface="Times New Roman" pitchFamily="18" charset="0"/>
                </a:rPr>
                <a:t>Cho thêm trứng vào khay để trong khay có 8 quả trứng.</a:t>
              </a:r>
              <a:r>
                <a:rPr lang="en-US" sz="2400">
                  <a:latin typeface="Times New Roman" pitchFamily="18" charset="0"/>
                  <a:cs typeface="Times New Roman" pitchFamily="18" charset="0"/>
                </a:rPr>
                <a:t> </a:t>
              </a:r>
            </a:p>
          </p:txBody>
        </p:sp>
      </p:grpSp>
      <p:sp>
        <p:nvSpPr>
          <p:cNvPr id="9" name="Rectangle 8"/>
          <p:cNvSpPr/>
          <p:nvPr/>
        </p:nvSpPr>
        <p:spPr>
          <a:xfrm>
            <a:off x="1516558" y="2424424"/>
            <a:ext cx="9017909" cy="52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Administrator\Desktop\GA ĐT TOAN\202005062220408332_Toan1-T1-B2-LT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030" y="2871758"/>
            <a:ext cx="6363810" cy="36012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GA ĐT TOAN\202005061849224932_Toan1-T1-B2-LT2-2b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2106" y="4406474"/>
            <a:ext cx="2836571" cy="20801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strator\Desktop\GA ĐT TOAN\202005061849188270_Toan1-T1-B2-LT2-2b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3554" y="2893520"/>
            <a:ext cx="2817627" cy="206626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983259" y="3952002"/>
            <a:ext cx="1118711" cy="707630"/>
          </a:xfrm>
          <a:prstGeom prst="rect">
            <a:avLst/>
          </a:prstGeom>
          <a:noFill/>
        </p:spPr>
        <p:txBody>
          <a:bodyPr wrap="square" rtlCol="0">
            <a:spAutoFit/>
          </a:bodyPr>
          <a:lstStyle/>
          <a:p>
            <a:r>
              <a:rPr lang="en-US" sz="3999" b="1"/>
              <a:t>A.</a:t>
            </a:r>
          </a:p>
        </p:txBody>
      </p:sp>
      <p:sp>
        <p:nvSpPr>
          <p:cNvPr id="18" name="TextBox 17"/>
          <p:cNvSpPr txBox="1"/>
          <p:nvPr/>
        </p:nvSpPr>
        <p:spPr>
          <a:xfrm>
            <a:off x="7962413" y="5332203"/>
            <a:ext cx="1118711" cy="707630"/>
          </a:xfrm>
          <a:prstGeom prst="rect">
            <a:avLst/>
          </a:prstGeom>
          <a:noFill/>
        </p:spPr>
        <p:txBody>
          <a:bodyPr wrap="square" rtlCol="0">
            <a:spAutoFit/>
          </a:bodyPr>
          <a:lstStyle/>
          <a:p>
            <a:r>
              <a:rPr lang="en-US" sz="3999" b="1"/>
              <a:t>B.</a:t>
            </a:r>
          </a:p>
        </p:txBody>
      </p:sp>
      <p:sp>
        <p:nvSpPr>
          <p:cNvPr id="19" name="Oval 18"/>
          <p:cNvSpPr/>
          <p:nvPr/>
        </p:nvSpPr>
        <p:spPr>
          <a:xfrm>
            <a:off x="7948771" y="3957222"/>
            <a:ext cx="743915" cy="778078"/>
          </a:xfrm>
          <a:prstGeom prst="ellipse">
            <a:avLst/>
          </a:prstGeom>
          <a:noFill/>
          <a:ln w="603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C:\Users\Administrator\Desktop\GA ĐT TOAN\LUYEN T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4123" y="375372"/>
            <a:ext cx="2800954" cy="128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9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0.30897 0.01087 L -0.0478 0.00115 " pathEditMode="relative" rAng="0" ptsTypes="AA">
                                      <p:cBhvr>
                                        <p:cTn id="11" dur="1000" spd="-100000" fill="hold"/>
                                        <p:tgtEl>
                                          <p:spTgt spid="1028"/>
                                        </p:tgtEl>
                                        <p:attrNameLst>
                                          <p:attrName>ppt_x</p:attrName>
                                          <p:attrName>ppt_y</p:attrName>
                                        </p:attrNameLst>
                                      </p:cBhvr>
                                      <p:rCtr x="13052"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GA ĐT TOAN\TRO CH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0539" y="1241"/>
            <a:ext cx="2269257" cy="103255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strator\Desktop\GA ĐT TOAN\TIM TR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813" y="-85315"/>
            <a:ext cx="6822799" cy="69700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esktop\GA ĐT TOAN\CHOIXUC XA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410" y="2643472"/>
            <a:ext cx="1989325" cy="192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472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572189" y="292736"/>
            <a:ext cx="6067697" cy="6067697"/>
          </a:xfrm>
          <a:prstGeom prst="rect">
            <a:avLst/>
          </a:prstGeom>
        </p:spPr>
      </p:pic>
      <p:sp>
        <p:nvSpPr>
          <p:cNvPr id="17" name="Content Placeholder 2">
            <a:extLst>
              <a:ext uri="{FF2B5EF4-FFF2-40B4-BE49-F238E27FC236}">
                <a16:creationId xmlns:a16="http://schemas.microsoft.com/office/drawing/2014/main" id="{728F7483-F24B-6F4A-A22A-5B1ADFDC4C5F}"/>
              </a:ext>
            </a:extLst>
          </p:cNvPr>
          <p:cNvSpPr txBox="1">
            <a:spLocks/>
          </p:cNvSpPr>
          <p:nvPr/>
        </p:nvSpPr>
        <p:spPr>
          <a:xfrm>
            <a:off x="515446" y="1757732"/>
            <a:ext cx="4824679" cy="292314"/>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64" dirty="0" err="1">
                <a:solidFill>
                  <a:srgbClr val="0070C0"/>
                </a:solidFill>
                <a:latin typeface="Arial" panose="020B0604020202020204" pitchFamily="34" charset="0"/>
                <a:cs typeface="Arial" panose="020B0604020202020204" pitchFamily="34" charset="0"/>
              </a:rPr>
              <a:t>Cách</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chơi</a:t>
            </a:r>
            <a:r>
              <a:rPr lang="en-GB" sz="2664" dirty="0">
                <a:solidFill>
                  <a:srgbClr val="0070C0"/>
                </a:solidFill>
                <a:latin typeface="Arial" panose="020B0604020202020204" pitchFamily="34" charset="0"/>
                <a:cs typeface="Arial" panose="020B0604020202020204" pitchFamily="34" charset="0"/>
              </a:rPr>
              <a:t>:</a:t>
            </a:r>
          </a:p>
        </p:txBody>
      </p:sp>
      <p:pic>
        <p:nvPicPr>
          <p:cNvPr id="1026" name="Picture 2" descr="Dice Vector Red Dice PNG Transparent Background, Free Download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4633" y="2050046"/>
            <a:ext cx="698444" cy="7019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753" y="720336"/>
            <a:ext cx="2059787" cy="928964"/>
          </a:xfrm>
          <a:prstGeom prst="rect">
            <a:avLst/>
          </a:prstGeom>
        </p:spPr>
      </p:pic>
      <p:sp>
        <p:nvSpPr>
          <p:cNvPr id="9" name="Content Placeholder 2">
            <a:extLst>
              <a:ext uri="{FF2B5EF4-FFF2-40B4-BE49-F238E27FC236}">
                <a16:creationId xmlns:a16="http://schemas.microsoft.com/office/drawing/2014/main" id="{728F7483-F24B-6F4A-A22A-5B1ADFDC4C5F}"/>
              </a:ext>
            </a:extLst>
          </p:cNvPr>
          <p:cNvSpPr txBox="1">
            <a:spLocks/>
          </p:cNvSpPr>
          <p:nvPr/>
        </p:nvSpPr>
        <p:spPr>
          <a:xfrm>
            <a:off x="515446" y="2332366"/>
            <a:ext cx="2777762" cy="291455"/>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64" dirty="0">
                <a:solidFill>
                  <a:srgbClr val="0070C0"/>
                </a:solidFill>
                <a:latin typeface="Arial" panose="020B0604020202020204" pitchFamily="34" charset="0"/>
                <a:cs typeface="Arial" panose="020B0604020202020204" pitchFamily="34" charset="0"/>
              </a:rPr>
              <a:t>1. Tung </a:t>
            </a:r>
            <a:r>
              <a:rPr lang="en-GB" sz="2664" dirty="0" err="1">
                <a:solidFill>
                  <a:srgbClr val="0070C0"/>
                </a:solidFill>
                <a:latin typeface="Arial" panose="020B0604020202020204" pitchFamily="34" charset="0"/>
                <a:cs typeface="Arial" panose="020B0604020202020204" pitchFamily="34" charset="0"/>
              </a:rPr>
              <a:t>xúc</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xắc</a:t>
            </a:r>
            <a:r>
              <a:rPr lang="en-GB" sz="2664" dirty="0">
                <a:solidFill>
                  <a:srgbClr val="0070C0"/>
                </a:solidFill>
                <a:latin typeface="Arial" panose="020B0604020202020204" pitchFamily="34" charset="0"/>
                <a:cs typeface="Arial" panose="020B0604020202020204" pitchFamily="34" charset="0"/>
              </a:rPr>
              <a:t>.</a:t>
            </a:r>
          </a:p>
        </p:txBody>
      </p:sp>
      <p:sp>
        <p:nvSpPr>
          <p:cNvPr id="10" name="Content Placeholder 2">
            <a:extLst>
              <a:ext uri="{FF2B5EF4-FFF2-40B4-BE49-F238E27FC236}">
                <a16:creationId xmlns:a16="http://schemas.microsoft.com/office/drawing/2014/main" id="{728F7483-F24B-6F4A-A22A-5B1ADFDC4C5F}"/>
              </a:ext>
            </a:extLst>
          </p:cNvPr>
          <p:cNvSpPr txBox="1">
            <a:spLocks/>
          </p:cNvSpPr>
          <p:nvPr/>
        </p:nvSpPr>
        <p:spPr>
          <a:xfrm>
            <a:off x="3435425" y="2860433"/>
            <a:ext cx="2290867" cy="292314"/>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66" b="1" dirty="0" err="1">
                <a:latin typeface="Lato" panose="020F0502020204030203" pitchFamily="34" charset="0"/>
                <a:cs typeface="Lato" panose="020F0502020204030203" pitchFamily="34" charset="0"/>
              </a:rPr>
              <a:t>Mặt</a:t>
            </a:r>
            <a:r>
              <a:rPr lang="en-GB" sz="1866" b="1" dirty="0">
                <a:latin typeface="Lato" panose="020F0502020204030203" pitchFamily="34" charset="0"/>
                <a:cs typeface="Lato" panose="020F0502020204030203" pitchFamily="34" charset="0"/>
              </a:rPr>
              <a:t> 6 </a:t>
            </a:r>
            <a:r>
              <a:rPr lang="en-GB" sz="1866" b="1" dirty="0" err="1">
                <a:latin typeface="Lato" panose="020F0502020204030203" pitchFamily="34" charset="0"/>
                <a:cs typeface="Lato" panose="020F0502020204030203" pitchFamily="34" charset="0"/>
              </a:rPr>
              <a:t>chấm</a:t>
            </a:r>
            <a:endParaRPr lang="en-GB" sz="1866" b="1" dirty="0">
              <a:latin typeface="Lato" panose="020F0502020204030203" pitchFamily="34" charset="0"/>
              <a:cs typeface="Lato" panose="020F0502020204030203" pitchFamily="34" charset="0"/>
            </a:endParaRPr>
          </a:p>
        </p:txBody>
      </p:sp>
      <p:sp>
        <p:nvSpPr>
          <p:cNvPr id="11" name="Content Placeholder 2">
            <a:extLst>
              <a:ext uri="{FF2B5EF4-FFF2-40B4-BE49-F238E27FC236}">
                <a16:creationId xmlns:a16="http://schemas.microsoft.com/office/drawing/2014/main" id="{728F7483-F24B-6F4A-A22A-5B1ADFDC4C5F}"/>
              </a:ext>
            </a:extLst>
          </p:cNvPr>
          <p:cNvSpPr txBox="1">
            <a:spLocks/>
          </p:cNvSpPr>
          <p:nvPr/>
        </p:nvSpPr>
        <p:spPr>
          <a:xfrm>
            <a:off x="515444" y="3411341"/>
            <a:ext cx="3729188" cy="546957"/>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64" dirty="0">
                <a:solidFill>
                  <a:srgbClr val="0070C0"/>
                </a:solidFill>
                <a:latin typeface="Arial" panose="020B0604020202020204" pitchFamily="34" charset="0"/>
                <a:cs typeface="Arial" panose="020B0604020202020204" pitchFamily="34" charset="0"/>
              </a:rPr>
              <a:t>2. </a:t>
            </a:r>
            <a:r>
              <a:rPr lang="en-GB" sz="2664" dirty="0" err="1">
                <a:solidFill>
                  <a:srgbClr val="0070C0"/>
                </a:solidFill>
                <a:latin typeface="Arial" panose="020B0604020202020204" pitchFamily="34" charset="0"/>
                <a:cs typeface="Arial" panose="020B0604020202020204" pitchFamily="34" charset="0"/>
              </a:rPr>
              <a:t>Tìm</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trứng</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có</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số</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tương</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ứng</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với</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số</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chấm</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trên</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mặt</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xúc</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xắc</a:t>
            </a:r>
            <a:r>
              <a:rPr lang="en-GB" sz="2664" dirty="0">
                <a:solidFill>
                  <a:srgbClr val="0070C0"/>
                </a:solidFill>
                <a:latin typeface="Arial" panose="020B0604020202020204" pitchFamily="34" charset="0"/>
                <a:cs typeface="Arial" panose="020B0604020202020204" pitchFamily="34" charset="0"/>
              </a:rPr>
              <a:t>.</a:t>
            </a:r>
          </a:p>
        </p:txBody>
      </p:sp>
      <p:pic>
        <p:nvPicPr>
          <p:cNvPr id="1028" name="Picture 4" descr="Color easter egg cartoon spring decoration and Vector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7703"/>
          <a:stretch/>
        </p:blipFill>
        <p:spPr bwMode="auto">
          <a:xfrm>
            <a:off x="4320884" y="3491235"/>
            <a:ext cx="545939" cy="725595"/>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728F7483-F24B-6F4A-A22A-5B1ADFDC4C5F}"/>
              </a:ext>
            </a:extLst>
          </p:cNvPr>
          <p:cNvSpPr txBox="1">
            <a:spLocks/>
          </p:cNvSpPr>
          <p:nvPr/>
        </p:nvSpPr>
        <p:spPr>
          <a:xfrm>
            <a:off x="515445" y="4964939"/>
            <a:ext cx="3373832" cy="546957"/>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64" dirty="0">
                <a:solidFill>
                  <a:srgbClr val="0070C0"/>
                </a:solidFill>
                <a:latin typeface="Arial" panose="020B0604020202020204" pitchFamily="34" charset="0"/>
                <a:cs typeface="Arial" panose="020B0604020202020204" pitchFamily="34" charset="0"/>
              </a:rPr>
              <a:t>3. </a:t>
            </a:r>
            <a:r>
              <a:rPr lang="en-GB" sz="2664" dirty="0" err="1">
                <a:solidFill>
                  <a:srgbClr val="0070C0"/>
                </a:solidFill>
                <a:latin typeface="Arial" panose="020B0604020202020204" pitchFamily="34" charset="0"/>
                <a:cs typeface="Arial" panose="020B0604020202020204" pitchFamily="34" charset="0"/>
              </a:rPr>
              <a:t>Lấy</a:t>
            </a:r>
            <a:r>
              <a:rPr lang="en-GB" sz="2664" dirty="0">
                <a:solidFill>
                  <a:srgbClr val="0070C0"/>
                </a:solidFill>
                <a:latin typeface="Arial" panose="020B0604020202020204" pitchFamily="34" charset="0"/>
                <a:cs typeface="Arial" panose="020B0604020202020204" pitchFamily="34" charset="0"/>
              </a:rPr>
              <a:t> 1 </a:t>
            </a:r>
            <a:r>
              <a:rPr lang="en-GB" sz="2664" dirty="0" err="1">
                <a:solidFill>
                  <a:srgbClr val="0070C0"/>
                </a:solidFill>
                <a:latin typeface="Arial" panose="020B0604020202020204" pitchFamily="34" charset="0"/>
                <a:cs typeface="Arial" panose="020B0604020202020204" pitchFamily="34" charset="0"/>
              </a:rPr>
              <a:t>quả</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trứng</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tìm</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được</a:t>
            </a:r>
            <a:r>
              <a:rPr lang="en-GB" sz="2664" dirty="0">
                <a:solidFill>
                  <a:srgbClr val="0070C0"/>
                </a:solidFill>
                <a:latin typeface="Arial" panose="020B0604020202020204" pitchFamily="34" charset="0"/>
                <a:cs typeface="Arial" panose="020B0604020202020204" pitchFamily="34" charset="0"/>
              </a:rPr>
              <a:t> </a:t>
            </a:r>
            <a:r>
              <a:rPr lang="en-GB" sz="2664" dirty="0" err="1">
                <a:solidFill>
                  <a:srgbClr val="0070C0"/>
                </a:solidFill>
                <a:latin typeface="Arial" panose="020B0604020202020204" pitchFamily="34" charset="0"/>
                <a:cs typeface="Arial" panose="020B0604020202020204" pitchFamily="34" charset="0"/>
              </a:rPr>
              <a:t>về</a:t>
            </a:r>
            <a:r>
              <a:rPr lang="en-GB" sz="2664" dirty="0">
                <a:solidFill>
                  <a:srgbClr val="0070C0"/>
                </a:solidFill>
                <a:latin typeface="Arial" panose="020B0604020202020204" pitchFamily="34" charset="0"/>
                <a:cs typeface="Arial" panose="020B0604020202020204" pitchFamily="34" charset="0"/>
              </a:rPr>
              <a:t>.</a:t>
            </a:r>
          </a:p>
        </p:txBody>
      </p:sp>
      <p:sp>
        <p:nvSpPr>
          <p:cNvPr id="3" name="Isosceles Triangle 2"/>
          <p:cNvSpPr/>
          <p:nvPr/>
        </p:nvSpPr>
        <p:spPr>
          <a:xfrm rot="10800000">
            <a:off x="7981090" y="1183958"/>
            <a:ext cx="1381592" cy="1439862"/>
          </a:xfrm>
          <a:prstGeom prst="triangle">
            <a:avLst/>
          </a:prstGeom>
          <a:solidFill>
            <a:srgbClr val="8599A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66"/>
          </a:p>
        </p:txBody>
      </p:sp>
      <p:sp>
        <p:nvSpPr>
          <p:cNvPr id="8" name="Rounded Rectangle 7"/>
          <p:cNvSpPr/>
          <p:nvPr/>
        </p:nvSpPr>
        <p:spPr>
          <a:xfrm>
            <a:off x="4009649" y="4734702"/>
            <a:ext cx="1169989" cy="1169989"/>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66"/>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4127" y="1471539"/>
            <a:ext cx="355520" cy="355520"/>
          </a:xfrm>
          <a:prstGeom prst="rect">
            <a:avLst/>
          </a:prstGeom>
        </p:spPr>
      </p:pic>
      <p:sp>
        <p:nvSpPr>
          <p:cNvPr id="15" name="Rectangle 14">
            <a:extLst>
              <a:ext uri="{FF2B5EF4-FFF2-40B4-BE49-F238E27FC236}">
                <a16:creationId xmlns:a16="http://schemas.microsoft.com/office/drawing/2014/main" id="{5E699387-B43C-9845-9FB9-B1088CE4C1B6}"/>
              </a:ext>
            </a:extLst>
          </p:cNvPr>
          <p:cNvSpPr/>
          <p:nvPr/>
        </p:nvSpPr>
        <p:spPr>
          <a:xfrm>
            <a:off x="13487" y="185236"/>
            <a:ext cx="1940314" cy="329149"/>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
        <p:nvSpPr>
          <p:cNvPr id="16" name="Rectangle 15">
            <a:extLst>
              <a:ext uri="{FF2B5EF4-FFF2-40B4-BE49-F238E27FC236}">
                <a16:creationId xmlns:a16="http://schemas.microsoft.com/office/drawing/2014/main" id="{A63BCF69-CA8E-4F4D-B1E0-D4EC691378F0}"/>
              </a:ext>
            </a:extLst>
          </p:cNvPr>
          <p:cNvSpPr/>
          <p:nvPr/>
        </p:nvSpPr>
        <p:spPr>
          <a:xfrm>
            <a:off x="11239236" y="229454"/>
            <a:ext cx="777281" cy="446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Tree>
    <p:extLst>
      <p:ext uri="{BB962C8B-B14F-4D97-AF65-F5344CB8AC3E}">
        <p14:creationId xmlns:p14="http://schemas.microsoft.com/office/powerpoint/2010/main" val="1161517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6"/>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26"/>
                                        </p:tgtEl>
                                        <p:attrNameLst>
                                          <p:attrName>r</p:attrName>
                                        </p:attrNameLst>
                                      </p:cBhvr>
                                    </p:animRot>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2000" fill="hold"/>
                                        <p:tgtEl>
                                          <p:spTgt spid="10"/>
                                        </p:tgtEl>
                                        <p:attrNameLst>
                                          <p:attrName>ppt_w</p:attrName>
                                        </p:attrNameLst>
                                      </p:cBhvr>
                                      <p:tavLst>
                                        <p:tav tm="0">
                                          <p:val>
                                            <p:fltVal val="0"/>
                                          </p:val>
                                        </p:tav>
                                        <p:tav tm="100000">
                                          <p:val>
                                            <p:strVal val="#ppt_w"/>
                                          </p:val>
                                        </p:tav>
                                      </p:tavLst>
                                    </p:anim>
                                    <p:anim calcmode="lin" valueType="num">
                                      <p:cBhvr>
                                        <p:cTn id="10" dur="2000" fill="hold"/>
                                        <p:tgtEl>
                                          <p:spTgt spid="10"/>
                                        </p:tgtEl>
                                        <p:attrNameLst>
                                          <p:attrName>ppt_h</p:attrName>
                                        </p:attrNameLst>
                                      </p:cBhvr>
                                      <p:tavLst>
                                        <p:tav tm="0">
                                          <p:val>
                                            <p:fltVal val="0"/>
                                          </p:val>
                                        </p:tav>
                                        <p:tav tm="100000">
                                          <p:val>
                                            <p:strVal val="#ppt_h"/>
                                          </p:val>
                                        </p:tav>
                                      </p:tavLst>
                                    </p:anim>
                                    <p:animEffect transition="in" filter="fade">
                                      <p:cBhvr>
                                        <p:cTn id="11" dur="2000"/>
                                        <p:tgtEl>
                                          <p:spTgt spid="10"/>
                                        </p:tgtEl>
                                      </p:cBhvr>
                                    </p:animEffect>
                                  </p:childTnLst>
                                </p:cTn>
                              </p:par>
                            </p:childTnLst>
                          </p:cTn>
                        </p:par>
                      </p:childTnLst>
                    </p:cTn>
                  </p:par>
                </p:childTnLst>
              </p:cTn>
              <p:nextCondLst>
                <p:cond evt="onClick" delay="0">
                  <p:tgtEl>
                    <p:spTgt spid="1026"/>
                  </p:tgtEl>
                </p:cond>
              </p:nextCondLst>
            </p:seq>
            <p:seq concurrent="1" nextAc="seek">
              <p:cTn id="12" restart="whenNotActive" fill="hold" evtFilter="cancelBubble" nodeType="interactiveSeq">
                <p:stCondLst>
                  <p:cond evt="onClick" delay="0">
                    <p:tgtEl>
                      <p:spTgt spid="1028"/>
                    </p:tgtEl>
                  </p:cond>
                </p:stCondLst>
                <p:endSync evt="end" delay="0">
                  <p:rtn val="all"/>
                </p:endSync>
                <p:childTnLst>
                  <p:par>
                    <p:cTn id="13" fill="hold">
                      <p:stCondLst>
                        <p:cond delay="0"/>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1000"/>
                                        <p:tgtEl>
                                          <p:spTgt spid="3"/>
                                        </p:tgtEl>
                                      </p:cBhvr>
                                    </p:animEffect>
                                  </p:childTnLst>
                                </p:cTn>
                              </p:par>
                            </p:childTnLst>
                          </p:cTn>
                        </p:par>
                      </p:childTnLst>
                    </p:cTn>
                  </p:par>
                </p:childTnLst>
              </p:cTn>
              <p:nextCondLst>
                <p:cond evt="onClick" delay="0">
                  <p:tgtEl>
                    <p:spTgt spid="1028"/>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93579E-6 2.08578E-6 L -0.3346 0.53132 " pathEditMode="relative" rAng="0" ptsTypes="AA">
                                      <p:cBhvr>
                                        <p:cTn id="22" dur="2000" fill="hold"/>
                                        <p:tgtEl>
                                          <p:spTgt spid="7"/>
                                        </p:tgtEl>
                                        <p:attrNameLst>
                                          <p:attrName>ppt_x</p:attrName>
                                          <p:attrName>ppt_y</p:attrName>
                                        </p:attrNameLst>
                                      </p:cBhvr>
                                      <p:rCtr x="-16730" y="26566"/>
                                    </p:animMotion>
                                  </p:childTnLst>
                                </p:cTn>
                              </p:par>
                            </p:childTnLst>
                          </p:cTn>
                        </p:par>
                      </p:childTnLst>
                    </p:cTn>
                  </p:par>
                </p:childTnLst>
              </p:cTn>
              <p:nextCondLst>
                <p:cond evt="onClick" delay="0">
                  <p:tgtEl>
                    <p:spTgt spid="7"/>
                  </p:tgtEl>
                </p:cond>
              </p:nextCondLst>
            </p:seq>
          </p:childTnLst>
        </p:cTn>
      </p:par>
    </p:tnLst>
    <p:bldLst>
      <p:bldP spid="10"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6F840C-361C-F44B-A2D0-30F8CB375DA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704" b="85370" l="10000" r="90000">
                        <a14:foregroundMark x1="52400" y1="82222" x2="52400" y2="82222"/>
                        <a14:foregroundMark x1="55000" y1="85370" x2="55000" y2="85370"/>
                        <a14:foregroundMark x1="46500" y1="9167" x2="46500" y2="9167"/>
                      </a14:backgroundRemoval>
                    </a14:imgEffect>
                  </a14:imgLayer>
                </a14:imgProps>
              </a:ext>
              <a:ext uri="{28A0092B-C50C-407E-A947-70E740481C1C}">
                <a14:useLocalDpi xmlns:a14="http://schemas.microsoft.com/office/drawing/2010/main" val="0"/>
              </a:ext>
            </a:extLst>
          </a:blip>
          <a:srcRect l="7579" t="4111" r="8712" b="13606"/>
          <a:stretch/>
        </p:blipFill>
        <p:spPr>
          <a:xfrm>
            <a:off x="213353" y="3634559"/>
            <a:ext cx="2437199" cy="2587339"/>
          </a:xfrm>
          <a:prstGeom prst="rect">
            <a:avLst/>
          </a:prstGeom>
        </p:spPr>
      </p:pic>
      <p:pic>
        <p:nvPicPr>
          <p:cNvPr id="40" name="Picture 39">
            <a:extLst>
              <a:ext uri="{FF2B5EF4-FFF2-40B4-BE49-F238E27FC236}">
                <a16:creationId xmlns:a16="http://schemas.microsoft.com/office/drawing/2014/main" id="{3BA2A435-2646-3548-A67B-C7E24A55C2FB}"/>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8704" b="85370" l="10000" r="90000">
                        <a14:foregroundMark x1="52400" y1="82222" x2="52400" y2="82222"/>
                        <a14:foregroundMark x1="55000" y1="85370" x2="55000" y2="85370"/>
                        <a14:foregroundMark x1="46500" y1="9167" x2="46500" y2="9167"/>
                      </a14:backgroundRemoval>
                    </a14:imgEffect>
                  </a14:imgLayer>
                </a14:imgProps>
              </a:ext>
              <a:ext uri="{28A0092B-C50C-407E-A947-70E740481C1C}">
                <a14:useLocalDpi xmlns:a14="http://schemas.microsoft.com/office/drawing/2010/main" val="0"/>
              </a:ext>
            </a:extLst>
          </a:blip>
          <a:srcRect l="7579" t="4111" r="8712" b="13606"/>
          <a:stretch/>
        </p:blipFill>
        <p:spPr>
          <a:xfrm>
            <a:off x="2778352" y="3559353"/>
            <a:ext cx="2437199" cy="2587339"/>
          </a:xfrm>
          <a:prstGeom prst="rect">
            <a:avLst/>
          </a:prstGeom>
        </p:spPr>
      </p:pic>
      <p:pic>
        <p:nvPicPr>
          <p:cNvPr id="18" name="Picture 17">
            <a:extLst>
              <a:ext uri="{FF2B5EF4-FFF2-40B4-BE49-F238E27FC236}">
                <a16:creationId xmlns:a16="http://schemas.microsoft.com/office/drawing/2014/main" id="{3A291795-29B4-1349-BCEE-3E838928FB73}"/>
              </a:ext>
            </a:extLst>
          </p:cNvPr>
          <p:cNvPicPr>
            <a:picLocks noChangeAspect="1"/>
          </p:cNvPicPr>
          <p:nvPr/>
        </p:nvPicPr>
        <p:blipFill>
          <a:blip r:embed="rId6">
            <a:alphaModFix amt="70000"/>
            <a:extLst>
              <a:ext uri="{BEBA8EAE-BF5A-486C-A8C5-ECC9F3942E4B}">
                <a14:imgProps xmlns:a14="http://schemas.microsoft.com/office/drawing/2010/main">
                  <a14:imgLayer r:embed="rId7">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577119" y="283225"/>
            <a:ext cx="6057838" cy="6057838"/>
          </a:xfrm>
          <a:prstGeom prst="rect">
            <a:avLst/>
          </a:prstGeom>
        </p:spPr>
      </p:pic>
      <p:pic>
        <p:nvPicPr>
          <p:cNvPr id="1026" name="Picture 2" descr="Dice Vector Red Dice PNG Transparent Background, Free Download ...">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40544" y="1776396"/>
            <a:ext cx="1220015" cy="1226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88899" y="49903"/>
            <a:ext cx="2059787" cy="928964"/>
          </a:xfrm>
          <a:prstGeom prst="rect">
            <a:avLst/>
          </a:prstGeom>
        </p:spPr>
      </p:pic>
      <p:sp>
        <p:nvSpPr>
          <p:cNvPr id="15" name="Rectangle 14">
            <a:extLst>
              <a:ext uri="{FF2B5EF4-FFF2-40B4-BE49-F238E27FC236}">
                <a16:creationId xmlns:a16="http://schemas.microsoft.com/office/drawing/2014/main" id="{5E699387-B43C-9845-9FB9-B1088CE4C1B6}"/>
              </a:ext>
            </a:extLst>
          </p:cNvPr>
          <p:cNvSpPr/>
          <p:nvPr/>
        </p:nvSpPr>
        <p:spPr>
          <a:xfrm>
            <a:off x="13487" y="185236"/>
            <a:ext cx="1940314" cy="329149"/>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
        <p:nvSpPr>
          <p:cNvPr id="16" name="Rectangle 15">
            <a:extLst>
              <a:ext uri="{FF2B5EF4-FFF2-40B4-BE49-F238E27FC236}">
                <a16:creationId xmlns:a16="http://schemas.microsoft.com/office/drawing/2014/main" id="{A63BCF69-CA8E-4F4D-B1E0-D4EC691378F0}"/>
              </a:ext>
            </a:extLst>
          </p:cNvPr>
          <p:cNvSpPr/>
          <p:nvPr/>
        </p:nvSpPr>
        <p:spPr>
          <a:xfrm>
            <a:off x="11239236" y="229454"/>
            <a:ext cx="777281" cy="446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pic>
        <p:nvPicPr>
          <p:cNvPr id="22" name="Picture 21">
            <a:extLst>
              <a:ext uri="{FF2B5EF4-FFF2-40B4-BE49-F238E27FC236}">
                <a16:creationId xmlns:a16="http://schemas.microsoft.com/office/drawing/2014/main" id="{1E89DD27-A0FB-C24A-8D85-A3B34357985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59" b="65513" l="5900" r="93300">
                        <a14:foregroundMark x1="16600" y1="43846" x2="16600" y2="43846"/>
                        <a14:foregroundMark x1="13300" y1="32821" x2="13300" y2="32821"/>
                        <a14:foregroundMark x1="12800" y1="30385" x2="9600" y2="38974"/>
                        <a14:foregroundMark x1="9600" y1="38974" x2="9800" y2="54872"/>
                        <a14:foregroundMark x1="16300" y1="31282" x2="22100" y2="49615"/>
                        <a14:foregroundMark x1="22100" y1="49615" x2="19400" y2="55128"/>
                        <a14:foregroundMark x1="5900" y1="40513" x2="6300" y2="50897"/>
                        <a14:foregroundMark x1="60700" y1="34872" x2="62300" y2="49487"/>
                        <a14:foregroundMark x1="61200" y1="31282" x2="61200" y2="31282"/>
                        <a14:foregroundMark x1="62100" y1="58462" x2="62100" y2="58462"/>
                        <a14:foregroundMark x1="59600" y1="57179" x2="65900" y2="59615"/>
                        <a14:foregroundMark x1="14900" y1="34615" x2="13700" y2="54487"/>
                        <a14:foregroundMark x1="85100" y1="34231" x2="88100" y2="50385"/>
                        <a14:foregroundMark x1="88200" y1="31538" x2="89600" y2="33718"/>
                        <a14:foregroundMark x1="92300" y1="44359" x2="91700" y2="52692"/>
                        <a14:foregroundMark x1="93000" y1="45385" x2="93300" y2="50128"/>
                      </a14:backgroundRemoval>
                    </a14:imgEffect>
                  </a14:imgLayer>
                </a14:imgProps>
              </a:ext>
              <a:ext uri="{28A0092B-C50C-407E-A947-70E740481C1C}">
                <a14:useLocalDpi xmlns:a14="http://schemas.microsoft.com/office/drawing/2010/main" val="0"/>
              </a:ext>
            </a:extLst>
          </a:blip>
          <a:srcRect l="2423" t="26601" r="74766" b="35380"/>
          <a:stretch/>
        </p:blipFill>
        <p:spPr>
          <a:xfrm>
            <a:off x="6766601" y="1176892"/>
            <a:ext cx="376408" cy="489329"/>
          </a:xfrm>
          <a:prstGeom prst="rect">
            <a:avLst/>
          </a:prstGeom>
        </p:spPr>
      </p:pic>
      <p:pic>
        <p:nvPicPr>
          <p:cNvPr id="26" name="Picture 25">
            <a:extLst>
              <a:ext uri="{FF2B5EF4-FFF2-40B4-BE49-F238E27FC236}">
                <a16:creationId xmlns:a16="http://schemas.microsoft.com/office/drawing/2014/main" id="{D2BC2324-E0E7-5B40-B690-9984977131B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699" b="25904" l="82800" r="96200">
                        <a14:foregroundMark x1="86700" y1="9277" x2="86700" y2="9277"/>
                        <a14:foregroundMark x1="85900" y1="12048" x2="85900" y2="12048"/>
                        <a14:foregroundMark x1="89500" y1="5422" x2="89500" y2="5422"/>
                        <a14:foregroundMark x1="89500" y1="4699" x2="89500" y2="4699"/>
                      </a14:backgroundRemoval>
                    </a14:imgEffect>
                  </a14:imgLayer>
                </a14:imgProps>
              </a:ext>
              <a:ext uri="{28A0092B-C50C-407E-A947-70E740481C1C}">
                <a14:useLocalDpi xmlns:a14="http://schemas.microsoft.com/office/drawing/2010/main" val="0"/>
              </a:ext>
            </a:extLst>
          </a:blip>
          <a:srcRect l="81178" t="3035" r="2094" b="71540"/>
          <a:stretch/>
        </p:blipFill>
        <p:spPr>
          <a:xfrm>
            <a:off x="8765626" y="651554"/>
            <a:ext cx="464719" cy="586249"/>
          </a:xfrm>
          <a:prstGeom prst="rect">
            <a:avLst/>
          </a:prstGeom>
        </p:spPr>
      </p:pic>
      <p:pic>
        <p:nvPicPr>
          <p:cNvPr id="23" name="Picture 22">
            <a:extLst>
              <a:ext uri="{FF2B5EF4-FFF2-40B4-BE49-F238E27FC236}">
                <a16:creationId xmlns:a16="http://schemas.microsoft.com/office/drawing/2014/main" id="{936F12CE-18CA-294F-A796-3870F8A84966}"/>
              </a:ext>
            </a:extLst>
          </p:cNvPr>
          <p:cNvPicPr>
            <a:picLocks noChangeAspect="1"/>
          </p:cNvPicPr>
          <p:nvPr/>
        </p:nvPicPr>
        <p:blipFill rotWithShape="1">
          <a:blip r:embed="rId11">
            <a:extLst>
              <a:ext uri="{BEBA8EAE-BF5A-486C-A8C5-ECC9F3942E4B}">
                <a14:imgProps xmlns:a14="http://schemas.microsoft.com/office/drawing/2010/main">
                  <a14:imgLayer r:embed="rId15">
                    <a14:imgEffect>
                      <a14:backgroundRemoval t="24359" b="65513" l="5900" r="93300">
                        <a14:foregroundMark x1="16600" y1="43846" x2="16600" y2="43846"/>
                        <a14:foregroundMark x1="13300" y1="32821" x2="13300" y2="32821"/>
                        <a14:foregroundMark x1="12800" y1="30385" x2="9600" y2="38974"/>
                        <a14:foregroundMark x1="9600" y1="38974" x2="9800" y2="54872"/>
                        <a14:foregroundMark x1="16300" y1="31282" x2="22100" y2="49615"/>
                        <a14:foregroundMark x1="22100" y1="49615" x2="19400" y2="55128"/>
                        <a14:foregroundMark x1="5900" y1="40513" x2="6300" y2="50897"/>
                        <a14:foregroundMark x1="60700" y1="34872" x2="62300" y2="49487"/>
                        <a14:foregroundMark x1="61200" y1="31282" x2="61200" y2="31282"/>
                        <a14:foregroundMark x1="62100" y1="58462" x2="62100" y2="58462"/>
                        <a14:foregroundMark x1="59600" y1="57179" x2="65900" y2="59615"/>
                        <a14:foregroundMark x1="14900" y1="34615" x2="13700" y2="54487"/>
                        <a14:foregroundMark x1="85100" y1="34231" x2="88100" y2="50385"/>
                        <a14:foregroundMark x1="88200" y1="31538" x2="89600" y2="33718"/>
                        <a14:foregroundMark x1="92300" y1="44359" x2="91700" y2="52692"/>
                        <a14:foregroundMark x1="93000" y1="45385" x2="93300" y2="50128"/>
                      </a14:backgroundRemoval>
                    </a14:imgEffect>
                  </a14:imgLayer>
                </a14:imgProps>
              </a:ext>
              <a:ext uri="{28A0092B-C50C-407E-A947-70E740481C1C}">
                <a14:useLocalDpi xmlns:a14="http://schemas.microsoft.com/office/drawing/2010/main" val="0"/>
              </a:ext>
            </a:extLst>
          </a:blip>
          <a:srcRect l="73777" t="24352" b="28911"/>
          <a:stretch/>
        </p:blipFill>
        <p:spPr>
          <a:xfrm>
            <a:off x="10149997" y="641821"/>
            <a:ext cx="464719" cy="646045"/>
          </a:xfrm>
          <a:prstGeom prst="rect">
            <a:avLst/>
          </a:prstGeom>
        </p:spPr>
      </p:pic>
      <p:pic>
        <p:nvPicPr>
          <p:cNvPr id="21" name="Picture 20">
            <a:extLst>
              <a:ext uri="{FF2B5EF4-FFF2-40B4-BE49-F238E27FC236}">
                <a16:creationId xmlns:a16="http://schemas.microsoft.com/office/drawing/2014/main" id="{213064DE-1C9E-BF4A-96A3-09E8F1FE723E}"/>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4672" b="26875" l="35316" r="48721">
                        <a14:foregroundMark x1="38100" y1="9036" x2="38100" y2="9036"/>
                      </a14:backgroundRemoval>
                    </a14:imgEffect>
                  </a14:imgLayer>
                </a14:imgProps>
              </a:ext>
              <a:ext uri="{28A0092B-C50C-407E-A947-70E740481C1C}">
                <a14:useLocalDpi xmlns:a14="http://schemas.microsoft.com/office/drawing/2010/main" val="0"/>
              </a:ext>
            </a:extLst>
          </a:blip>
          <a:srcRect l="33640" t="1897" r="49603" b="70350"/>
          <a:stretch/>
        </p:blipFill>
        <p:spPr>
          <a:xfrm>
            <a:off x="8451234" y="1360712"/>
            <a:ext cx="448143" cy="616020"/>
          </a:xfrm>
          <a:prstGeom prst="rect">
            <a:avLst/>
          </a:prstGeom>
        </p:spPr>
      </p:pic>
      <p:pic>
        <p:nvPicPr>
          <p:cNvPr id="28" name="Picture 27">
            <a:extLst>
              <a:ext uri="{FF2B5EF4-FFF2-40B4-BE49-F238E27FC236}">
                <a16:creationId xmlns:a16="http://schemas.microsoft.com/office/drawing/2014/main" id="{51D2F6B8-ED68-A24E-8F1F-9A953B557543}"/>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34458" b="55904" l="51600" r="65000">
                        <a14:foregroundMark x1="56800" y1="35181" x2="56800" y2="35181"/>
                        <a14:foregroundMark x1="54100" y1="38675" x2="54100" y2="38675"/>
                        <a14:foregroundMark x1="54600" y1="38072" x2="54600" y2="38072"/>
                        <a14:foregroundMark x1="58200" y1="34458" x2="58200" y2="34458"/>
                        <a14:foregroundMark x1="58600" y1="34578" x2="58600" y2="34578"/>
                      </a14:backgroundRemoval>
                    </a14:imgEffect>
                  </a14:imgLayer>
                </a14:imgProps>
              </a:ext>
              <a:ext uri="{28A0092B-C50C-407E-A947-70E740481C1C}">
                <a14:useLocalDpi xmlns:a14="http://schemas.microsoft.com/office/drawing/2010/main" val="0"/>
              </a:ext>
            </a:extLst>
          </a:blip>
          <a:srcRect l="50001" t="33150" r="33271" b="41425"/>
          <a:stretch/>
        </p:blipFill>
        <p:spPr>
          <a:xfrm>
            <a:off x="6732641" y="2109206"/>
            <a:ext cx="444327" cy="560525"/>
          </a:xfrm>
          <a:prstGeom prst="rect">
            <a:avLst/>
          </a:prstGeom>
        </p:spPr>
      </p:pic>
      <p:pic>
        <p:nvPicPr>
          <p:cNvPr id="27" name="Picture 26">
            <a:extLst>
              <a:ext uri="{FF2B5EF4-FFF2-40B4-BE49-F238E27FC236}">
                <a16:creationId xmlns:a16="http://schemas.microsoft.com/office/drawing/2014/main" id="{533135D7-A93B-C749-A5CE-4CE1A06F4C95}"/>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64940" b="85301" l="83500" r="96000">
                        <a14:foregroundMark x1="86700" y1="70120" x2="86700" y2="70120"/>
                        <a14:foregroundMark x1="85800" y1="72771" x2="85800" y2="72771"/>
                        <a14:foregroundMark x1="83500" y1="77470" x2="83500" y2="77470"/>
                        <a14:foregroundMark x1="89800" y1="85301" x2="89800" y2="85301"/>
                        <a14:foregroundMark x1="95900" y1="78072" x2="95900" y2="78072"/>
                      </a14:backgroundRemoval>
                    </a14:imgEffect>
                  </a14:imgLayer>
                </a14:imgProps>
              </a:ext>
              <a:ext uri="{28A0092B-C50C-407E-A947-70E740481C1C}">
                <a14:useLocalDpi xmlns:a14="http://schemas.microsoft.com/office/drawing/2010/main" val="0"/>
              </a:ext>
            </a:extLst>
          </a:blip>
          <a:srcRect l="82577" t="62713" r="2492" b="12805"/>
          <a:stretch/>
        </p:blipFill>
        <p:spPr>
          <a:xfrm>
            <a:off x="10531404" y="1357645"/>
            <a:ext cx="401357" cy="546242"/>
          </a:xfrm>
          <a:prstGeom prst="rect">
            <a:avLst/>
          </a:prstGeom>
        </p:spPr>
      </p:pic>
      <p:pic>
        <p:nvPicPr>
          <p:cNvPr id="25" name="Picture 24">
            <a:extLst>
              <a:ext uri="{FF2B5EF4-FFF2-40B4-BE49-F238E27FC236}">
                <a16:creationId xmlns:a16="http://schemas.microsoft.com/office/drawing/2014/main" id="{773A1B78-834B-6C41-A7F9-DF9B62EC594F}"/>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2888" b="25992" l="1982" r="17838">
                        <a14:foregroundMark x1="6400" y1="9639" x2="6400" y2="9639"/>
                      </a14:backgroundRemoval>
                    </a14:imgEffect>
                  </a14:imgLayer>
                </a14:imgProps>
              </a:ext>
              <a:ext uri="{28A0092B-C50C-407E-A947-70E740481C1C}">
                <a14:useLocalDpi xmlns:a14="http://schemas.microsoft.com/office/drawing/2010/main" val="0"/>
              </a:ext>
            </a:extLst>
          </a:blip>
          <a:srcRect r="80180" b="71120"/>
          <a:stretch/>
        </p:blipFill>
        <p:spPr>
          <a:xfrm>
            <a:off x="9417699" y="2041390"/>
            <a:ext cx="513039" cy="620480"/>
          </a:xfrm>
          <a:prstGeom prst="rect">
            <a:avLst/>
          </a:prstGeom>
        </p:spPr>
      </p:pic>
      <p:pic>
        <p:nvPicPr>
          <p:cNvPr id="29" name="Picture 28">
            <a:extLst>
              <a:ext uri="{FF2B5EF4-FFF2-40B4-BE49-F238E27FC236}">
                <a16:creationId xmlns:a16="http://schemas.microsoft.com/office/drawing/2014/main" id="{9F1B5169-ADCB-B845-9252-A9D5B8DEEB65}"/>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5301" b="26145" l="51500" r="64800">
                        <a14:foregroundMark x1="54800" y1="8313" x2="54800" y2="8313"/>
                        <a14:foregroundMark x1="57200" y1="5301" x2="57200" y2="5301"/>
                        <a14:foregroundMark x1="59300" y1="8675" x2="59300" y2="8675"/>
                        <a14:foregroundMark x1="57800" y1="21084" x2="57800" y2="21084"/>
                        <a14:foregroundMark x1="51600" y1="18795" x2="51600" y2="18795"/>
                      </a14:backgroundRemoval>
                    </a14:imgEffect>
                  </a14:imgLayer>
                </a14:imgProps>
              </a:ext>
              <a:ext uri="{28A0092B-C50C-407E-A947-70E740481C1C}">
                <a14:useLocalDpi xmlns:a14="http://schemas.microsoft.com/office/drawing/2010/main" val="0"/>
              </a:ext>
            </a:extLst>
          </a:blip>
          <a:srcRect l="49831" t="3329" r="33441" b="71246"/>
          <a:stretch/>
        </p:blipFill>
        <p:spPr>
          <a:xfrm>
            <a:off x="7778800" y="2846778"/>
            <a:ext cx="427266" cy="539000"/>
          </a:xfrm>
          <a:prstGeom prst="rect">
            <a:avLst/>
          </a:prstGeom>
        </p:spPr>
      </p:pic>
      <p:pic>
        <p:nvPicPr>
          <p:cNvPr id="33" name="Picture 32">
            <a:extLst>
              <a:ext uri="{FF2B5EF4-FFF2-40B4-BE49-F238E27FC236}">
                <a16:creationId xmlns:a16="http://schemas.microsoft.com/office/drawing/2014/main" id="{0B13C675-D2D0-4C4E-9CF6-548BEAA09A4D}"/>
              </a:ext>
            </a:extLst>
          </p:cNvPr>
          <p:cNvPicPr>
            <a:picLocks noChangeAspect="1"/>
          </p:cNvPicPr>
          <p:nvPr/>
        </p:nvPicPr>
        <p:blipFill rotWithShape="1">
          <a:blip r:embed="rId26">
            <a:extLst>
              <a:ext uri="{BEBA8EAE-BF5A-486C-A8C5-ECC9F3942E4B}">
                <a14:imgProps xmlns:a14="http://schemas.microsoft.com/office/drawing/2010/main">
                  <a14:imgLayer r:embed="rId27">
                    <a14:imgEffect>
                      <a14:backgroundRemoval t="54103" b="70256" l="12800" r="22800">
                        <a14:foregroundMark x1="12800" y1="64744" x2="12800" y2="64744"/>
                        <a14:foregroundMark x1="17500" y1="70256" x2="17500" y2="70256"/>
                        <a14:foregroundMark x1="17100" y1="55897" x2="17100" y2="55897"/>
                        <a14:foregroundMark x1="17500" y1="55769" x2="17500" y2="55769"/>
                      </a14:backgroundRemoval>
                    </a14:imgEffect>
                  </a14:imgLayer>
                </a14:imgProps>
              </a:ext>
              <a:ext uri="{28A0092B-C50C-407E-A947-70E740481C1C}">
                <a14:useLocalDpi xmlns:a14="http://schemas.microsoft.com/office/drawing/2010/main" val="0"/>
              </a:ext>
            </a:extLst>
          </a:blip>
          <a:srcRect l="12030" t="52266" r="75962" b="28346"/>
          <a:stretch/>
        </p:blipFill>
        <p:spPr>
          <a:xfrm>
            <a:off x="6406704" y="3267890"/>
            <a:ext cx="445063" cy="560525"/>
          </a:xfrm>
          <a:prstGeom prst="rect">
            <a:avLst/>
          </a:prstGeom>
        </p:spPr>
      </p:pic>
      <p:pic>
        <p:nvPicPr>
          <p:cNvPr id="34" name="Picture 33">
            <a:extLst>
              <a:ext uri="{FF2B5EF4-FFF2-40B4-BE49-F238E27FC236}">
                <a16:creationId xmlns:a16="http://schemas.microsoft.com/office/drawing/2014/main" id="{1620BE23-D967-1948-821E-F73EA28D7F2C}"/>
              </a:ext>
            </a:extLst>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37712" b="53222" l="55592" r="65198">
                        <a14:foregroundMark x1="60500" y1="37692" x2="60500" y2="37692"/>
                        <a14:foregroundMark x1="64800" y1="46154" x2="64800" y2="46154"/>
                        <a14:foregroundMark x1="64900" y1="44615" x2="64900" y2="44615"/>
                      </a14:backgroundRemoval>
                    </a14:imgEffect>
                  </a14:imgLayer>
                </a14:imgProps>
              </a:ext>
              <a:ext uri="{28A0092B-C50C-407E-A947-70E740481C1C}">
                <a14:useLocalDpi xmlns:a14="http://schemas.microsoft.com/office/drawing/2010/main" val="0"/>
              </a:ext>
            </a:extLst>
          </a:blip>
          <a:srcRect l="54391" t="35773" r="33601" b="44839"/>
          <a:stretch/>
        </p:blipFill>
        <p:spPr>
          <a:xfrm>
            <a:off x="8422558" y="3312145"/>
            <a:ext cx="445064" cy="560526"/>
          </a:xfrm>
          <a:prstGeom prst="rect">
            <a:avLst/>
          </a:prstGeom>
        </p:spPr>
      </p:pic>
      <p:pic>
        <p:nvPicPr>
          <p:cNvPr id="31" name="Picture 30">
            <a:extLst>
              <a:ext uri="{FF2B5EF4-FFF2-40B4-BE49-F238E27FC236}">
                <a16:creationId xmlns:a16="http://schemas.microsoft.com/office/drawing/2014/main" id="{2EB877AC-21A5-E64D-BA48-A4A4BE591BDE}"/>
              </a:ext>
            </a:extLst>
          </p:cNvPr>
          <p:cNvPicPr>
            <a:picLocks noChangeAspect="1"/>
          </p:cNvPicPr>
          <p:nvPr/>
        </p:nvPicPr>
        <p:blipFill rotWithShape="1">
          <a:blip r:embed="rId30">
            <a:extLst>
              <a:ext uri="{BEBA8EAE-BF5A-486C-A8C5-ECC9F3942E4B}">
                <a14:imgProps xmlns:a14="http://schemas.microsoft.com/office/drawing/2010/main">
                  <a14:imgLayer r:embed="rId17">
                    <a14:imgEffect>
                      <a14:backgroundRemoval t="34699" b="55904" l="2700" r="16600">
                        <a14:foregroundMark x1="7200" y1="38916" x2="7200" y2="38916"/>
                        <a14:foregroundMark x1="6200" y1="41566" x2="6200" y2="41566"/>
                        <a14:foregroundMark x1="8200" y1="35904" x2="8200" y2="35904"/>
                        <a14:foregroundMark x1="9900" y1="34699" x2="9900" y2="34699"/>
                        <a14:foregroundMark x1="16600" y1="48313" x2="16600" y2="48313"/>
                      </a14:backgroundRemoval>
                    </a14:imgEffect>
                  </a14:imgLayer>
                </a14:imgProps>
              </a:ext>
              <a:ext uri="{28A0092B-C50C-407E-A947-70E740481C1C}">
                <a14:useLocalDpi xmlns:a14="http://schemas.microsoft.com/office/drawing/2010/main" val="0"/>
              </a:ext>
            </a:extLst>
          </a:blip>
          <a:srcRect l="1183" t="33150" r="82089" b="41425"/>
          <a:stretch/>
        </p:blipFill>
        <p:spPr>
          <a:xfrm>
            <a:off x="9089679" y="4257762"/>
            <a:ext cx="467407" cy="589640"/>
          </a:xfrm>
          <a:prstGeom prst="rect">
            <a:avLst/>
          </a:prstGeom>
        </p:spPr>
      </p:pic>
      <p:pic>
        <p:nvPicPr>
          <p:cNvPr id="30" name="Picture 29">
            <a:extLst>
              <a:ext uri="{FF2B5EF4-FFF2-40B4-BE49-F238E27FC236}">
                <a16:creationId xmlns:a16="http://schemas.microsoft.com/office/drawing/2014/main" id="{EE982740-D626-7E49-A691-188A6EE29D29}"/>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65422" b="87470" l="34900" r="48300">
                        <a14:foregroundMark x1="39200" y1="69759" x2="39200" y2="69759"/>
                        <a14:foregroundMark x1="48200" y1="77229" x2="48200" y2="77229"/>
                        <a14:foregroundMark x1="38600" y1="69759" x2="38600" y2="69759"/>
                        <a14:foregroundMark x1="40700" y1="66627" x2="40700" y2="66627"/>
                        <a14:foregroundMark x1="41900" y1="65422" x2="41900" y2="65422"/>
                      </a14:backgroundRemoval>
                    </a14:imgEffect>
                  </a14:imgLayer>
                </a14:imgProps>
              </a:ext>
              <a:ext uri="{28A0092B-C50C-407E-A947-70E740481C1C}">
                <a14:useLocalDpi xmlns:a14="http://schemas.microsoft.com/office/drawing/2010/main" val="0"/>
              </a:ext>
            </a:extLst>
          </a:blip>
          <a:srcRect l="33299" t="64663" r="49973" b="9912"/>
          <a:stretch/>
        </p:blipFill>
        <p:spPr>
          <a:xfrm>
            <a:off x="6701703" y="4984623"/>
            <a:ext cx="467406" cy="589638"/>
          </a:xfrm>
          <a:prstGeom prst="rect">
            <a:avLst/>
          </a:prstGeom>
        </p:spPr>
      </p:pic>
      <p:pic>
        <p:nvPicPr>
          <p:cNvPr id="32" name="Picture 31">
            <a:extLst>
              <a:ext uri="{FF2B5EF4-FFF2-40B4-BE49-F238E27FC236}">
                <a16:creationId xmlns:a16="http://schemas.microsoft.com/office/drawing/2014/main" id="{8CFBD279-AC1A-6148-AA36-51EE0FCD86A9}"/>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29103" b="61282" l="28600" r="47600">
                        <a14:foregroundMark x1="37900" y1="29103" x2="37900" y2="29103"/>
                        <a14:foregroundMark x1="28600" y1="48590" x2="28600" y2="48590"/>
                        <a14:foregroundMark x1="37800" y1="61282" x2="37800" y2="61282"/>
                        <a14:foregroundMark x1="47500" y1="48718" x2="47500" y2="48718"/>
                      </a14:backgroundRemoval>
                    </a14:imgEffect>
                  </a14:imgLayer>
                </a14:imgProps>
              </a:ext>
              <a:ext uri="{28A0092B-C50C-407E-A947-70E740481C1C}">
                <a14:useLocalDpi xmlns:a14="http://schemas.microsoft.com/office/drawing/2010/main" val="0"/>
              </a:ext>
            </a:extLst>
          </a:blip>
          <a:srcRect l="26666" t="25646" r="50000" b="34831"/>
          <a:stretch/>
        </p:blipFill>
        <p:spPr>
          <a:xfrm>
            <a:off x="7446414" y="5475564"/>
            <a:ext cx="401358" cy="530238"/>
          </a:xfrm>
          <a:prstGeom prst="rect">
            <a:avLst/>
          </a:prstGeom>
        </p:spPr>
      </p:pic>
      <p:pic>
        <p:nvPicPr>
          <p:cNvPr id="36" name="Picture 35">
            <a:extLst>
              <a:ext uri="{FF2B5EF4-FFF2-40B4-BE49-F238E27FC236}">
                <a16:creationId xmlns:a16="http://schemas.microsoft.com/office/drawing/2014/main" id="{82C9A6D2-72D9-4346-8CDF-783D56FCE575}"/>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55794" b="71304" l="67558" r="77164">
                        <a14:foregroundMark x1="71600" y1="55769" x2="71600" y2="55769"/>
                      </a14:backgroundRemoval>
                    </a14:imgEffect>
                  </a14:imgLayer>
                </a14:imgProps>
              </a:ext>
              <a:ext uri="{28A0092B-C50C-407E-A947-70E740481C1C}">
                <a14:useLocalDpi xmlns:a14="http://schemas.microsoft.com/office/drawing/2010/main" val="0"/>
              </a:ext>
            </a:extLst>
          </a:blip>
          <a:srcRect l="66357" t="53855" r="21635" b="26757"/>
          <a:stretch/>
        </p:blipFill>
        <p:spPr>
          <a:xfrm>
            <a:off x="8804431" y="5471181"/>
            <a:ext cx="427973" cy="539000"/>
          </a:xfrm>
          <a:prstGeom prst="rect">
            <a:avLst/>
          </a:prstGeom>
        </p:spPr>
      </p:pic>
      <p:pic>
        <p:nvPicPr>
          <p:cNvPr id="24" name="Picture 23">
            <a:extLst>
              <a:ext uri="{FF2B5EF4-FFF2-40B4-BE49-F238E27FC236}">
                <a16:creationId xmlns:a16="http://schemas.microsoft.com/office/drawing/2014/main" id="{461EB0A0-5D4F-3B42-AE17-F85A8F21C35F}"/>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28718" b="60897" l="53000" r="72200">
                        <a14:foregroundMark x1="62000" y1="28974" x2="62000" y2="28974"/>
                        <a14:foregroundMark x1="53000" y1="48846" x2="53000" y2="48846"/>
                        <a14:foregroundMark x1="62100" y1="60897" x2="62100" y2="60897"/>
                      </a14:backgroundRemoval>
                    </a14:imgEffect>
                  </a14:imgLayer>
                </a14:imgProps>
              </a:ext>
              <a:ext uri="{28A0092B-C50C-407E-A947-70E740481C1C}">
                <a14:useLocalDpi xmlns:a14="http://schemas.microsoft.com/office/drawing/2010/main" val="0"/>
              </a:ext>
            </a:extLst>
          </a:blip>
          <a:srcRect l="51240" t="25361" r="25426" b="35116"/>
          <a:stretch/>
        </p:blipFill>
        <p:spPr>
          <a:xfrm>
            <a:off x="10189062" y="4984624"/>
            <a:ext cx="401358" cy="530238"/>
          </a:xfrm>
          <a:prstGeom prst="rect">
            <a:avLst/>
          </a:prstGeom>
        </p:spPr>
      </p:pic>
      <p:pic>
        <p:nvPicPr>
          <p:cNvPr id="35" name="Picture 34">
            <a:extLst>
              <a:ext uri="{FF2B5EF4-FFF2-40B4-BE49-F238E27FC236}">
                <a16:creationId xmlns:a16="http://schemas.microsoft.com/office/drawing/2014/main" id="{2D3868CC-3595-7548-A2A4-EF5440F130FC}"/>
              </a:ext>
            </a:extLst>
          </p:cNvPr>
          <p:cNvPicPr>
            <a:picLocks noChangeAspect="1"/>
          </p:cNvPicPr>
          <p:nvPr/>
        </p:nvPicPr>
        <p:blipFill rotWithShape="1">
          <a:blip r:embed="rId39">
            <a:extLst>
              <a:ext uri="{BEBA8EAE-BF5A-486C-A8C5-ECC9F3942E4B}">
                <a14:imgProps xmlns:a14="http://schemas.microsoft.com/office/drawing/2010/main">
                  <a14:imgLayer r:embed="rId36">
                    <a14:imgEffect>
                      <a14:backgroundRemoval t="37214" b="52724" l="89193" r="98799"/>
                    </a14:imgEffect>
                  </a14:imgLayer>
                </a14:imgProps>
              </a:ext>
              <a:ext uri="{28A0092B-C50C-407E-A947-70E740481C1C}">
                <a14:useLocalDpi xmlns:a14="http://schemas.microsoft.com/office/drawing/2010/main" val="0"/>
              </a:ext>
            </a:extLst>
          </a:blip>
          <a:srcRect l="87992" t="35275" b="45337"/>
          <a:stretch/>
        </p:blipFill>
        <p:spPr>
          <a:xfrm>
            <a:off x="9829656" y="3302427"/>
            <a:ext cx="427266" cy="538110"/>
          </a:xfrm>
          <a:prstGeom prst="rect">
            <a:avLst/>
          </a:prstGeom>
        </p:spPr>
      </p:pic>
      <p:sp>
        <p:nvSpPr>
          <p:cNvPr id="37" name="Content Placeholder 2">
            <a:extLst>
              <a:ext uri="{FF2B5EF4-FFF2-40B4-BE49-F238E27FC236}">
                <a16:creationId xmlns:a16="http://schemas.microsoft.com/office/drawing/2014/main" id="{E3368CFD-0B80-6F44-9F18-1D9283C9614C}"/>
              </a:ext>
            </a:extLst>
          </p:cNvPr>
          <p:cNvSpPr txBox="1">
            <a:spLocks/>
          </p:cNvSpPr>
          <p:nvPr/>
        </p:nvSpPr>
        <p:spPr>
          <a:xfrm>
            <a:off x="3199978" y="1032636"/>
            <a:ext cx="2637629" cy="559279"/>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664" dirty="0">
                <a:solidFill>
                  <a:srgbClr val="0070C0"/>
                </a:solidFill>
                <a:latin typeface="Arial" panose="020B0604020202020204" pitchFamily="34" charset="0"/>
                <a:cs typeface="Arial" panose="020B0604020202020204" pitchFamily="34" charset="0"/>
              </a:rPr>
              <a:t>NHẶT TRỨNG</a:t>
            </a:r>
          </a:p>
        </p:txBody>
      </p:sp>
    </p:spTree>
    <p:extLst>
      <p:ext uri="{BB962C8B-B14F-4D97-AF65-F5344CB8AC3E}">
        <p14:creationId xmlns:p14="http://schemas.microsoft.com/office/powerpoint/2010/main" val="127741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085 0.01327 L -0.23637 0.51991 " pathEditMode="relative" rAng="0" ptsTypes="AA">
                                      <p:cBhvr>
                                        <p:cTn id="15" dur="2000" fill="hold"/>
                                        <p:tgtEl>
                                          <p:spTgt spid="22"/>
                                        </p:tgtEl>
                                        <p:attrNameLst>
                                          <p:attrName>ppt_x</p:attrName>
                                          <p:attrName>ppt_y</p:attrName>
                                        </p:attrNameLst>
                                      </p:cBhvr>
                                      <p:rCtr x="-11402" y="25332"/>
                                    </p:animMotion>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1.40229E-6 -3.9494E-7 L -0.3806 0.61123 " pathEditMode="relative" rAng="0" ptsTypes="AA">
                                      <p:cBhvr>
                                        <p:cTn id="20" dur="2000" fill="hold"/>
                                        <p:tgtEl>
                                          <p:spTgt spid="26"/>
                                        </p:tgtEl>
                                        <p:attrNameLst>
                                          <p:attrName>ppt_x</p:attrName>
                                          <p:attrName>ppt_y</p:attrName>
                                        </p:attrNameLst>
                                      </p:cBhvr>
                                      <p:rCtr x="-18882" y="30546"/>
                                    </p:animMotion>
                                  </p:childTnLst>
                                </p:cTn>
                              </p:par>
                            </p:childTnLst>
                          </p:cTn>
                        </p:par>
                      </p:childTnLst>
                    </p:cTn>
                  </p:par>
                </p:childTnLst>
              </p:cTn>
              <p:nextCondLst>
                <p:cond evt="onClick" delay="0">
                  <p:tgtEl>
                    <p:spTgt spid="26"/>
                  </p:tgtEl>
                </p:cond>
              </p:nextCondLst>
            </p:seq>
            <p:seq concurrent="1" nextAc="seek">
              <p:cTn id="21" restart="whenNotActive" fill="hold" evtFilter="cancelBubble" nodeType="interactiveSeq">
                <p:stCondLst>
                  <p:cond evt="onClick" delay="0">
                    <p:tgtEl>
                      <p:spTgt spid="23"/>
                    </p:tgtEl>
                  </p:cond>
                </p:stCondLst>
                <p:endSync evt="end" delay="0">
                  <p:rtn val="all"/>
                </p:endSync>
                <p:childTnLst>
                  <p:par>
                    <p:cTn id="22" fill="hold">
                      <p:stCondLst>
                        <p:cond delay="0"/>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3.37036E-6 -2.95588E-6 L -0.4731 0.63036 " pathEditMode="relative" rAng="0" ptsTypes="AA">
                                      <p:cBhvr>
                                        <p:cTn id="25" dur="2000" fill="hold"/>
                                        <p:tgtEl>
                                          <p:spTgt spid="23"/>
                                        </p:tgtEl>
                                        <p:attrNameLst>
                                          <p:attrName>ppt_x</p:attrName>
                                          <p:attrName>ppt_y</p:attrName>
                                        </p:attrNameLst>
                                      </p:cBhvr>
                                      <p:rCtr x="-23638" y="31441"/>
                                    </p:animMotion>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243 -0.0003 L -0.38858 0.50602 " pathEditMode="relative" ptsTypes="AA">
                                      <p:cBhvr>
                                        <p:cTn id="30" dur="2000" fill="hold"/>
                                        <p:tgtEl>
                                          <p:spTgt spid="21"/>
                                        </p:tgtEl>
                                        <p:attrNameLst>
                                          <p:attrName>ppt_x</p:attrName>
                                          <p:attrName>ppt_y</p:attrName>
                                        </p:attrNameLst>
                                      </p:cBhvr>
                                    </p:animMotion>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8"/>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00035 -0.00062 L -0.22666 0.42302 " pathEditMode="relative" ptsTypes="AA">
                                      <p:cBhvr>
                                        <p:cTn id="35" dur="2000" fill="hold"/>
                                        <p:tgtEl>
                                          <p:spTgt spid="28"/>
                                        </p:tgtEl>
                                        <p:attrNameLst>
                                          <p:attrName>ppt_x</p:attrName>
                                          <p:attrName>ppt_y</p:attrName>
                                        </p:attrNameLst>
                                      </p:cBhvr>
                                    </p:animMotion>
                                  </p:childTnLst>
                                </p:cTn>
                              </p:par>
                            </p:childTnLst>
                          </p:cTn>
                        </p:par>
                      </p:childTnLst>
                    </p:cTn>
                  </p:par>
                </p:childTnLst>
              </p:cTn>
              <p:nextCondLst>
                <p:cond evt="onClick" delay="0">
                  <p:tgtEl>
                    <p:spTgt spid="28"/>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1.21833E-6 -4.48936E-6 L -0.52134 0.54613 " pathEditMode="relative" rAng="0" ptsTypes="AA">
                                      <p:cBhvr>
                                        <p:cTn id="40" dur="2000" fill="hold"/>
                                        <p:tgtEl>
                                          <p:spTgt spid="27"/>
                                        </p:tgtEl>
                                        <p:attrNameLst>
                                          <p:attrName>ppt_x</p:attrName>
                                          <p:attrName>ppt_y</p:attrName>
                                        </p:attrNameLst>
                                      </p:cBhvr>
                                      <p:rCtr x="-26119" y="26813"/>
                                    </p:animMotion>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0" presetClass="path" presetSubtype="0" accel="50000" decel="50000" fill="hold" nodeType="clickEffect">
                                  <p:stCondLst>
                                    <p:cond delay="0"/>
                                  </p:stCondLst>
                                  <p:childTnLst>
                                    <p:animMotion origin="layout" path="M 0.00139 0.00061 L -0.47483 0.43535 " pathEditMode="relative" rAng="0" ptsTypes="AA">
                                      <p:cBhvr>
                                        <p:cTn id="45" dur="2000" fill="hold"/>
                                        <p:tgtEl>
                                          <p:spTgt spid="25"/>
                                        </p:tgtEl>
                                        <p:attrNameLst>
                                          <p:attrName>ppt_x</p:attrName>
                                          <p:attrName>ppt_y</p:attrName>
                                        </p:attrNameLst>
                                      </p:cBhvr>
                                      <p:rCtr x="-23811" y="21722"/>
                                    </p:animMotion>
                                  </p:child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0399 -0.0037 L -0.31882 0.34372 " pathEditMode="relative" rAng="0" ptsTypes="AA">
                                      <p:cBhvr>
                                        <p:cTn id="50" dur="2000" fill="hold"/>
                                        <p:tgtEl>
                                          <p:spTgt spid="29"/>
                                        </p:tgtEl>
                                        <p:attrNameLst>
                                          <p:attrName>ppt_x</p:attrName>
                                          <p:attrName>ppt_y</p:attrName>
                                        </p:attrNameLst>
                                      </p:cBhvr>
                                      <p:rCtr x="-16140" y="17371"/>
                                    </p:animMotion>
                                  </p:child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0" presetClass="path" presetSubtype="0" accel="50000" decel="50000" fill="hold" nodeType="clickEffect">
                                  <p:stCondLst>
                                    <p:cond delay="0"/>
                                  </p:stCondLst>
                                  <p:childTnLst>
                                    <p:animMotion origin="layout" path="M 0.00591 0.00186 L -0.4061 0.20982 " pathEditMode="relative" rAng="0" ptsTypes="AA">
                                      <p:cBhvr>
                                        <p:cTn id="55" dur="2000" fill="hold"/>
                                        <p:tgtEl>
                                          <p:spTgt spid="33"/>
                                        </p:tgtEl>
                                        <p:attrNameLst>
                                          <p:attrName>ppt_x</p:attrName>
                                          <p:attrName>ppt_y</p:attrName>
                                        </p:attrNameLst>
                                      </p:cBhvr>
                                      <p:rCtr x="-20600" y="10398"/>
                                    </p:animMotion>
                                  </p:childTnLst>
                                </p:cTn>
                              </p:par>
                            </p:childTnLst>
                          </p:cTn>
                        </p:par>
                      </p:childTnLst>
                    </p:cTn>
                  </p:par>
                </p:childTnLst>
              </p:cTn>
              <p:nextCondLst>
                <p:cond evt="onClick" delay="0">
                  <p:tgtEl>
                    <p:spTgt spid="33"/>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00989 0.00463 L -0.5505 0.22617 " pathEditMode="relative" ptsTypes="AA">
                                      <p:cBhvr>
                                        <p:cTn id="60" dur="2000" fill="hold"/>
                                        <p:tgtEl>
                                          <p:spTgt spid="34"/>
                                        </p:tgtEl>
                                        <p:attrNameLst>
                                          <p:attrName>ppt_x</p:attrName>
                                          <p:attrName>ppt_y</p:attrName>
                                        </p:attrNameLst>
                                      </p:cBhvr>
                                    </p:animMotion>
                                  </p:childTnLst>
                                </p:cTn>
                              </p:par>
                            </p:childTnLst>
                          </p:cTn>
                        </p:par>
                      </p:childTnLst>
                    </p:cTn>
                  </p:par>
                </p:childTnLst>
              </p:cTn>
              <p:nextCondLst>
                <p:cond evt="onClick" delay="0">
                  <p:tgtEl>
                    <p:spTgt spid="34"/>
                  </p:tgtEl>
                </p:cond>
              </p:nextCondLst>
            </p:seq>
            <p:seq concurrent="1" nextAc="seek">
              <p:cTn id="61" restart="whenNotActive" fill="hold" evtFilter="cancelBubble" nodeType="interactiveSeq">
                <p:stCondLst>
                  <p:cond evt="onClick" delay="0">
                    <p:tgtEl>
                      <p:spTgt spid="35"/>
                    </p:tgtEl>
                  </p:cond>
                </p:stCondLst>
                <p:endSync evt="end" delay="0">
                  <p:rtn val="all"/>
                </p:endSync>
                <p:childTnLst>
                  <p:par>
                    <p:cTn id="62" fill="hold">
                      <p:stCondLst>
                        <p:cond delay="0"/>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885 -0.00185 L -0.68622 0.29096 " pathEditMode="relative" rAng="0" ptsTypes="AA">
                                      <p:cBhvr>
                                        <p:cTn id="65" dur="2000" fill="hold"/>
                                        <p:tgtEl>
                                          <p:spTgt spid="35"/>
                                        </p:tgtEl>
                                        <p:attrNameLst>
                                          <p:attrName>ppt_x</p:attrName>
                                          <p:attrName>ppt_y</p:attrName>
                                        </p:attrNameLst>
                                      </p:cBhvr>
                                      <p:rCtr x="-34762" y="14625"/>
                                    </p:animMotion>
                                  </p:childTnLst>
                                </p:cTn>
                              </p:par>
                            </p:childTnLst>
                          </p:cTn>
                        </p:par>
                      </p:childTnLst>
                    </p:cTn>
                  </p:par>
                </p:childTnLst>
              </p:cTn>
              <p:nextCondLst>
                <p:cond evt="onClick" delay="0">
                  <p:tgtEl>
                    <p:spTgt spid="35"/>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0763 -0.01913 L -0.63798 0.08887 " pathEditMode="relative" rAng="0" ptsTypes="AA">
                                      <p:cBhvr>
                                        <p:cTn id="70" dur="2000" fill="hold"/>
                                        <p:tgtEl>
                                          <p:spTgt spid="31"/>
                                        </p:tgtEl>
                                        <p:attrNameLst>
                                          <p:attrName>ppt_x</p:attrName>
                                          <p:attrName>ppt_y</p:attrName>
                                        </p:attrNameLst>
                                      </p:cBhvr>
                                      <p:rCtr x="-32280" y="5400"/>
                                    </p:animMotion>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0"/>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0677 -0.00308 L -0.45662 0.00556 " pathEditMode="relative" rAng="0" ptsTypes="AA">
                                      <p:cBhvr>
                                        <p:cTn id="75" dur="2000" fill="hold"/>
                                        <p:tgtEl>
                                          <p:spTgt spid="30"/>
                                        </p:tgtEl>
                                        <p:attrNameLst>
                                          <p:attrName>ppt_x</p:attrName>
                                          <p:attrName>ppt_y</p:attrName>
                                        </p:attrNameLst>
                                      </p:cBhvr>
                                      <p:rCtr x="-22492" y="432"/>
                                    </p:animMotion>
                                  </p:childTnLst>
                                </p:cTn>
                              </p:par>
                            </p:childTnLst>
                          </p:cTn>
                        </p:par>
                      </p:childTnLst>
                    </p:cTn>
                  </p:par>
                </p:childTnLst>
              </p:cTn>
              <p:nextCondLst>
                <p:cond evt="onClick" delay="0">
                  <p:tgtEl>
                    <p:spTgt spid="30"/>
                  </p:tgtEl>
                </p:cond>
              </p:nextCondLst>
            </p:seq>
            <p:seq concurrent="1" nextAc="seek">
              <p:cTn id="76" restart="whenNotActive" fill="hold" evtFilter="cancelBubble" nodeType="interactiveSeq">
                <p:stCondLst>
                  <p:cond evt="onClick" delay="0">
                    <p:tgtEl>
                      <p:spTgt spid="32"/>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0.00069 0.00401 L -0.48525 -0.06171 " pathEditMode="relative" rAng="0" ptsTypes="AA">
                                      <p:cBhvr>
                                        <p:cTn id="80" dur="2000" fill="hold"/>
                                        <p:tgtEl>
                                          <p:spTgt spid="32"/>
                                        </p:tgtEl>
                                        <p:attrNameLst>
                                          <p:attrName>ppt_x</p:attrName>
                                          <p:attrName>ppt_y</p:attrName>
                                        </p:attrNameLst>
                                      </p:cBhvr>
                                      <p:rCtr x="-24228" y="-3301"/>
                                    </p:animMotion>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0" presetClass="path" presetSubtype="0" accel="50000" decel="50000" fill="hold" nodeType="clickEffect">
                                  <p:stCondLst>
                                    <p:cond delay="0"/>
                                  </p:stCondLst>
                                  <p:childTnLst>
                                    <p:animMotion origin="layout" path="M 0.00052 0.00124 L -0.73395 0.03178 " pathEditMode="relative" rAng="0" ptsTypes="AA">
                                      <p:cBhvr>
                                        <p:cTn id="85" dur="2000" fill="hold"/>
                                        <p:tgtEl>
                                          <p:spTgt spid="24"/>
                                        </p:tgtEl>
                                        <p:attrNameLst>
                                          <p:attrName>ppt_x</p:attrName>
                                          <p:attrName>ppt_y</p:attrName>
                                        </p:attrNameLst>
                                      </p:cBhvr>
                                      <p:rCtr x="-36723" y="1512"/>
                                    </p:animMotion>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36"/>
                    </p:tgtEl>
                  </p:cond>
                </p:stCondLst>
                <p:endSync evt="end" delay="0">
                  <p:rtn val="all"/>
                </p:endSync>
                <p:childTnLst>
                  <p:par>
                    <p:cTn id="87" fill="hold">
                      <p:stCondLst>
                        <p:cond delay="0"/>
                      </p:stCondLst>
                      <p:childTnLst>
                        <p:par>
                          <p:cTn id="88" fill="hold">
                            <p:stCondLst>
                              <p:cond delay="0"/>
                            </p:stCondLst>
                            <p:childTnLst>
                              <p:par>
                                <p:cTn id="89" presetID="0" presetClass="path" presetSubtype="0" accel="50000" decel="50000" fill="hold" nodeType="clickEffect">
                                  <p:stCondLst>
                                    <p:cond delay="0"/>
                                  </p:stCondLst>
                                  <p:childTnLst>
                                    <p:animMotion origin="layout" path="M 0.00174 0.00185 L -0.57237 -0.06171 " pathEditMode="relative" rAng="0" ptsTypes="AA">
                                      <p:cBhvr>
                                        <p:cTn id="90" dur="2000" fill="hold"/>
                                        <p:tgtEl>
                                          <p:spTgt spid="36"/>
                                        </p:tgtEl>
                                        <p:attrNameLst>
                                          <p:attrName>ppt_x</p:attrName>
                                          <p:attrName>ppt_y</p:attrName>
                                        </p:attrNameLst>
                                      </p:cBhvr>
                                      <p:rCtr x="-28705" y="-3178"/>
                                    </p:animMotion>
                                  </p:childTnLst>
                                </p:cTn>
                              </p:par>
                            </p:childTnLst>
                          </p:cTn>
                        </p:par>
                      </p:childTnLst>
                    </p:cTn>
                  </p:par>
                </p:childTnLst>
              </p:cTn>
              <p:nextCondLst>
                <p:cond evt="onClick" delay="0">
                  <p:tgtEl>
                    <p:spTgt spid="3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Google Shape;914;p24"/>
          <p:cNvPicPr preferRelativeResize="0"/>
          <p:nvPr/>
        </p:nvPicPr>
        <p:blipFill rotWithShape="1">
          <a:blip r:embed="rId3">
            <a:alphaModFix/>
          </a:blip>
          <a:srcRect/>
          <a:stretch/>
        </p:blipFill>
        <p:spPr>
          <a:xfrm>
            <a:off x="2205" y="-6674"/>
            <a:ext cx="12187592" cy="6855520"/>
          </a:xfrm>
          <a:prstGeom prst="rect">
            <a:avLst/>
          </a:prstGeom>
          <a:noFill/>
          <a:ln>
            <a:noFill/>
          </a:ln>
        </p:spPr>
      </p:pic>
      <p:pic>
        <p:nvPicPr>
          <p:cNvPr id="915" name="Google Shape;915;p24"/>
          <p:cNvPicPr preferRelativeResize="0"/>
          <p:nvPr/>
        </p:nvPicPr>
        <p:blipFill rotWithShape="1">
          <a:blip r:embed="rId4">
            <a:alphaModFix/>
          </a:blip>
          <a:srcRect/>
          <a:stretch/>
        </p:blipFill>
        <p:spPr>
          <a:xfrm flipH="1">
            <a:off x="9020312" y="4510776"/>
            <a:ext cx="3169484" cy="2434834"/>
          </a:xfrm>
          <a:prstGeom prst="rect">
            <a:avLst/>
          </a:prstGeom>
          <a:noFill/>
          <a:ln>
            <a:noFill/>
          </a:ln>
        </p:spPr>
      </p:pic>
      <p:pic>
        <p:nvPicPr>
          <p:cNvPr id="916" name="Google Shape;916;p24"/>
          <p:cNvPicPr preferRelativeResize="0"/>
          <p:nvPr/>
        </p:nvPicPr>
        <p:blipFill rotWithShape="1">
          <a:blip r:embed="rId5">
            <a:alphaModFix/>
          </a:blip>
          <a:srcRect/>
          <a:stretch/>
        </p:blipFill>
        <p:spPr>
          <a:xfrm>
            <a:off x="9020313" y="-176460"/>
            <a:ext cx="3255175" cy="2655537"/>
          </a:xfrm>
          <a:prstGeom prst="rect">
            <a:avLst/>
          </a:prstGeom>
          <a:noFill/>
          <a:ln>
            <a:noFill/>
          </a:ln>
        </p:spPr>
      </p:pic>
      <p:pic>
        <p:nvPicPr>
          <p:cNvPr id="917" name="Google Shape;917;p24"/>
          <p:cNvPicPr preferRelativeResize="0"/>
          <p:nvPr/>
        </p:nvPicPr>
        <p:blipFill rotWithShape="1">
          <a:blip r:embed="rId6">
            <a:alphaModFix/>
          </a:blip>
          <a:srcRect/>
          <a:stretch/>
        </p:blipFill>
        <p:spPr>
          <a:xfrm flipH="1">
            <a:off x="248241" y="3731567"/>
            <a:ext cx="2604555" cy="3236177"/>
          </a:xfrm>
          <a:prstGeom prst="rect">
            <a:avLst/>
          </a:prstGeom>
          <a:noFill/>
          <a:ln>
            <a:noFill/>
          </a:ln>
        </p:spPr>
      </p:pic>
      <p:pic>
        <p:nvPicPr>
          <p:cNvPr id="918" name="Google Shape;918;p24"/>
          <p:cNvPicPr preferRelativeResize="0"/>
          <p:nvPr/>
        </p:nvPicPr>
        <p:blipFill rotWithShape="1">
          <a:blip r:embed="rId7">
            <a:alphaModFix/>
          </a:blip>
          <a:srcRect/>
          <a:stretch/>
        </p:blipFill>
        <p:spPr>
          <a:xfrm rot="582822">
            <a:off x="-247145" y="-14209"/>
            <a:ext cx="3595326" cy="2331035"/>
          </a:xfrm>
          <a:prstGeom prst="rect">
            <a:avLst/>
          </a:prstGeom>
          <a:noFill/>
          <a:ln>
            <a:noFill/>
          </a:ln>
        </p:spPr>
      </p:pic>
      <p:pic>
        <p:nvPicPr>
          <p:cNvPr id="919" name="Google Shape;919;p24"/>
          <p:cNvPicPr preferRelativeResize="0"/>
          <p:nvPr/>
        </p:nvPicPr>
        <p:blipFill rotWithShape="1">
          <a:blip r:embed="rId8">
            <a:alphaModFix/>
          </a:blip>
          <a:srcRect/>
          <a:stretch/>
        </p:blipFill>
        <p:spPr>
          <a:xfrm>
            <a:off x="3893575" y="3294774"/>
            <a:ext cx="4741759" cy="4113334"/>
          </a:xfrm>
          <a:prstGeom prst="rect">
            <a:avLst/>
          </a:prstGeom>
          <a:noFill/>
          <a:ln>
            <a:noFill/>
          </a:ln>
        </p:spPr>
      </p:pic>
      <p:sp>
        <p:nvSpPr>
          <p:cNvPr id="922" name="Google Shape;922;p24"/>
          <p:cNvSpPr txBox="1"/>
          <p:nvPr/>
        </p:nvSpPr>
        <p:spPr>
          <a:xfrm>
            <a:off x="1840373" y="1607503"/>
            <a:ext cx="7661977" cy="1938503"/>
          </a:xfrm>
          <a:prstGeom prst="rect">
            <a:avLst/>
          </a:prstGeom>
          <a:noFill/>
          <a:ln>
            <a:noFill/>
          </a:ln>
        </p:spPr>
        <p:txBody>
          <a:bodyPr spcFirstLastPara="1" wrap="square" lIns="91404" tIns="45689" rIns="91404" bIns="45689" anchor="t" anchorCtr="0">
            <a:spAutoFit/>
          </a:bodyPr>
          <a:lstStyle/>
          <a:p>
            <a:pPr algn="ctr"/>
            <a:r>
              <a:rPr lang="en-US" altLang="zh-CN" sz="5999" dirty="0" err="1">
                <a:solidFill>
                  <a:srgbClr val="FF4D67"/>
                </a:solidFill>
                <a:latin typeface="Arial"/>
                <a:ea typeface="Arial"/>
                <a:cs typeface="Arial"/>
                <a:sym typeface="Arial"/>
              </a:rPr>
              <a:t>Tạm</a:t>
            </a:r>
            <a:r>
              <a:rPr lang="en-US" altLang="zh-CN" sz="5999" dirty="0">
                <a:solidFill>
                  <a:srgbClr val="FF4D67"/>
                </a:solidFill>
                <a:latin typeface="Arial"/>
                <a:ea typeface="Arial"/>
                <a:cs typeface="Arial"/>
                <a:sym typeface="Arial"/>
              </a:rPr>
              <a:t> </a:t>
            </a:r>
            <a:r>
              <a:rPr lang="en-US" altLang="zh-CN" sz="5999" dirty="0" err="1">
                <a:solidFill>
                  <a:srgbClr val="FF4D67"/>
                </a:solidFill>
                <a:latin typeface="Arial"/>
                <a:ea typeface="Arial"/>
                <a:cs typeface="Arial"/>
                <a:sym typeface="Arial"/>
              </a:rPr>
              <a:t>biệt</a:t>
            </a:r>
            <a:r>
              <a:rPr lang="en-US" altLang="zh-CN" sz="5999" dirty="0">
                <a:solidFill>
                  <a:srgbClr val="FF4D67"/>
                </a:solidFill>
                <a:latin typeface="Arial"/>
                <a:ea typeface="Arial"/>
                <a:cs typeface="Arial"/>
                <a:sym typeface="Arial"/>
              </a:rPr>
              <a:t> </a:t>
            </a:r>
            <a:r>
              <a:rPr lang="en-US" altLang="zh-CN" sz="5999" dirty="0" err="1">
                <a:solidFill>
                  <a:srgbClr val="FF4D67"/>
                </a:solidFill>
                <a:latin typeface="Arial"/>
                <a:ea typeface="Arial"/>
                <a:cs typeface="Arial"/>
                <a:sym typeface="Arial"/>
              </a:rPr>
              <a:t>và</a:t>
            </a:r>
            <a:r>
              <a:rPr lang="en-US" altLang="zh-CN" sz="5999" dirty="0">
                <a:solidFill>
                  <a:srgbClr val="FF4D67"/>
                </a:solidFill>
                <a:latin typeface="Arial"/>
                <a:ea typeface="Arial"/>
                <a:cs typeface="Arial"/>
                <a:sym typeface="Arial"/>
              </a:rPr>
              <a:t> </a:t>
            </a:r>
          </a:p>
          <a:p>
            <a:pPr algn="ctr"/>
            <a:r>
              <a:rPr lang="en-US" altLang="zh-CN" sz="5999" dirty="0" err="1">
                <a:solidFill>
                  <a:srgbClr val="FF4D67"/>
                </a:solidFill>
                <a:latin typeface="Arial"/>
                <a:ea typeface="Arial"/>
                <a:cs typeface="Arial"/>
                <a:sym typeface="Arial"/>
              </a:rPr>
              <a:t>hẹn</a:t>
            </a:r>
            <a:r>
              <a:rPr lang="en-US" altLang="zh-CN" sz="5999" dirty="0">
                <a:solidFill>
                  <a:srgbClr val="FF4D67"/>
                </a:solidFill>
                <a:latin typeface="Arial"/>
                <a:ea typeface="Arial"/>
                <a:cs typeface="Arial"/>
                <a:sym typeface="Arial"/>
              </a:rPr>
              <a:t> </a:t>
            </a:r>
            <a:r>
              <a:rPr lang="en-US" altLang="zh-CN" sz="5999" dirty="0" err="1">
                <a:solidFill>
                  <a:srgbClr val="FF4D67"/>
                </a:solidFill>
                <a:latin typeface="Arial"/>
                <a:ea typeface="Arial"/>
                <a:cs typeface="Arial"/>
                <a:sym typeface="Arial"/>
              </a:rPr>
              <a:t>gặp</a:t>
            </a:r>
            <a:r>
              <a:rPr lang="en-US" altLang="zh-CN" sz="5999" dirty="0">
                <a:solidFill>
                  <a:srgbClr val="FF4D67"/>
                </a:solidFill>
                <a:latin typeface="Arial"/>
                <a:ea typeface="Arial"/>
                <a:cs typeface="Arial"/>
                <a:sym typeface="Arial"/>
              </a:rPr>
              <a:t> </a:t>
            </a:r>
            <a:r>
              <a:rPr lang="en-US" altLang="zh-CN" sz="5999" dirty="0" err="1">
                <a:solidFill>
                  <a:srgbClr val="FF4D67"/>
                </a:solidFill>
                <a:latin typeface="Arial"/>
                <a:ea typeface="Arial"/>
                <a:cs typeface="Arial"/>
                <a:sym typeface="Arial"/>
              </a:rPr>
              <a:t>lại</a:t>
            </a:r>
            <a:r>
              <a:rPr lang="en-US" altLang="zh-CN" sz="5999" dirty="0">
                <a:solidFill>
                  <a:srgbClr val="FF4D67"/>
                </a:solidFill>
                <a:latin typeface="Arial"/>
                <a:ea typeface="Arial"/>
                <a:cs typeface="Arial"/>
                <a:sym typeface="Arial"/>
              </a:rPr>
              <a:t> </a:t>
            </a:r>
            <a:r>
              <a:rPr lang="en-US" altLang="zh-CN" sz="5999" dirty="0" err="1">
                <a:solidFill>
                  <a:srgbClr val="FF4D67"/>
                </a:solidFill>
                <a:latin typeface="Arial"/>
                <a:ea typeface="Arial"/>
                <a:cs typeface="Arial"/>
                <a:sym typeface="Arial"/>
              </a:rPr>
              <a:t>các</a:t>
            </a:r>
            <a:r>
              <a:rPr lang="en-US" altLang="zh-CN" sz="5999" dirty="0">
                <a:solidFill>
                  <a:srgbClr val="FF4D67"/>
                </a:solidFill>
                <a:latin typeface="Arial"/>
                <a:ea typeface="Arial"/>
                <a:cs typeface="Arial"/>
                <a:sym typeface="Arial"/>
              </a:rPr>
              <a:t> con</a:t>
            </a:r>
            <a:endParaRPr sz="5999" dirty="0">
              <a:solidFill>
                <a:srgbClr val="FF4D67"/>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4"/>
                                        </p:tgtEl>
                                        <p:attrNameLst>
                                          <p:attrName>style.visibility</p:attrName>
                                        </p:attrNameLst>
                                      </p:cBhvr>
                                      <p:to>
                                        <p:strVal val="visible"/>
                                      </p:to>
                                    </p:set>
                                    <p:animEffect transition="in" filter="fade">
                                      <p:cBhvr>
                                        <p:cTn id="7" dur="750"/>
                                        <p:tgtEl>
                                          <p:spTgt spid="914"/>
                                        </p:tgtEl>
                                      </p:cBhvr>
                                    </p:animEffect>
                                  </p:childTnLst>
                                </p:cTn>
                              </p:par>
                              <p:par>
                                <p:cTn id="8" presetID="2" presetClass="entr" presetSubtype="8" fill="hold" nodeType="withEffect">
                                  <p:stCondLst>
                                    <p:cond delay="750"/>
                                  </p:stCondLst>
                                  <p:childTnLst>
                                    <p:set>
                                      <p:cBhvr>
                                        <p:cTn id="9" dur="1" fill="hold">
                                          <p:stCondLst>
                                            <p:cond delay="0"/>
                                          </p:stCondLst>
                                        </p:cTn>
                                        <p:tgtEl>
                                          <p:spTgt spid="915"/>
                                        </p:tgtEl>
                                        <p:attrNameLst>
                                          <p:attrName>style.visibility</p:attrName>
                                        </p:attrNameLst>
                                      </p:cBhvr>
                                      <p:to>
                                        <p:strVal val="visible"/>
                                      </p:to>
                                    </p:set>
                                    <p:anim calcmode="lin" valueType="num">
                                      <p:cBhvr additive="base">
                                        <p:cTn id="10" dur="750"/>
                                        <p:tgtEl>
                                          <p:spTgt spid="915"/>
                                        </p:tgtEl>
                                        <p:attrNameLst>
                                          <p:attrName>ppt_x</p:attrName>
                                        </p:attrNameLst>
                                      </p:cBhvr>
                                      <p:tavLst>
                                        <p:tav tm="0">
                                          <p:val>
                                            <p:strVal val="#ppt_x-1"/>
                                          </p:val>
                                        </p:tav>
                                        <p:tav tm="100000">
                                          <p:val>
                                            <p:strVal val="#ppt_x"/>
                                          </p:val>
                                        </p:tav>
                                      </p:tavLst>
                                    </p:anim>
                                  </p:childTnLst>
                                </p:cTn>
                              </p:par>
                            </p:childTnLst>
                          </p:cTn>
                        </p:par>
                        <p:par>
                          <p:cTn id="11" fill="hold">
                            <p:stCondLst>
                              <p:cond delay="750"/>
                            </p:stCondLst>
                            <p:childTnLst>
                              <p:par>
                                <p:cTn id="12" presetID="2" presetClass="entr" presetSubtype="8" fill="hold" nodeType="afterEffect">
                                  <p:stCondLst>
                                    <p:cond delay="0"/>
                                  </p:stCondLst>
                                  <p:childTnLst>
                                    <p:set>
                                      <p:cBhvr>
                                        <p:cTn id="13" dur="1" fill="hold">
                                          <p:stCondLst>
                                            <p:cond delay="0"/>
                                          </p:stCondLst>
                                        </p:cTn>
                                        <p:tgtEl>
                                          <p:spTgt spid="916"/>
                                        </p:tgtEl>
                                        <p:attrNameLst>
                                          <p:attrName>style.visibility</p:attrName>
                                        </p:attrNameLst>
                                      </p:cBhvr>
                                      <p:to>
                                        <p:strVal val="visible"/>
                                      </p:to>
                                    </p:set>
                                    <p:anim calcmode="lin" valueType="num">
                                      <p:cBhvr additive="base">
                                        <p:cTn id="14" dur="750"/>
                                        <p:tgtEl>
                                          <p:spTgt spid="916"/>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500"/>
                                  </p:stCondLst>
                                  <p:childTnLst>
                                    <p:set>
                                      <p:cBhvr>
                                        <p:cTn id="16" dur="1" fill="hold">
                                          <p:stCondLst>
                                            <p:cond delay="0"/>
                                          </p:stCondLst>
                                        </p:cTn>
                                        <p:tgtEl>
                                          <p:spTgt spid="918"/>
                                        </p:tgtEl>
                                        <p:attrNameLst>
                                          <p:attrName>style.visibility</p:attrName>
                                        </p:attrNameLst>
                                      </p:cBhvr>
                                      <p:to>
                                        <p:strVal val="visible"/>
                                      </p:to>
                                    </p:set>
                                    <p:anim calcmode="lin" valueType="num">
                                      <p:cBhvr additive="base">
                                        <p:cTn id="17" dur="750"/>
                                        <p:tgtEl>
                                          <p:spTgt spid="918"/>
                                        </p:tgtEl>
                                        <p:attrNameLst>
                                          <p:attrName>ppt_x</p:attrName>
                                        </p:attrNameLst>
                                      </p:cBhvr>
                                      <p:tavLst>
                                        <p:tav tm="0">
                                          <p:val>
                                            <p:strVal val="#ppt_x-1"/>
                                          </p:val>
                                        </p:tav>
                                        <p:tav tm="100000">
                                          <p:val>
                                            <p:strVal val="#ppt_x"/>
                                          </p:val>
                                        </p:tav>
                                      </p:tavLst>
                                    </p:anim>
                                  </p:childTnLst>
                                </p:cTn>
                              </p:par>
                              <p:par>
                                <p:cTn id="18" presetID="2" presetClass="entr" presetSubtype="4" fill="hold" nodeType="withEffect">
                                  <p:stCondLst>
                                    <p:cond delay="250"/>
                                  </p:stCondLst>
                                  <p:childTnLst>
                                    <p:set>
                                      <p:cBhvr>
                                        <p:cTn id="19" dur="1" fill="hold">
                                          <p:stCondLst>
                                            <p:cond delay="0"/>
                                          </p:stCondLst>
                                        </p:cTn>
                                        <p:tgtEl>
                                          <p:spTgt spid="917"/>
                                        </p:tgtEl>
                                        <p:attrNameLst>
                                          <p:attrName>style.visibility</p:attrName>
                                        </p:attrNameLst>
                                      </p:cBhvr>
                                      <p:to>
                                        <p:strVal val="visible"/>
                                      </p:to>
                                    </p:set>
                                    <p:anim calcmode="lin" valueType="num">
                                      <p:cBhvr additive="base">
                                        <p:cTn id="20" dur="750"/>
                                        <p:tgtEl>
                                          <p:spTgt spid="91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19"/>
                                        </p:tgtEl>
                                        <p:attrNameLst>
                                          <p:attrName>style.visibility</p:attrName>
                                        </p:attrNameLst>
                                      </p:cBhvr>
                                      <p:to>
                                        <p:strVal val="visible"/>
                                      </p:to>
                                    </p:set>
                                    <p:animEffect transition="in" filter="fade">
                                      <p:cBhvr>
                                        <p:cTn id="24" dur="500"/>
                                        <p:tgtEl>
                                          <p:spTgt spid="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3"/>
          <p:cNvPicPr preferRelativeResize="0"/>
          <p:nvPr/>
        </p:nvPicPr>
        <p:blipFill rotWithShape="1">
          <a:blip r:embed="rId3">
            <a:alphaModFix/>
          </a:blip>
          <a:srcRect/>
          <a:stretch/>
        </p:blipFill>
        <p:spPr>
          <a:xfrm>
            <a:off x="2205" y="1240"/>
            <a:ext cx="12187592" cy="6855520"/>
          </a:xfrm>
          <a:prstGeom prst="rect">
            <a:avLst/>
          </a:prstGeom>
          <a:noFill/>
          <a:ln>
            <a:noFill/>
          </a:ln>
        </p:spPr>
      </p:pic>
      <p:pic>
        <p:nvPicPr>
          <p:cNvPr id="152" name="Google Shape;152;p3"/>
          <p:cNvPicPr preferRelativeResize="0"/>
          <p:nvPr/>
        </p:nvPicPr>
        <p:blipFill rotWithShape="1">
          <a:blip r:embed="rId4">
            <a:alphaModFix/>
          </a:blip>
          <a:srcRect/>
          <a:stretch/>
        </p:blipFill>
        <p:spPr>
          <a:xfrm flipH="1">
            <a:off x="9020312" y="4510776"/>
            <a:ext cx="3169484" cy="2434834"/>
          </a:xfrm>
          <a:prstGeom prst="rect">
            <a:avLst/>
          </a:prstGeom>
          <a:noFill/>
          <a:ln>
            <a:noFill/>
          </a:ln>
        </p:spPr>
      </p:pic>
      <p:pic>
        <p:nvPicPr>
          <p:cNvPr id="153" name="Google Shape;153;p3"/>
          <p:cNvPicPr preferRelativeResize="0"/>
          <p:nvPr/>
        </p:nvPicPr>
        <p:blipFill rotWithShape="1">
          <a:blip r:embed="rId5">
            <a:alphaModFix/>
          </a:blip>
          <a:srcRect/>
          <a:stretch/>
        </p:blipFill>
        <p:spPr>
          <a:xfrm>
            <a:off x="9020313" y="-176460"/>
            <a:ext cx="3255175" cy="2655537"/>
          </a:xfrm>
          <a:prstGeom prst="rect">
            <a:avLst/>
          </a:prstGeom>
          <a:noFill/>
          <a:ln>
            <a:noFill/>
          </a:ln>
        </p:spPr>
      </p:pic>
      <p:pic>
        <p:nvPicPr>
          <p:cNvPr id="154" name="Google Shape;154;p3"/>
          <p:cNvPicPr preferRelativeResize="0"/>
          <p:nvPr/>
        </p:nvPicPr>
        <p:blipFill rotWithShape="1">
          <a:blip r:embed="rId6">
            <a:alphaModFix/>
          </a:blip>
          <a:srcRect/>
          <a:stretch/>
        </p:blipFill>
        <p:spPr>
          <a:xfrm flipH="1">
            <a:off x="248241" y="3731567"/>
            <a:ext cx="2604555" cy="3236177"/>
          </a:xfrm>
          <a:prstGeom prst="rect">
            <a:avLst/>
          </a:prstGeom>
          <a:noFill/>
          <a:ln>
            <a:noFill/>
          </a:ln>
        </p:spPr>
      </p:pic>
      <p:pic>
        <p:nvPicPr>
          <p:cNvPr id="155" name="Google Shape;155;p3"/>
          <p:cNvPicPr preferRelativeResize="0"/>
          <p:nvPr/>
        </p:nvPicPr>
        <p:blipFill rotWithShape="1">
          <a:blip r:embed="rId7">
            <a:alphaModFix/>
          </a:blip>
          <a:srcRect/>
          <a:stretch/>
        </p:blipFill>
        <p:spPr>
          <a:xfrm rot="582822">
            <a:off x="-296516" y="7430"/>
            <a:ext cx="2300062" cy="1415494"/>
          </a:xfrm>
          <a:prstGeom prst="rect">
            <a:avLst/>
          </a:prstGeom>
          <a:noFill/>
          <a:ln>
            <a:noFill/>
          </a:ln>
        </p:spPr>
      </p:pic>
      <p:sp>
        <p:nvSpPr>
          <p:cNvPr id="156" name="Google Shape;156;p3"/>
          <p:cNvSpPr/>
          <p:nvPr/>
        </p:nvSpPr>
        <p:spPr>
          <a:xfrm>
            <a:off x="2799490" y="2364803"/>
            <a:ext cx="2025073" cy="2033547"/>
          </a:xfrm>
          <a:prstGeom prst="ellipse">
            <a:avLst/>
          </a:prstGeom>
          <a:solidFill>
            <a:srgbClr val="6DC1B5"/>
          </a:solidFill>
          <a:ln w="28575" cap="flat" cmpd="sng">
            <a:solidFill>
              <a:schemeClr val="lt1"/>
            </a:solidFill>
            <a:prstDash val="solid"/>
            <a:miter lim="800000"/>
            <a:headEnd type="none" w="sm" len="sm"/>
            <a:tailEnd type="none" w="sm" len="sm"/>
          </a:ln>
        </p:spPr>
        <p:txBody>
          <a:bodyPr spcFirstLastPara="1" wrap="square" lIns="0" tIns="0" rIns="0" bIns="0" anchor="ctr" anchorCtr="0">
            <a:noAutofit/>
          </a:bodyPr>
          <a:lstStyle/>
          <a:p>
            <a:pPr algn="ctr"/>
            <a:r>
              <a:rPr lang="en-US" altLang="zh-CN" sz="4399">
                <a:solidFill>
                  <a:schemeClr val="lt1"/>
                </a:solidFill>
                <a:latin typeface="Arial"/>
                <a:ea typeface="Arial"/>
                <a:cs typeface="Arial"/>
                <a:sym typeface="Arial"/>
              </a:rPr>
              <a:t>01</a:t>
            </a:r>
            <a:endParaRPr sz="1400" b="1">
              <a:solidFill>
                <a:schemeClr val="lt1"/>
              </a:solidFill>
              <a:latin typeface="Arial"/>
              <a:ea typeface="Arial"/>
              <a:cs typeface="Arial"/>
              <a:sym typeface="Arial"/>
            </a:endParaRPr>
          </a:p>
        </p:txBody>
      </p:sp>
      <p:pic>
        <p:nvPicPr>
          <p:cNvPr id="157" name="Google Shape;157;p3"/>
          <p:cNvPicPr preferRelativeResize="0"/>
          <p:nvPr/>
        </p:nvPicPr>
        <p:blipFill rotWithShape="1">
          <a:blip r:embed="rId8">
            <a:alphaModFix/>
          </a:blip>
          <a:srcRect/>
          <a:stretch/>
        </p:blipFill>
        <p:spPr>
          <a:xfrm>
            <a:off x="3009723" y="1607295"/>
            <a:ext cx="1666836" cy="1445929"/>
          </a:xfrm>
          <a:prstGeom prst="rect">
            <a:avLst/>
          </a:prstGeom>
          <a:noFill/>
          <a:ln>
            <a:noFill/>
          </a:ln>
        </p:spPr>
      </p:pic>
      <p:grpSp>
        <p:nvGrpSpPr>
          <p:cNvPr id="160" name="Google Shape;160;p3"/>
          <p:cNvGrpSpPr/>
          <p:nvPr/>
        </p:nvGrpSpPr>
        <p:grpSpPr>
          <a:xfrm>
            <a:off x="4980573" y="2460031"/>
            <a:ext cx="4287645" cy="1629149"/>
            <a:chOff x="2802618" y="3136900"/>
            <a:chExt cx="6578600" cy="1018073"/>
          </a:xfrm>
        </p:grpSpPr>
        <p:cxnSp>
          <p:nvCxnSpPr>
            <p:cNvPr id="161" name="Google Shape;161;p3"/>
            <p:cNvCxnSpPr/>
            <p:nvPr/>
          </p:nvCxnSpPr>
          <p:spPr>
            <a:xfrm>
              <a:off x="2802618" y="3136900"/>
              <a:ext cx="6578600" cy="0"/>
            </a:xfrm>
            <a:prstGeom prst="straightConnector1">
              <a:avLst/>
            </a:prstGeom>
            <a:noFill/>
            <a:ln w="9525" cap="flat" cmpd="sng">
              <a:solidFill>
                <a:srgbClr val="6DC1B5"/>
              </a:solidFill>
              <a:prstDash val="solid"/>
              <a:miter lim="800000"/>
              <a:headEnd type="none" w="sm" len="sm"/>
              <a:tailEnd type="none" w="sm" len="sm"/>
            </a:ln>
          </p:spPr>
        </p:cxnSp>
        <p:cxnSp>
          <p:nvCxnSpPr>
            <p:cNvPr id="162" name="Google Shape;162;p3"/>
            <p:cNvCxnSpPr/>
            <p:nvPr/>
          </p:nvCxnSpPr>
          <p:spPr>
            <a:xfrm>
              <a:off x="2802618" y="4154973"/>
              <a:ext cx="6578600" cy="0"/>
            </a:xfrm>
            <a:prstGeom prst="straightConnector1">
              <a:avLst/>
            </a:prstGeom>
            <a:noFill/>
            <a:ln w="9525" cap="flat" cmpd="sng">
              <a:solidFill>
                <a:srgbClr val="6DC1B5"/>
              </a:solidFill>
              <a:prstDash val="solid"/>
              <a:miter lim="800000"/>
              <a:headEnd type="none" w="sm" len="sm"/>
              <a:tailEnd type="none" w="sm" len="sm"/>
            </a:ln>
          </p:spPr>
        </p:cxnSp>
      </p:grpSp>
      <p:sp>
        <p:nvSpPr>
          <p:cNvPr id="15" name="TextBox 14">
            <a:extLst>
              <a:ext uri="{FF2B5EF4-FFF2-40B4-BE49-F238E27FC236}">
                <a16:creationId xmlns:a16="http://schemas.microsoft.com/office/drawing/2014/main" id="{879618CD-4E1E-42F2-AD9C-441411916620}"/>
              </a:ext>
            </a:extLst>
          </p:cNvPr>
          <p:cNvSpPr txBox="1"/>
          <p:nvPr/>
        </p:nvSpPr>
        <p:spPr>
          <a:xfrm>
            <a:off x="4962043" y="2330260"/>
            <a:ext cx="5072944" cy="2400101"/>
          </a:xfrm>
          <a:prstGeom prst="rect">
            <a:avLst/>
          </a:prstGeom>
          <a:noFill/>
        </p:spPr>
        <p:txBody>
          <a:bodyPr wrap="square">
            <a:spAutoFit/>
          </a:bodyPr>
          <a:lstStyle/>
          <a:p>
            <a:pPr algn="ctr"/>
            <a:r>
              <a:rPr lang="en-US" altLang="zh-CN" sz="4999" dirty="0" err="1">
                <a:solidFill>
                  <a:srgbClr val="FF0000"/>
                </a:solidFill>
                <a:latin typeface="Arial-SGK-TV" pitchFamily="2" charset="0"/>
                <a:ea typeface="微软雅黑" panose="020B0503020204020204" pitchFamily="34" charset="-122"/>
                <a:cs typeface="Arial-SGK-TV" pitchFamily="2" charset="0"/>
              </a:rPr>
              <a:t>Toán</a:t>
            </a:r>
            <a:endParaRPr lang="pt-BR" altLang="zh-CN" sz="4999" dirty="0">
              <a:solidFill>
                <a:srgbClr val="FF0000"/>
              </a:solidFill>
              <a:latin typeface="Arial-SGK-TV" pitchFamily="2" charset="0"/>
              <a:ea typeface="微软雅黑" panose="020B0503020204020204" pitchFamily="34" charset="-122"/>
              <a:cs typeface="Arial-SGK-TV" pitchFamily="2" charset="0"/>
            </a:endParaRPr>
          </a:p>
          <a:p>
            <a:pPr algn="ctr"/>
            <a:r>
              <a:rPr lang="pt-BR" altLang="zh-CN" sz="4999" dirty="0">
                <a:solidFill>
                  <a:schemeClr val="accent1"/>
                </a:solidFill>
                <a:latin typeface="Arial-SGK-TV" pitchFamily="2" charset="0"/>
                <a:ea typeface="微软雅黑" panose="020B0503020204020204" pitchFamily="34" charset="-122"/>
                <a:cs typeface="Arial-SGK-TV" pitchFamily="2" charset="0"/>
              </a:rPr>
              <a:t>Bài 2: Các số 6,7,8,9,10 (tiết 3)</a:t>
            </a:r>
            <a:endParaRPr lang="pt-BR" sz="4999" b="1" dirty="0">
              <a:solidFill>
                <a:srgbClr val="6DC1B5"/>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77785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750"/>
                                        <p:tgtEl>
                                          <p:spTgt spid="151"/>
                                        </p:tgtEl>
                                      </p:cBhvr>
                                    </p:animEffect>
                                  </p:childTnLst>
                                </p:cTn>
                              </p:par>
                              <p:par>
                                <p:cTn id="8" presetID="2" presetClass="entr" presetSubtype="8" fill="hold" nodeType="withEffect">
                                  <p:stCondLst>
                                    <p:cond delay="750"/>
                                  </p:stCondLst>
                                  <p:childTnLst>
                                    <p:set>
                                      <p:cBhvr>
                                        <p:cTn id="9" dur="1" fill="hold">
                                          <p:stCondLst>
                                            <p:cond delay="0"/>
                                          </p:stCondLst>
                                        </p:cTn>
                                        <p:tgtEl>
                                          <p:spTgt spid="152"/>
                                        </p:tgtEl>
                                        <p:attrNameLst>
                                          <p:attrName>style.visibility</p:attrName>
                                        </p:attrNameLst>
                                      </p:cBhvr>
                                      <p:to>
                                        <p:strVal val="visible"/>
                                      </p:to>
                                    </p:set>
                                    <p:anim calcmode="lin" valueType="num">
                                      <p:cBhvr additive="base">
                                        <p:cTn id="10" dur="750"/>
                                        <p:tgtEl>
                                          <p:spTgt spid="152"/>
                                        </p:tgtEl>
                                        <p:attrNameLst>
                                          <p:attrName>ppt_x</p:attrName>
                                        </p:attrNameLst>
                                      </p:cBhvr>
                                      <p:tavLst>
                                        <p:tav tm="0">
                                          <p:val>
                                            <p:strVal val="#ppt_x-1"/>
                                          </p:val>
                                        </p:tav>
                                        <p:tav tm="100000">
                                          <p:val>
                                            <p:strVal val="#ppt_x"/>
                                          </p:val>
                                        </p:tav>
                                      </p:tavLst>
                                    </p:anim>
                                  </p:childTnLst>
                                </p:cTn>
                              </p:par>
                            </p:childTnLst>
                          </p:cTn>
                        </p:par>
                        <p:par>
                          <p:cTn id="11" fill="hold">
                            <p:stCondLst>
                              <p:cond delay="750"/>
                            </p:stCondLst>
                            <p:childTnLst>
                              <p:par>
                                <p:cTn id="12" presetID="2" presetClass="entr" presetSubtype="8" fill="hold" nodeType="afterEffect">
                                  <p:stCondLst>
                                    <p:cond delay="0"/>
                                  </p:stCondLst>
                                  <p:childTnLst>
                                    <p:set>
                                      <p:cBhvr>
                                        <p:cTn id="13" dur="1" fill="hold">
                                          <p:stCondLst>
                                            <p:cond delay="0"/>
                                          </p:stCondLst>
                                        </p:cTn>
                                        <p:tgtEl>
                                          <p:spTgt spid="153"/>
                                        </p:tgtEl>
                                        <p:attrNameLst>
                                          <p:attrName>style.visibility</p:attrName>
                                        </p:attrNameLst>
                                      </p:cBhvr>
                                      <p:to>
                                        <p:strVal val="visible"/>
                                      </p:to>
                                    </p:set>
                                    <p:anim calcmode="lin" valueType="num">
                                      <p:cBhvr additive="base">
                                        <p:cTn id="14" dur="750"/>
                                        <p:tgtEl>
                                          <p:spTgt spid="153"/>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500"/>
                                  </p:stCondLst>
                                  <p:childTnLst>
                                    <p:set>
                                      <p:cBhvr>
                                        <p:cTn id="16" dur="1" fill="hold">
                                          <p:stCondLst>
                                            <p:cond delay="0"/>
                                          </p:stCondLst>
                                        </p:cTn>
                                        <p:tgtEl>
                                          <p:spTgt spid="155"/>
                                        </p:tgtEl>
                                        <p:attrNameLst>
                                          <p:attrName>style.visibility</p:attrName>
                                        </p:attrNameLst>
                                      </p:cBhvr>
                                      <p:to>
                                        <p:strVal val="visible"/>
                                      </p:to>
                                    </p:set>
                                    <p:anim calcmode="lin" valueType="num">
                                      <p:cBhvr additive="base">
                                        <p:cTn id="17" dur="750"/>
                                        <p:tgtEl>
                                          <p:spTgt spid="155"/>
                                        </p:tgtEl>
                                        <p:attrNameLst>
                                          <p:attrName>ppt_x</p:attrName>
                                        </p:attrNameLst>
                                      </p:cBhvr>
                                      <p:tavLst>
                                        <p:tav tm="0">
                                          <p:val>
                                            <p:strVal val="#ppt_x-1"/>
                                          </p:val>
                                        </p:tav>
                                        <p:tav tm="100000">
                                          <p:val>
                                            <p:strVal val="#ppt_x"/>
                                          </p:val>
                                        </p:tav>
                                      </p:tavLst>
                                    </p:anim>
                                  </p:childTnLst>
                                </p:cTn>
                              </p:par>
                              <p:par>
                                <p:cTn id="18" presetID="2" presetClass="entr" presetSubtype="4" fill="hold" nodeType="withEffect">
                                  <p:stCondLst>
                                    <p:cond delay="250"/>
                                  </p:stCondLst>
                                  <p:childTnLst>
                                    <p:set>
                                      <p:cBhvr>
                                        <p:cTn id="19" dur="1" fill="hold">
                                          <p:stCondLst>
                                            <p:cond delay="0"/>
                                          </p:stCondLst>
                                        </p:cTn>
                                        <p:tgtEl>
                                          <p:spTgt spid="154"/>
                                        </p:tgtEl>
                                        <p:attrNameLst>
                                          <p:attrName>style.visibility</p:attrName>
                                        </p:attrNameLst>
                                      </p:cBhvr>
                                      <p:to>
                                        <p:strVal val="visible"/>
                                      </p:to>
                                    </p:set>
                                    <p:anim calcmode="lin" valueType="num">
                                      <p:cBhvr additive="base">
                                        <p:cTn id="20" dur="750"/>
                                        <p:tgtEl>
                                          <p:spTgt spid="154"/>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3" presetClass="entr" presetSubtype="16" fill="hold" nodeType="afterEffect">
                                  <p:stCondLst>
                                    <p:cond delay="0"/>
                                  </p:stCondLst>
                                  <p:childTnLst>
                                    <p:set>
                                      <p:cBhvr>
                                        <p:cTn id="23" dur="1" fill="hold">
                                          <p:stCondLst>
                                            <p:cond delay="0"/>
                                          </p:stCondLst>
                                        </p:cTn>
                                        <p:tgtEl>
                                          <p:spTgt spid="156"/>
                                        </p:tgtEl>
                                        <p:attrNameLst>
                                          <p:attrName>style.visibility</p:attrName>
                                        </p:attrNameLst>
                                      </p:cBhvr>
                                      <p:to>
                                        <p:strVal val="visible"/>
                                      </p:to>
                                    </p:set>
                                    <p:anim calcmode="lin" valueType="num">
                                      <p:cBhvr additive="base">
                                        <p:cTn id="24" dur="500"/>
                                        <p:tgtEl>
                                          <p:spTgt spid="156"/>
                                        </p:tgtEl>
                                        <p:attrNameLst>
                                          <p:attrName>ppt_w</p:attrName>
                                        </p:attrNameLst>
                                      </p:cBhvr>
                                      <p:tavLst>
                                        <p:tav tm="0">
                                          <p:val>
                                            <p:strVal val="0"/>
                                          </p:val>
                                        </p:tav>
                                        <p:tav tm="100000">
                                          <p:val>
                                            <p:strVal val="#ppt_w"/>
                                          </p:val>
                                        </p:tav>
                                      </p:tavLst>
                                    </p:anim>
                                    <p:anim calcmode="lin" valueType="num">
                                      <p:cBhvr additive="base">
                                        <p:cTn id="25" dur="500"/>
                                        <p:tgtEl>
                                          <p:spTgt spid="156"/>
                                        </p:tgtEl>
                                        <p:attrNameLst>
                                          <p:attrName>ppt_h</p:attrName>
                                        </p:attrNameLst>
                                      </p:cBhvr>
                                      <p:tavLst>
                                        <p:tav tm="0">
                                          <p:val>
                                            <p:strVal val="0"/>
                                          </p:val>
                                        </p:tav>
                                        <p:tav tm="100000">
                                          <p:val>
                                            <p:strVal val="#ppt_h"/>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57"/>
                                        </p:tgtEl>
                                        <p:attrNameLst>
                                          <p:attrName>style.visibility</p:attrName>
                                        </p:attrNameLst>
                                      </p:cBhvr>
                                      <p:to>
                                        <p:strVal val="visible"/>
                                      </p:to>
                                    </p:set>
                                    <p:animEffect transition="in" filter="fade">
                                      <p:cBhvr>
                                        <p:cTn id="29" dur="1000"/>
                                        <p:tgtEl>
                                          <p:spTgt spid="157"/>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60"/>
                                        </p:tgtEl>
                                        <p:attrNameLst>
                                          <p:attrName>style.visibility</p:attrName>
                                        </p:attrNameLst>
                                      </p:cBhvr>
                                      <p:to>
                                        <p:strVal val="visible"/>
                                      </p:to>
                                    </p:set>
                                    <p:animEffect transition="in" filter="fade">
                                      <p:cBhvr>
                                        <p:cTn id="33" dur="500"/>
                                        <p:tgtEl>
                                          <p:spTgt spid="160"/>
                                        </p:tgtEl>
                                      </p:cBhvr>
                                    </p:animEffect>
                                  </p:childTnLst>
                                </p:cTn>
                              </p:par>
                            </p:childTnLst>
                          </p:cTn>
                        </p:par>
                        <p:par>
                          <p:cTn id="34" fill="hold">
                            <p:stCondLst>
                              <p:cond delay="3500"/>
                            </p:stCondLst>
                            <p:childTnLst>
                              <p:par>
                                <p:cTn id="35" presetID="2" presetClass="entr" presetSubtype="2"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2234693" y="0"/>
            <a:ext cx="6582112" cy="719819"/>
            <a:chOff x="132773" y="1491630"/>
            <a:chExt cx="6201403" cy="720080"/>
          </a:xfrm>
        </p:grpSpPr>
        <p:sp>
          <p:nvSpPr>
            <p:cNvPr id="39" name="Oval 38"/>
            <p:cNvSpPr/>
            <p:nvPr/>
          </p:nvSpPr>
          <p:spPr>
            <a:xfrm>
              <a:off x="132773" y="1491630"/>
              <a:ext cx="720080" cy="72008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97" dirty="0">
                  <a:solidFill>
                    <a:schemeClr val="bg1"/>
                  </a:solidFill>
                  <a:latin typeface="Aharoni" pitchFamily="2" charset="-79"/>
                  <a:cs typeface="Aharoni" pitchFamily="2" charset="-79"/>
                </a:rPr>
                <a:t>1</a:t>
              </a:r>
            </a:p>
          </p:txBody>
        </p:sp>
        <p:sp>
          <p:nvSpPr>
            <p:cNvPr id="40" name="TextBox 39"/>
            <p:cNvSpPr txBox="1"/>
            <p:nvPr/>
          </p:nvSpPr>
          <p:spPr>
            <a:xfrm>
              <a:off x="945575" y="1626935"/>
              <a:ext cx="5388601" cy="523220"/>
            </a:xfrm>
            <a:prstGeom prst="rect">
              <a:avLst/>
            </a:prstGeom>
            <a:solidFill>
              <a:srgbClr val="FFCC00"/>
            </a:solidFill>
            <a:effectLst>
              <a:reflection blurRad="6350" stA="52000" endA="300" endPos="35000" dir="5400000" sy="-100000" algn="bl" rotWithShape="0"/>
            </a:effectLst>
          </p:spPr>
          <p:txBody>
            <a:bodyPr wrap="square" rtlCol="0">
              <a:spAutoFit/>
            </a:bodyPr>
            <a:lstStyle/>
            <a:p>
              <a:r>
                <a:rPr lang="en-US" sz="2799" b="1">
                  <a:latin typeface="Times New Roman" pitchFamily="18" charset="0"/>
                  <a:cs typeface="Times New Roman" pitchFamily="18" charset="0"/>
                </a:rPr>
                <a:t>Chọn số thích hợp với số con vật.</a:t>
              </a:r>
              <a:r>
                <a:rPr lang="en-US" sz="2400">
                  <a:latin typeface="Times New Roman" pitchFamily="18" charset="0"/>
                  <a:cs typeface="Times New Roman" pitchFamily="18" charset="0"/>
                </a:rPr>
                <a:t> </a:t>
              </a:r>
            </a:p>
          </p:txBody>
        </p:sp>
      </p:grpSp>
      <p:pic>
        <p:nvPicPr>
          <p:cNvPr id="41" name="Picture 2" descr="C:\Users\Administrator\Desktop\GA ĐT TOAN\LUYEN T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8843" y="7010"/>
            <a:ext cx="2800954" cy="12868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Desktop\GA ĐT TOAN\202005101826595895_Toan1-T1-B2-LT2-1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4694" y="637545"/>
            <a:ext cx="2915258" cy="164972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strator\Desktop\GA ĐT TOAN\202005101827201133_Toan1-T1-B2-LT2-1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2358" y="637545"/>
            <a:ext cx="2983085" cy="16881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esktop\GA ĐT TOAN\202006081209451415_Toan1-T1-B2-LT2-1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337" y="2165187"/>
            <a:ext cx="3092615" cy="175008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istrator\Desktop\GA ĐT TOAN\202005101832568115_Toan1-T1-B2-LT2-1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4692" y="3791264"/>
            <a:ext cx="2933596" cy="16600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istrator\Desktop\GA ĐT TOAN\202005101833371277_Toan1-T1-B2-LT2-1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7894" y="5303451"/>
            <a:ext cx="2915259" cy="164972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istrator\Desktop\GA ĐT TOAN\202005101829207754_Toan1-T1-B2-LT2-1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2358" y="2196176"/>
            <a:ext cx="2983085" cy="16881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Administrator\Desktop\GA ĐT TOAN\202005101833164421_Toan1-T1-B2-LT2-1f.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82357" y="3751300"/>
            <a:ext cx="3008042" cy="170222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Administrator\Desktop\GA ĐT TOAN\202005101833506103_Toan1-T1-B2-LT2-1h.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6000" y="5287964"/>
            <a:ext cx="2983085" cy="16881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31903" y="758464"/>
            <a:ext cx="1000474" cy="523031"/>
          </a:xfrm>
          <a:prstGeom prst="rect">
            <a:avLst/>
          </a:prstGeom>
          <a:noFill/>
        </p:spPr>
        <p:txBody>
          <a:bodyPr wrap="square" rtlCol="0">
            <a:spAutoFit/>
          </a:bodyPr>
          <a:lstStyle/>
          <a:p>
            <a:r>
              <a:rPr lang="en-US" sz="2799" b="1">
                <a:solidFill>
                  <a:srgbClr val="FF0000"/>
                </a:solidFill>
              </a:rPr>
              <a:t>6</a:t>
            </a:r>
          </a:p>
        </p:txBody>
      </p:sp>
      <p:sp>
        <p:nvSpPr>
          <p:cNvPr id="43" name="TextBox 42"/>
          <p:cNvSpPr txBox="1"/>
          <p:nvPr/>
        </p:nvSpPr>
        <p:spPr>
          <a:xfrm>
            <a:off x="4779463" y="1148848"/>
            <a:ext cx="1000474" cy="523031"/>
          </a:xfrm>
          <a:prstGeom prst="rect">
            <a:avLst/>
          </a:prstGeom>
          <a:noFill/>
        </p:spPr>
        <p:txBody>
          <a:bodyPr wrap="square" rtlCol="0">
            <a:spAutoFit/>
          </a:bodyPr>
          <a:lstStyle/>
          <a:p>
            <a:r>
              <a:rPr lang="en-US" sz="2799" b="1">
                <a:solidFill>
                  <a:srgbClr val="FF0000"/>
                </a:solidFill>
              </a:rPr>
              <a:t>8</a:t>
            </a:r>
          </a:p>
        </p:txBody>
      </p:sp>
      <p:sp>
        <p:nvSpPr>
          <p:cNvPr id="44" name="TextBox 43"/>
          <p:cNvSpPr txBox="1"/>
          <p:nvPr/>
        </p:nvSpPr>
        <p:spPr>
          <a:xfrm>
            <a:off x="4533433" y="1684672"/>
            <a:ext cx="604738" cy="523031"/>
          </a:xfrm>
          <a:prstGeom prst="rect">
            <a:avLst/>
          </a:prstGeom>
          <a:noFill/>
          <a:ln>
            <a:solidFill>
              <a:schemeClr val="accent2">
                <a:lumMod val="75000"/>
              </a:schemeClr>
            </a:solidFill>
          </a:ln>
        </p:spPr>
        <p:txBody>
          <a:bodyPr wrap="square" rtlCol="0">
            <a:spAutoFit/>
          </a:bodyPr>
          <a:lstStyle/>
          <a:p>
            <a:r>
              <a:rPr lang="en-US" sz="2799" b="1">
                <a:solidFill>
                  <a:srgbClr val="FF0000"/>
                </a:solidFill>
              </a:rPr>
              <a:t>5</a:t>
            </a:r>
          </a:p>
        </p:txBody>
      </p:sp>
      <p:sp>
        <p:nvSpPr>
          <p:cNvPr id="18" name="TextBox 17"/>
          <p:cNvSpPr txBox="1"/>
          <p:nvPr/>
        </p:nvSpPr>
        <p:spPr>
          <a:xfrm>
            <a:off x="8675191" y="750671"/>
            <a:ext cx="1000474" cy="523031"/>
          </a:xfrm>
          <a:prstGeom prst="rect">
            <a:avLst/>
          </a:prstGeom>
          <a:noFill/>
        </p:spPr>
        <p:txBody>
          <a:bodyPr wrap="square" rtlCol="0">
            <a:spAutoFit/>
          </a:bodyPr>
          <a:lstStyle/>
          <a:p>
            <a:r>
              <a:rPr lang="en-US" sz="2799" b="1">
                <a:solidFill>
                  <a:srgbClr val="FF0000"/>
                </a:solidFill>
              </a:rPr>
              <a:t>6</a:t>
            </a:r>
          </a:p>
        </p:txBody>
      </p:sp>
      <p:sp>
        <p:nvSpPr>
          <p:cNvPr id="19" name="TextBox 18"/>
          <p:cNvSpPr txBox="1"/>
          <p:nvPr/>
        </p:nvSpPr>
        <p:spPr>
          <a:xfrm>
            <a:off x="8351942" y="1164504"/>
            <a:ext cx="1000474" cy="523031"/>
          </a:xfrm>
          <a:prstGeom prst="rect">
            <a:avLst/>
          </a:prstGeom>
          <a:noFill/>
        </p:spPr>
        <p:txBody>
          <a:bodyPr wrap="square" rtlCol="0">
            <a:spAutoFit/>
          </a:bodyPr>
          <a:lstStyle/>
          <a:p>
            <a:r>
              <a:rPr lang="en-US" sz="2799" b="1">
                <a:solidFill>
                  <a:srgbClr val="FF0000"/>
                </a:solidFill>
              </a:rPr>
              <a:t>8</a:t>
            </a:r>
          </a:p>
        </p:txBody>
      </p:sp>
      <p:sp>
        <p:nvSpPr>
          <p:cNvPr id="20" name="TextBox 19"/>
          <p:cNvSpPr txBox="1"/>
          <p:nvPr/>
        </p:nvSpPr>
        <p:spPr>
          <a:xfrm>
            <a:off x="6313841" y="3236345"/>
            <a:ext cx="1000474" cy="523031"/>
          </a:xfrm>
          <a:prstGeom prst="rect">
            <a:avLst/>
          </a:prstGeom>
          <a:noFill/>
        </p:spPr>
        <p:txBody>
          <a:bodyPr wrap="square" rtlCol="0">
            <a:spAutoFit/>
          </a:bodyPr>
          <a:lstStyle/>
          <a:p>
            <a:r>
              <a:rPr lang="en-US" sz="2799" b="1">
                <a:solidFill>
                  <a:srgbClr val="FF0000"/>
                </a:solidFill>
              </a:rPr>
              <a:t>7</a:t>
            </a:r>
          </a:p>
        </p:txBody>
      </p:sp>
      <p:sp>
        <p:nvSpPr>
          <p:cNvPr id="21" name="TextBox 20"/>
          <p:cNvSpPr txBox="1"/>
          <p:nvPr/>
        </p:nvSpPr>
        <p:spPr>
          <a:xfrm>
            <a:off x="2362611" y="2326574"/>
            <a:ext cx="1000474" cy="523031"/>
          </a:xfrm>
          <a:prstGeom prst="rect">
            <a:avLst/>
          </a:prstGeom>
          <a:noFill/>
        </p:spPr>
        <p:txBody>
          <a:bodyPr wrap="square" rtlCol="0">
            <a:spAutoFit/>
          </a:bodyPr>
          <a:lstStyle/>
          <a:p>
            <a:r>
              <a:rPr lang="en-US" sz="2799" b="1">
                <a:solidFill>
                  <a:srgbClr val="FF0000"/>
                </a:solidFill>
              </a:rPr>
              <a:t>8</a:t>
            </a:r>
          </a:p>
        </p:txBody>
      </p:sp>
      <p:sp>
        <p:nvSpPr>
          <p:cNvPr id="22" name="TextBox 21"/>
          <p:cNvSpPr txBox="1"/>
          <p:nvPr/>
        </p:nvSpPr>
        <p:spPr>
          <a:xfrm>
            <a:off x="2107511" y="2780518"/>
            <a:ext cx="1000474" cy="523031"/>
          </a:xfrm>
          <a:prstGeom prst="rect">
            <a:avLst/>
          </a:prstGeom>
          <a:noFill/>
        </p:spPr>
        <p:txBody>
          <a:bodyPr wrap="square" rtlCol="0">
            <a:spAutoFit/>
          </a:bodyPr>
          <a:lstStyle/>
          <a:p>
            <a:r>
              <a:rPr lang="en-US" sz="2799" b="1">
                <a:solidFill>
                  <a:srgbClr val="FF0000"/>
                </a:solidFill>
              </a:rPr>
              <a:t>9</a:t>
            </a:r>
          </a:p>
        </p:txBody>
      </p:sp>
      <p:sp>
        <p:nvSpPr>
          <p:cNvPr id="23" name="TextBox 22"/>
          <p:cNvSpPr txBox="1"/>
          <p:nvPr/>
        </p:nvSpPr>
        <p:spPr>
          <a:xfrm>
            <a:off x="2277578" y="3084551"/>
            <a:ext cx="1000474" cy="523031"/>
          </a:xfrm>
          <a:prstGeom prst="rect">
            <a:avLst/>
          </a:prstGeom>
          <a:noFill/>
        </p:spPr>
        <p:txBody>
          <a:bodyPr wrap="square" rtlCol="0">
            <a:spAutoFit/>
          </a:bodyPr>
          <a:lstStyle/>
          <a:p>
            <a:r>
              <a:rPr lang="en-US" sz="2799" b="1">
                <a:solidFill>
                  <a:srgbClr val="FF0000"/>
                </a:solidFill>
              </a:rPr>
              <a:t>10</a:t>
            </a:r>
          </a:p>
        </p:txBody>
      </p:sp>
      <p:sp>
        <p:nvSpPr>
          <p:cNvPr id="24" name="TextBox 23"/>
          <p:cNvSpPr txBox="1"/>
          <p:nvPr/>
        </p:nvSpPr>
        <p:spPr>
          <a:xfrm>
            <a:off x="6303211" y="2326574"/>
            <a:ext cx="1000474" cy="523031"/>
          </a:xfrm>
          <a:prstGeom prst="rect">
            <a:avLst/>
          </a:prstGeom>
          <a:noFill/>
        </p:spPr>
        <p:txBody>
          <a:bodyPr wrap="square" rtlCol="0">
            <a:spAutoFit/>
          </a:bodyPr>
          <a:lstStyle/>
          <a:p>
            <a:r>
              <a:rPr lang="en-US" sz="2799" b="1">
                <a:solidFill>
                  <a:srgbClr val="FF0000"/>
                </a:solidFill>
              </a:rPr>
              <a:t>6</a:t>
            </a:r>
          </a:p>
        </p:txBody>
      </p:sp>
      <p:sp>
        <p:nvSpPr>
          <p:cNvPr id="25" name="TextBox 24"/>
          <p:cNvSpPr txBox="1"/>
          <p:nvPr/>
        </p:nvSpPr>
        <p:spPr>
          <a:xfrm>
            <a:off x="6057707" y="2780518"/>
            <a:ext cx="1000474" cy="523031"/>
          </a:xfrm>
          <a:prstGeom prst="rect">
            <a:avLst/>
          </a:prstGeom>
          <a:noFill/>
        </p:spPr>
        <p:txBody>
          <a:bodyPr wrap="square" rtlCol="0">
            <a:spAutoFit/>
          </a:bodyPr>
          <a:lstStyle/>
          <a:p>
            <a:r>
              <a:rPr lang="en-US" sz="2799" b="1">
                <a:solidFill>
                  <a:srgbClr val="FF0000"/>
                </a:solidFill>
              </a:rPr>
              <a:t>8</a:t>
            </a:r>
          </a:p>
        </p:txBody>
      </p:sp>
      <p:sp>
        <p:nvSpPr>
          <p:cNvPr id="26" name="TextBox 25"/>
          <p:cNvSpPr txBox="1"/>
          <p:nvPr/>
        </p:nvSpPr>
        <p:spPr>
          <a:xfrm>
            <a:off x="8773552" y="1730709"/>
            <a:ext cx="1000474" cy="523031"/>
          </a:xfrm>
          <a:prstGeom prst="rect">
            <a:avLst/>
          </a:prstGeom>
          <a:noFill/>
        </p:spPr>
        <p:txBody>
          <a:bodyPr wrap="square" rtlCol="0">
            <a:spAutoFit/>
          </a:bodyPr>
          <a:lstStyle/>
          <a:p>
            <a:r>
              <a:rPr lang="en-US" sz="2799" b="1">
                <a:solidFill>
                  <a:srgbClr val="FF0000"/>
                </a:solidFill>
              </a:rPr>
              <a:t>7</a:t>
            </a:r>
          </a:p>
        </p:txBody>
      </p:sp>
      <p:sp>
        <p:nvSpPr>
          <p:cNvPr id="27" name="TextBox 26"/>
          <p:cNvSpPr txBox="1"/>
          <p:nvPr/>
        </p:nvSpPr>
        <p:spPr>
          <a:xfrm>
            <a:off x="4650353" y="3855038"/>
            <a:ext cx="1000474" cy="523031"/>
          </a:xfrm>
          <a:prstGeom prst="rect">
            <a:avLst/>
          </a:prstGeom>
          <a:noFill/>
        </p:spPr>
        <p:txBody>
          <a:bodyPr wrap="square" rtlCol="0">
            <a:spAutoFit/>
          </a:bodyPr>
          <a:lstStyle/>
          <a:p>
            <a:r>
              <a:rPr lang="en-US" sz="2799" b="1">
                <a:solidFill>
                  <a:srgbClr val="FF0000"/>
                </a:solidFill>
              </a:rPr>
              <a:t>3</a:t>
            </a:r>
          </a:p>
        </p:txBody>
      </p:sp>
      <p:sp>
        <p:nvSpPr>
          <p:cNvPr id="28" name="TextBox 27"/>
          <p:cNvSpPr txBox="1"/>
          <p:nvPr/>
        </p:nvSpPr>
        <p:spPr>
          <a:xfrm>
            <a:off x="4071058" y="4359796"/>
            <a:ext cx="1000474" cy="523031"/>
          </a:xfrm>
          <a:prstGeom prst="rect">
            <a:avLst/>
          </a:prstGeom>
          <a:noFill/>
        </p:spPr>
        <p:txBody>
          <a:bodyPr wrap="square" rtlCol="0">
            <a:spAutoFit/>
          </a:bodyPr>
          <a:lstStyle/>
          <a:p>
            <a:r>
              <a:rPr lang="en-US" sz="2799" b="1">
                <a:solidFill>
                  <a:srgbClr val="FF0000"/>
                </a:solidFill>
              </a:rPr>
              <a:t>1</a:t>
            </a:r>
          </a:p>
        </p:txBody>
      </p:sp>
      <p:sp>
        <p:nvSpPr>
          <p:cNvPr id="29" name="TextBox 28"/>
          <p:cNvSpPr txBox="1"/>
          <p:nvPr/>
        </p:nvSpPr>
        <p:spPr>
          <a:xfrm>
            <a:off x="4574158" y="4719331"/>
            <a:ext cx="1000474" cy="523031"/>
          </a:xfrm>
          <a:prstGeom prst="rect">
            <a:avLst/>
          </a:prstGeom>
          <a:noFill/>
        </p:spPr>
        <p:txBody>
          <a:bodyPr wrap="square" rtlCol="0">
            <a:spAutoFit/>
          </a:bodyPr>
          <a:lstStyle/>
          <a:p>
            <a:r>
              <a:rPr lang="en-US" sz="2799" b="1">
                <a:solidFill>
                  <a:srgbClr val="FF0000"/>
                </a:solidFill>
              </a:rPr>
              <a:t>2</a:t>
            </a:r>
          </a:p>
        </p:txBody>
      </p:sp>
      <p:sp>
        <p:nvSpPr>
          <p:cNvPr id="30" name="TextBox 29"/>
          <p:cNvSpPr txBox="1"/>
          <p:nvPr/>
        </p:nvSpPr>
        <p:spPr>
          <a:xfrm>
            <a:off x="8471289" y="4722448"/>
            <a:ext cx="1000474" cy="523031"/>
          </a:xfrm>
          <a:prstGeom prst="rect">
            <a:avLst/>
          </a:prstGeom>
          <a:noFill/>
        </p:spPr>
        <p:txBody>
          <a:bodyPr wrap="square" rtlCol="0">
            <a:spAutoFit/>
          </a:bodyPr>
          <a:lstStyle/>
          <a:p>
            <a:r>
              <a:rPr lang="en-US" sz="2799" b="1">
                <a:solidFill>
                  <a:srgbClr val="FF0000"/>
                </a:solidFill>
              </a:rPr>
              <a:t>2</a:t>
            </a:r>
          </a:p>
        </p:txBody>
      </p:sp>
      <p:sp>
        <p:nvSpPr>
          <p:cNvPr id="31" name="TextBox 30"/>
          <p:cNvSpPr txBox="1"/>
          <p:nvPr/>
        </p:nvSpPr>
        <p:spPr>
          <a:xfrm>
            <a:off x="8206522" y="4222656"/>
            <a:ext cx="1000474" cy="523031"/>
          </a:xfrm>
          <a:prstGeom prst="rect">
            <a:avLst/>
          </a:prstGeom>
          <a:noFill/>
        </p:spPr>
        <p:txBody>
          <a:bodyPr wrap="square" rtlCol="0">
            <a:spAutoFit/>
          </a:bodyPr>
          <a:lstStyle/>
          <a:p>
            <a:r>
              <a:rPr lang="en-US" sz="2799" b="1">
                <a:solidFill>
                  <a:srgbClr val="FF0000"/>
                </a:solidFill>
              </a:rPr>
              <a:t>1</a:t>
            </a:r>
          </a:p>
        </p:txBody>
      </p:sp>
      <p:sp>
        <p:nvSpPr>
          <p:cNvPr id="32" name="TextBox 31"/>
          <p:cNvSpPr txBox="1"/>
          <p:nvPr/>
        </p:nvSpPr>
        <p:spPr>
          <a:xfrm>
            <a:off x="8556322" y="3870392"/>
            <a:ext cx="1000474" cy="523031"/>
          </a:xfrm>
          <a:prstGeom prst="rect">
            <a:avLst/>
          </a:prstGeom>
          <a:noFill/>
        </p:spPr>
        <p:txBody>
          <a:bodyPr wrap="square" rtlCol="0">
            <a:spAutoFit/>
          </a:bodyPr>
          <a:lstStyle/>
          <a:p>
            <a:r>
              <a:rPr lang="en-US" sz="2799" b="1">
                <a:solidFill>
                  <a:srgbClr val="FF0000"/>
                </a:solidFill>
              </a:rPr>
              <a:t>3</a:t>
            </a:r>
          </a:p>
        </p:txBody>
      </p:sp>
      <p:sp>
        <p:nvSpPr>
          <p:cNvPr id="33" name="TextBox 32"/>
          <p:cNvSpPr txBox="1"/>
          <p:nvPr/>
        </p:nvSpPr>
        <p:spPr>
          <a:xfrm>
            <a:off x="2541926" y="5383656"/>
            <a:ext cx="1000474" cy="523031"/>
          </a:xfrm>
          <a:prstGeom prst="rect">
            <a:avLst/>
          </a:prstGeom>
          <a:noFill/>
        </p:spPr>
        <p:txBody>
          <a:bodyPr wrap="square" rtlCol="0">
            <a:spAutoFit/>
          </a:bodyPr>
          <a:lstStyle/>
          <a:p>
            <a:r>
              <a:rPr lang="en-US" sz="2799" b="1">
                <a:solidFill>
                  <a:srgbClr val="FF0000"/>
                </a:solidFill>
              </a:rPr>
              <a:t>7</a:t>
            </a:r>
          </a:p>
        </p:txBody>
      </p:sp>
      <p:sp>
        <p:nvSpPr>
          <p:cNvPr id="34" name="TextBox 33"/>
          <p:cNvSpPr txBox="1"/>
          <p:nvPr/>
        </p:nvSpPr>
        <p:spPr>
          <a:xfrm>
            <a:off x="2206877" y="5870500"/>
            <a:ext cx="1000474" cy="523031"/>
          </a:xfrm>
          <a:prstGeom prst="rect">
            <a:avLst/>
          </a:prstGeom>
          <a:noFill/>
        </p:spPr>
        <p:txBody>
          <a:bodyPr wrap="square" rtlCol="0">
            <a:spAutoFit/>
          </a:bodyPr>
          <a:lstStyle/>
          <a:p>
            <a:r>
              <a:rPr lang="en-US" sz="2799" b="1">
                <a:solidFill>
                  <a:srgbClr val="FF0000"/>
                </a:solidFill>
              </a:rPr>
              <a:t>9</a:t>
            </a:r>
          </a:p>
        </p:txBody>
      </p:sp>
      <p:sp>
        <p:nvSpPr>
          <p:cNvPr id="35" name="TextBox 34"/>
          <p:cNvSpPr txBox="1"/>
          <p:nvPr/>
        </p:nvSpPr>
        <p:spPr>
          <a:xfrm>
            <a:off x="2498742" y="6197923"/>
            <a:ext cx="1000474" cy="523031"/>
          </a:xfrm>
          <a:prstGeom prst="rect">
            <a:avLst/>
          </a:prstGeom>
          <a:noFill/>
        </p:spPr>
        <p:txBody>
          <a:bodyPr wrap="square" rtlCol="0">
            <a:spAutoFit/>
          </a:bodyPr>
          <a:lstStyle/>
          <a:p>
            <a:r>
              <a:rPr lang="en-US" sz="2799" b="1">
                <a:solidFill>
                  <a:srgbClr val="FF0000"/>
                </a:solidFill>
              </a:rPr>
              <a:t>8</a:t>
            </a:r>
          </a:p>
        </p:txBody>
      </p:sp>
      <p:sp>
        <p:nvSpPr>
          <p:cNvPr id="36" name="TextBox 35"/>
          <p:cNvSpPr txBox="1"/>
          <p:nvPr/>
        </p:nvSpPr>
        <p:spPr>
          <a:xfrm>
            <a:off x="6531003" y="5464220"/>
            <a:ext cx="1000474" cy="523031"/>
          </a:xfrm>
          <a:prstGeom prst="rect">
            <a:avLst/>
          </a:prstGeom>
          <a:noFill/>
        </p:spPr>
        <p:txBody>
          <a:bodyPr wrap="square" rtlCol="0">
            <a:spAutoFit/>
          </a:bodyPr>
          <a:lstStyle/>
          <a:p>
            <a:r>
              <a:rPr lang="en-US" sz="2799" b="1">
                <a:solidFill>
                  <a:srgbClr val="FF0000"/>
                </a:solidFill>
              </a:rPr>
              <a:t>8</a:t>
            </a:r>
          </a:p>
        </p:txBody>
      </p:sp>
      <p:sp>
        <p:nvSpPr>
          <p:cNvPr id="38" name="TextBox 37"/>
          <p:cNvSpPr txBox="1"/>
          <p:nvPr/>
        </p:nvSpPr>
        <p:spPr>
          <a:xfrm>
            <a:off x="6035023" y="5866795"/>
            <a:ext cx="1000474" cy="523031"/>
          </a:xfrm>
          <a:prstGeom prst="rect">
            <a:avLst/>
          </a:prstGeom>
          <a:noFill/>
        </p:spPr>
        <p:txBody>
          <a:bodyPr wrap="square" rtlCol="0">
            <a:spAutoFit/>
          </a:bodyPr>
          <a:lstStyle/>
          <a:p>
            <a:r>
              <a:rPr lang="en-US" sz="2799" b="1">
                <a:solidFill>
                  <a:srgbClr val="FF0000"/>
                </a:solidFill>
              </a:rPr>
              <a:t>10</a:t>
            </a:r>
          </a:p>
        </p:txBody>
      </p:sp>
      <p:sp>
        <p:nvSpPr>
          <p:cNvPr id="42" name="TextBox 41"/>
          <p:cNvSpPr txBox="1"/>
          <p:nvPr/>
        </p:nvSpPr>
        <p:spPr>
          <a:xfrm>
            <a:off x="6531003" y="6328854"/>
            <a:ext cx="1000474" cy="523031"/>
          </a:xfrm>
          <a:prstGeom prst="rect">
            <a:avLst/>
          </a:prstGeom>
          <a:noFill/>
        </p:spPr>
        <p:txBody>
          <a:bodyPr wrap="square" rtlCol="0">
            <a:spAutoFit/>
          </a:bodyPr>
          <a:lstStyle/>
          <a:p>
            <a:r>
              <a:rPr lang="en-US" sz="2799" b="1">
                <a:solidFill>
                  <a:srgbClr val="FF0000"/>
                </a:solidFill>
              </a:rPr>
              <a:t>9</a:t>
            </a:r>
          </a:p>
        </p:txBody>
      </p:sp>
      <p:sp>
        <p:nvSpPr>
          <p:cNvPr id="45" name="Oval 44"/>
          <p:cNvSpPr/>
          <p:nvPr/>
        </p:nvSpPr>
        <p:spPr>
          <a:xfrm>
            <a:off x="4420452" y="1671880"/>
            <a:ext cx="626898" cy="544492"/>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639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9531324" y="4690249"/>
            <a:ext cx="1964781" cy="1042452"/>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66"/>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1537" y="569517"/>
            <a:ext cx="7281839" cy="412073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9939" y="3253128"/>
            <a:ext cx="2599867" cy="2874244"/>
          </a:xfrm>
          <a:prstGeom prst="rect">
            <a:avLst/>
          </a:prstGeom>
        </p:spPr>
      </p:pic>
      <p:sp>
        <p:nvSpPr>
          <p:cNvPr id="2" name="Rounded Rectangle 1"/>
          <p:cNvSpPr/>
          <p:nvPr/>
        </p:nvSpPr>
        <p:spPr>
          <a:xfrm>
            <a:off x="4131539"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6</a:t>
            </a:r>
          </a:p>
        </p:txBody>
      </p:sp>
      <p:sp>
        <p:nvSpPr>
          <p:cNvPr id="13" name="Rounded Rectangle 12"/>
          <p:cNvSpPr/>
          <p:nvPr/>
        </p:nvSpPr>
        <p:spPr>
          <a:xfrm>
            <a:off x="9614051"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5</a:t>
            </a:r>
          </a:p>
        </p:txBody>
      </p:sp>
      <p:sp>
        <p:nvSpPr>
          <p:cNvPr id="15" name="Rounded Rectangle 14"/>
          <p:cNvSpPr/>
          <p:nvPr/>
        </p:nvSpPr>
        <p:spPr>
          <a:xfrm>
            <a:off x="6872795"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8</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1538" y="113485"/>
            <a:ext cx="1377974" cy="688988"/>
          </a:xfrm>
          <a:prstGeom prst="rect">
            <a:avLst/>
          </a:prstGeom>
        </p:spPr>
      </p:pic>
      <p:sp>
        <p:nvSpPr>
          <p:cNvPr id="14" name="Rectangle 13">
            <a:extLst>
              <a:ext uri="{FF2B5EF4-FFF2-40B4-BE49-F238E27FC236}">
                <a16:creationId xmlns:a16="http://schemas.microsoft.com/office/drawing/2014/main" id="{70C3EC17-0B6A-F24B-AB3E-D71DBC686DAF}"/>
              </a:ext>
            </a:extLst>
          </p:cNvPr>
          <p:cNvSpPr/>
          <p:nvPr/>
        </p:nvSpPr>
        <p:spPr>
          <a:xfrm>
            <a:off x="13487" y="185236"/>
            <a:ext cx="1940314" cy="329149"/>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
        <p:nvSpPr>
          <p:cNvPr id="18" name="Rectangle 17">
            <a:extLst>
              <a:ext uri="{FF2B5EF4-FFF2-40B4-BE49-F238E27FC236}">
                <a16:creationId xmlns:a16="http://schemas.microsoft.com/office/drawing/2014/main" id="{D856A47A-4012-A945-8C11-9D78836AF89E}"/>
              </a:ext>
            </a:extLst>
          </p:cNvPr>
          <p:cNvSpPr/>
          <p:nvPr/>
        </p:nvSpPr>
        <p:spPr>
          <a:xfrm>
            <a:off x="11239236" y="229454"/>
            <a:ext cx="777281" cy="446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
        <p:nvSpPr>
          <p:cNvPr id="19" name="Google Shape;846;p44">
            <a:hlinkClick r:id="rId7" action="ppaction://hlinksldjump"/>
            <a:extLst>
              <a:ext uri="{FF2B5EF4-FFF2-40B4-BE49-F238E27FC236}">
                <a16:creationId xmlns:a16="http://schemas.microsoft.com/office/drawing/2014/main" id="{9DC56BE9-3EBC-5540-8B12-56DEAE8323B3}"/>
              </a:ext>
            </a:extLst>
          </p:cNvPr>
          <p:cNvSpPr>
            <a:spLocks noChangeAspect="1"/>
          </p:cNvSpPr>
          <p:nvPr/>
        </p:nvSpPr>
        <p:spPr>
          <a:xfrm>
            <a:off x="11198135" y="5931647"/>
            <a:ext cx="731310" cy="71952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3B6BDD"/>
          </a:solidFill>
          <a:ln>
            <a:noFill/>
          </a:ln>
          <a:effectLst>
            <a:outerShdw blurRad="57150" dist="19050" dir="5400000" algn="bl" rotWithShape="0">
              <a:srgbClr val="000000">
                <a:alpha val="50000"/>
              </a:srgbClr>
            </a:outerShdw>
          </a:effectLst>
        </p:spPr>
        <p:txBody>
          <a:bodyPr spcFirstLastPara="1" wrap="square" lIns="121814" tIns="121814" rIns="121814" bIns="121814" anchor="ctr" anchorCtr="0">
            <a:noAutofit/>
          </a:bodyPr>
          <a:lstStyle/>
          <a:p>
            <a:endParaRPr sz="1866"/>
          </a:p>
        </p:txBody>
      </p:sp>
      <p:grpSp>
        <p:nvGrpSpPr>
          <p:cNvPr id="21" name="Group 20">
            <a:extLst>
              <a:ext uri="{FF2B5EF4-FFF2-40B4-BE49-F238E27FC236}">
                <a16:creationId xmlns:a16="http://schemas.microsoft.com/office/drawing/2014/main" id="{7F266319-8BB0-C346-A2D9-CF0F71DF569E}"/>
              </a:ext>
            </a:extLst>
          </p:cNvPr>
          <p:cNvGrpSpPr/>
          <p:nvPr/>
        </p:nvGrpSpPr>
        <p:grpSpPr>
          <a:xfrm>
            <a:off x="1456103" y="896924"/>
            <a:ext cx="2487047" cy="2487047"/>
            <a:chOff x="1091196" y="672140"/>
            <a:chExt cx="1866608" cy="1866608"/>
          </a:xfrm>
        </p:grpSpPr>
        <p:pic>
          <p:nvPicPr>
            <p:cNvPr id="22" name="Picture 4" descr="user behavior - Speech Bubbles meaning - User Experience Stack ... -  ClipArt Best | Cartoon speech bubble, Clip art, Thought bubbles">
              <a:extLst>
                <a:ext uri="{FF2B5EF4-FFF2-40B4-BE49-F238E27FC236}">
                  <a16:creationId xmlns:a16="http://schemas.microsoft.com/office/drawing/2014/main" id="{5A249168-26BC-9246-BBB8-250641BC4E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91196" y="672140"/>
              <a:ext cx="1866608" cy="1866608"/>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a:extLst>
                <a:ext uri="{FF2B5EF4-FFF2-40B4-BE49-F238E27FC236}">
                  <a16:creationId xmlns:a16="http://schemas.microsoft.com/office/drawing/2014/main" id="{1DDD0357-239B-364D-84F5-737812A4AFCA}"/>
                </a:ext>
              </a:extLst>
            </p:cNvPr>
            <p:cNvSpPr txBox="1">
              <a:spLocks/>
            </p:cNvSpPr>
            <p:nvPr/>
          </p:nvSpPr>
          <p:spPr>
            <a:xfrm>
              <a:off x="1186052" y="1072664"/>
              <a:ext cx="1726544" cy="334894"/>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664" dirty="0" err="1">
                  <a:solidFill>
                    <a:srgbClr val="0070C0"/>
                  </a:solidFill>
                  <a:latin typeface="Arial" panose="020B0604020202020204" pitchFamily="34" charset="0"/>
                  <a:cs typeface="Arial" panose="020B0604020202020204" pitchFamily="34" charset="0"/>
                </a:rPr>
                <a:t>Có</a:t>
              </a:r>
              <a:r>
                <a:rPr lang="en-GB" sz="2664" dirty="0">
                  <a:solidFill>
                    <a:srgbClr val="0070C0"/>
                  </a:solidFill>
                  <a:latin typeface="Arial" panose="020B0604020202020204" pitchFamily="34" charset="0"/>
                  <a:cs typeface="Arial" panose="020B0604020202020204" pitchFamily="34" charset="0"/>
                </a:rPr>
                <a:t> bao </a:t>
              </a:r>
              <a:r>
                <a:rPr lang="en-GB" sz="2664" dirty="0" err="1">
                  <a:solidFill>
                    <a:srgbClr val="0070C0"/>
                  </a:solidFill>
                  <a:latin typeface="Arial" panose="020B0604020202020204" pitchFamily="34" charset="0"/>
                  <a:cs typeface="Arial" panose="020B0604020202020204" pitchFamily="34" charset="0"/>
                </a:rPr>
                <a:t>nhiêu</a:t>
              </a:r>
              <a:r>
                <a:rPr lang="en-GB" sz="2664" dirty="0">
                  <a:solidFill>
                    <a:srgbClr val="0070C0"/>
                  </a:solidFill>
                  <a:latin typeface="Arial" panose="020B0604020202020204" pitchFamily="34" charset="0"/>
                  <a:cs typeface="Arial" panose="020B0604020202020204" pitchFamily="34" charset="0"/>
                </a:rPr>
                <a:t> con </a:t>
              </a:r>
              <a:r>
                <a:rPr lang="en-GB" sz="2664" dirty="0" err="1">
                  <a:solidFill>
                    <a:srgbClr val="0070C0"/>
                  </a:solidFill>
                  <a:latin typeface="Arial" panose="020B0604020202020204" pitchFamily="34" charset="0"/>
                  <a:cs typeface="Arial" panose="020B0604020202020204" pitchFamily="34" charset="0"/>
                </a:rPr>
                <a:t>chim</a:t>
              </a:r>
              <a:r>
                <a:rPr lang="en-GB" sz="2664" dirty="0">
                  <a:solidFill>
                    <a:srgbClr val="0070C0"/>
                  </a:solidFill>
                  <a:latin typeface="Arial" panose="020B0604020202020204" pitchFamily="34" charset="0"/>
                  <a:cs typeface="Arial" panose="020B0604020202020204" pitchFamily="34" charset="0"/>
                </a:rPr>
                <a:t>?</a:t>
              </a:r>
            </a:p>
          </p:txBody>
        </p:sp>
      </p:grpSp>
      <p:pic>
        <p:nvPicPr>
          <p:cNvPr id="16" name="Picture 2">
            <a:extLst>
              <a:ext uri="{FF2B5EF4-FFF2-40B4-BE49-F238E27FC236}">
                <a16:creationId xmlns:a16="http://schemas.microsoft.com/office/drawing/2014/main" id="{245DF272-80EC-1347-A98B-C5CAD255518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44753" y="5699526"/>
            <a:ext cx="1186570" cy="118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993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grpId="0" nodeType="clickEffect">
                                  <p:stCondLst>
                                    <p:cond delay="0"/>
                                  </p:stCondLst>
                                  <p:childTnLst>
                                    <p:anim calcmode="lin" valueType="num">
                                      <p:cBhvr additive="base">
                                        <p:cTn id="19" dur="500"/>
                                        <p:tgtEl>
                                          <p:spTgt spid="15"/>
                                        </p:tgtEl>
                                        <p:attrNameLst>
                                          <p:attrName>ppt_x</p:attrName>
                                        </p:attrNameLst>
                                      </p:cBhvr>
                                      <p:tavLst>
                                        <p:tav tm="0">
                                          <p:val>
                                            <p:strVal val="ppt_x"/>
                                          </p:val>
                                        </p:tav>
                                        <p:tav tm="100000">
                                          <p:val>
                                            <p:strVal val="ppt_x"/>
                                          </p:val>
                                        </p:tav>
                                      </p:tavLst>
                                    </p:anim>
                                    <p:anim calcmode="lin" valueType="num">
                                      <p:cBhvr additive="base">
                                        <p:cTn id="20" dur="500"/>
                                        <p:tgtEl>
                                          <p:spTgt spid="15"/>
                                        </p:tgtEl>
                                        <p:attrNameLst>
                                          <p:attrName>ppt_y</p:attrName>
                                        </p:attrNameLst>
                                      </p:cBhvr>
                                      <p:tavLst>
                                        <p:tav tm="0">
                                          <p:val>
                                            <p:strVal val="ppt_y"/>
                                          </p:val>
                                        </p:tav>
                                        <p:tav tm="100000">
                                          <p:val>
                                            <p:strVal val="1+ppt_h/2"/>
                                          </p:val>
                                        </p:tav>
                                      </p:tavLst>
                                    </p:anim>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6"/>
                                        </p:tgtEl>
                                        <p:attrNameLst>
                                          <p:attrName>r</p:attrName>
                                        </p:attrNameLst>
                                      </p:cBhvr>
                                    </p:animRot>
                                    <p:animRot by="-240000">
                                      <p:cBhvr>
                                        <p:cTn id="27" dur="200" fill="hold">
                                          <p:stCondLst>
                                            <p:cond delay="200"/>
                                          </p:stCondLst>
                                        </p:cTn>
                                        <p:tgtEl>
                                          <p:spTgt spid="16"/>
                                        </p:tgtEl>
                                        <p:attrNameLst>
                                          <p:attrName>r</p:attrName>
                                        </p:attrNameLst>
                                      </p:cBhvr>
                                    </p:animRot>
                                    <p:animRot by="240000">
                                      <p:cBhvr>
                                        <p:cTn id="28" dur="200" fill="hold">
                                          <p:stCondLst>
                                            <p:cond delay="400"/>
                                          </p:stCondLst>
                                        </p:cTn>
                                        <p:tgtEl>
                                          <p:spTgt spid="16"/>
                                        </p:tgtEl>
                                        <p:attrNameLst>
                                          <p:attrName>r</p:attrName>
                                        </p:attrNameLst>
                                      </p:cBhvr>
                                    </p:animRot>
                                    <p:animRot by="-240000">
                                      <p:cBhvr>
                                        <p:cTn id="29" dur="200" fill="hold">
                                          <p:stCondLst>
                                            <p:cond delay="600"/>
                                          </p:stCondLst>
                                        </p:cTn>
                                        <p:tgtEl>
                                          <p:spTgt spid="16"/>
                                        </p:tgtEl>
                                        <p:attrNameLst>
                                          <p:attrName>r</p:attrName>
                                        </p:attrNameLst>
                                      </p:cBhvr>
                                    </p:animRot>
                                    <p:animRot by="120000">
                                      <p:cBhvr>
                                        <p:cTn id="30" dur="200" fill="hold">
                                          <p:stCondLst>
                                            <p:cond delay="800"/>
                                          </p:stCondLst>
                                        </p:cTn>
                                        <p:tgtEl>
                                          <p:spTgt spid="16"/>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16"/>
                  </p:tgtEl>
                </p:cond>
              </p:nextCondLst>
            </p:seq>
          </p:childTnLst>
        </p:cTn>
      </p:par>
    </p:tnLst>
    <p:bldLst>
      <p:bldP spid="17" grpId="0" animBg="1"/>
      <p:bldP spid="2"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051886" y="4690249"/>
            <a:ext cx="1964781" cy="1042452"/>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66">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537" y="623824"/>
            <a:ext cx="7281839" cy="412073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9939" y="3253128"/>
            <a:ext cx="2599867" cy="2874244"/>
          </a:xfrm>
          <a:prstGeom prst="rect">
            <a:avLst/>
          </a:prstGeom>
        </p:spPr>
      </p:pic>
      <p:sp>
        <p:nvSpPr>
          <p:cNvPr id="7" name="Rounded Rectangle 6"/>
          <p:cNvSpPr/>
          <p:nvPr/>
        </p:nvSpPr>
        <p:spPr>
          <a:xfrm>
            <a:off x="4131539"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6</a:t>
            </a:r>
          </a:p>
        </p:txBody>
      </p:sp>
      <p:sp>
        <p:nvSpPr>
          <p:cNvPr id="8" name="Rounded Rectangle 7"/>
          <p:cNvSpPr/>
          <p:nvPr/>
        </p:nvSpPr>
        <p:spPr>
          <a:xfrm>
            <a:off x="9614051"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7</a:t>
            </a:r>
          </a:p>
        </p:txBody>
      </p:sp>
      <p:sp>
        <p:nvSpPr>
          <p:cNvPr id="11" name="Rounded Rectangle 10"/>
          <p:cNvSpPr/>
          <p:nvPr/>
        </p:nvSpPr>
        <p:spPr>
          <a:xfrm>
            <a:off x="6872795"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8</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1538" y="113485"/>
            <a:ext cx="1377974" cy="688988"/>
          </a:xfrm>
          <a:prstGeom prst="rect">
            <a:avLst/>
          </a:prstGeom>
        </p:spPr>
      </p:pic>
      <p:sp>
        <p:nvSpPr>
          <p:cNvPr id="2" name="Rectangle 1">
            <a:extLst>
              <a:ext uri="{FF2B5EF4-FFF2-40B4-BE49-F238E27FC236}">
                <a16:creationId xmlns:a16="http://schemas.microsoft.com/office/drawing/2014/main" id="{C34FF1DD-7C7C-454E-8509-B170E407EB3E}"/>
              </a:ext>
            </a:extLst>
          </p:cNvPr>
          <p:cNvSpPr/>
          <p:nvPr/>
        </p:nvSpPr>
        <p:spPr>
          <a:xfrm>
            <a:off x="13487" y="185236"/>
            <a:ext cx="1940314" cy="329149"/>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B10BB2D-831E-5D43-B2D6-A58B90C04E92}"/>
              </a:ext>
            </a:extLst>
          </p:cNvPr>
          <p:cNvSpPr/>
          <p:nvPr/>
        </p:nvSpPr>
        <p:spPr>
          <a:xfrm>
            <a:off x="11239236" y="229454"/>
            <a:ext cx="777281" cy="446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latin typeface="Arial" panose="020B0604020202020204" pitchFamily="34" charset="0"/>
              <a:cs typeface="Arial" panose="020B0604020202020204" pitchFamily="34" charset="0"/>
            </a:endParaRPr>
          </a:p>
        </p:txBody>
      </p:sp>
      <p:sp>
        <p:nvSpPr>
          <p:cNvPr id="19" name="Google Shape;846;p44">
            <a:hlinkClick r:id="rId6" action="ppaction://hlinksldjump"/>
            <a:extLst>
              <a:ext uri="{FF2B5EF4-FFF2-40B4-BE49-F238E27FC236}">
                <a16:creationId xmlns:a16="http://schemas.microsoft.com/office/drawing/2014/main" id="{1F16FF16-F924-714C-95DD-D57FF3F387C5}"/>
              </a:ext>
            </a:extLst>
          </p:cNvPr>
          <p:cNvSpPr>
            <a:spLocks noChangeAspect="1"/>
          </p:cNvSpPr>
          <p:nvPr/>
        </p:nvSpPr>
        <p:spPr>
          <a:xfrm>
            <a:off x="11198135" y="5931647"/>
            <a:ext cx="731310" cy="71952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3B6BDD"/>
          </a:solidFill>
          <a:ln>
            <a:noFill/>
          </a:ln>
          <a:effectLst>
            <a:outerShdw blurRad="57150" dist="19050" dir="5400000" algn="bl" rotWithShape="0">
              <a:srgbClr val="000000">
                <a:alpha val="50000"/>
              </a:srgbClr>
            </a:outerShdw>
          </a:effectLst>
        </p:spPr>
        <p:txBody>
          <a:bodyPr spcFirstLastPara="1" wrap="square" lIns="121814" tIns="121814" rIns="121814" bIns="121814" anchor="ctr" anchorCtr="0">
            <a:noAutofit/>
          </a:bodyPr>
          <a:lstStyle/>
          <a:p>
            <a:endParaRPr sz="1866">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5F8504A7-63E8-0443-A755-E0CEDF8EC303}"/>
              </a:ext>
            </a:extLst>
          </p:cNvPr>
          <p:cNvGrpSpPr/>
          <p:nvPr/>
        </p:nvGrpSpPr>
        <p:grpSpPr>
          <a:xfrm>
            <a:off x="1456103" y="896924"/>
            <a:ext cx="2487047" cy="2487047"/>
            <a:chOff x="1091196" y="672140"/>
            <a:chExt cx="1866608" cy="1866608"/>
          </a:xfrm>
        </p:grpSpPr>
        <p:pic>
          <p:nvPicPr>
            <p:cNvPr id="22" name="Picture 4" descr="user behavior - Speech Bubbles meaning - User Experience Stack ... -  ClipArt Best | Cartoon speech bubble, Clip art, Thought bubbles">
              <a:extLst>
                <a:ext uri="{FF2B5EF4-FFF2-40B4-BE49-F238E27FC236}">
                  <a16:creationId xmlns:a16="http://schemas.microsoft.com/office/drawing/2014/main" id="{16791E17-C58D-114E-BC44-9E8904FE9A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91196" y="672140"/>
              <a:ext cx="1866608" cy="1866608"/>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a:extLst>
                <a:ext uri="{FF2B5EF4-FFF2-40B4-BE49-F238E27FC236}">
                  <a16:creationId xmlns:a16="http://schemas.microsoft.com/office/drawing/2014/main" id="{B57E2609-2DAE-AC42-AA4C-B5E9BA8A769D}"/>
                </a:ext>
              </a:extLst>
            </p:cNvPr>
            <p:cNvSpPr txBox="1">
              <a:spLocks/>
            </p:cNvSpPr>
            <p:nvPr/>
          </p:nvSpPr>
          <p:spPr>
            <a:xfrm>
              <a:off x="1186052" y="1072664"/>
              <a:ext cx="1726544" cy="334894"/>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664" dirty="0" err="1">
                  <a:solidFill>
                    <a:srgbClr val="0070C0"/>
                  </a:solidFill>
                  <a:latin typeface="Arial" panose="020B0604020202020204" pitchFamily="34" charset="0"/>
                  <a:cs typeface="Arial" panose="020B0604020202020204" pitchFamily="34" charset="0"/>
                </a:rPr>
                <a:t>Có</a:t>
              </a:r>
              <a:r>
                <a:rPr lang="en-GB" sz="2664" dirty="0">
                  <a:solidFill>
                    <a:srgbClr val="0070C0"/>
                  </a:solidFill>
                  <a:latin typeface="Arial" panose="020B0604020202020204" pitchFamily="34" charset="0"/>
                  <a:cs typeface="Arial" panose="020B0604020202020204" pitchFamily="34" charset="0"/>
                </a:rPr>
                <a:t> bao </a:t>
              </a:r>
              <a:r>
                <a:rPr lang="en-GB" sz="2664" dirty="0" err="1">
                  <a:solidFill>
                    <a:srgbClr val="0070C0"/>
                  </a:solidFill>
                  <a:latin typeface="Arial" panose="020B0604020202020204" pitchFamily="34" charset="0"/>
                  <a:cs typeface="Arial" panose="020B0604020202020204" pitchFamily="34" charset="0"/>
                </a:rPr>
                <a:t>nhiêu</a:t>
              </a:r>
              <a:r>
                <a:rPr lang="en-GB" sz="2664" dirty="0">
                  <a:solidFill>
                    <a:srgbClr val="0070C0"/>
                  </a:solidFill>
                  <a:latin typeface="Arial" panose="020B0604020202020204" pitchFamily="34" charset="0"/>
                  <a:cs typeface="Arial" panose="020B0604020202020204" pitchFamily="34" charset="0"/>
                </a:rPr>
                <a:t> con </a:t>
              </a:r>
              <a:r>
                <a:rPr lang="en-GB" sz="2664" dirty="0" err="1">
                  <a:solidFill>
                    <a:srgbClr val="0070C0"/>
                  </a:solidFill>
                  <a:latin typeface="Arial" panose="020B0604020202020204" pitchFamily="34" charset="0"/>
                  <a:cs typeface="Arial" panose="020B0604020202020204" pitchFamily="34" charset="0"/>
                </a:rPr>
                <a:t>gà</a:t>
              </a:r>
              <a:r>
                <a:rPr lang="en-GB" sz="2664" dirty="0">
                  <a:solidFill>
                    <a:srgbClr val="0070C0"/>
                  </a:solidFill>
                  <a:latin typeface="Arial" panose="020B0604020202020204" pitchFamily="34" charset="0"/>
                  <a:cs typeface="Arial" panose="020B0604020202020204" pitchFamily="34" charset="0"/>
                </a:rPr>
                <a:t>?</a:t>
              </a:r>
            </a:p>
          </p:txBody>
        </p:sp>
      </p:grpSp>
      <p:pic>
        <p:nvPicPr>
          <p:cNvPr id="16" name="Picture 2">
            <a:extLst>
              <a:ext uri="{FF2B5EF4-FFF2-40B4-BE49-F238E27FC236}">
                <a16:creationId xmlns:a16="http://schemas.microsoft.com/office/drawing/2014/main" id="{6BD4AF05-0C4E-F447-953C-4E4B4922C85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44753" y="5699526"/>
            <a:ext cx="1186570" cy="118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465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grpId="0" nodeType="clickEffect">
                                  <p:stCondLst>
                                    <p:cond delay="0"/>
                                  </p:stCondLst>
                                  <p:childTnLst>
                                    <p:anim calcmode="lin" valueType="num">
                                      <p:cBhvr additive="base">
                                        <p:cTn id="19" dur="500"/>
                                        <p:tgtEl>
                                          <p:spTgt spid="8"/>
                                        </p:tgtEl>
                                        <p:attrNameLst>
                                          <p:attrName>ppt_x</p:attrName>
                                        </p:attrNameLst>
                                      </p:cBhvr>
                                      <p:tavLst>
                                        <p:tav tm="0">
                                          <p:val>
                                            <p:strVal val="ppt_x"/>
                                          </p:val>
                                        </p:tav>
                                        <p:tav tm="100000">
                                          <p:val>
                                            <p:strVal val="ppt_x"/>
                                          </p:val>
                                        </p:tav>
                                      </p:tavLst>
                                    </p:anim>
                                    <p:anim calcmode="lin" valueType="num">
                                      <p:cBhvr additive="base">
                                        <p:cTn id="20" dur="500"/>
                                        <p:tgtEl>
                                          <p:spTgt spid="8"/>
                                        </p:tgtEl>
                                        <p:attrNameLst>
                                          <p:attrName>ppt_y</p:attrName>
                                        </p:attrNameLst>
                                      </p:cBhvr>
                                      <p:tavLst>
                                        <p:tav tm="0">
                                          <p:val>
                                            <p:strVal val="ppt_y"/>
                                          </p:val>
                                        </p:tav>
                                        <p:tav tm="100000">
                                          <p:val>
                                            <p:strVal val="1+ppt_h/2"/>
                                          </p:val>
                                        </p:tav>
                                      </p:tavLst>
                                    </p:anim>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6"/>
                                        </p:tgtEl>
                                        <p:attrNameLst>
                                          <p:attrName>r</p:attrName>
                                        </p:attrNameLst>
                                      </p:cBhvr>
                                    </p:animRot>
                                    <p:animRot by="-240000">
                                      <p:cBhvr>
                                        <p:cTn id="27" dur="200" fill="hold">
                                          <p:stCondLst>
                                            <p:cond delay="200"/>
                                          </p:stCondLst>
                                        </p:cTn>
                                        <p:tgtEl>
                                          <p:spTgt spid="16"/>
                                        </p:tgtEl>
                                        <p:attrNameLst>
                                          <p:attrName>r</p:attrName>
                                        </p:attrNameLst>
                                      </p:cBhvr>
                                    </p:animRot>
                                    <p:animRot by="240000">
                                      <p:cBhvr>
                                        <p:cTn id="28" dur="200" fill="hold">
                                          <p:stCondLst>
                                            <p:cond delay="400"/>
                                          </p:stCondLst>
                                        </p:cTn>
                                        <p:tgtEl>
                                          <p:spTgt spid="16"/>
                                        </p:tgtEl>
                                        <p:attrNameLst>
                                          <p:attrName>r</p:attrName>
                                        </p:attrNameLst>
                                      </p:cBhvr>
                                    </p:animRot>
                                    <p:animRot by="-240000">
                                      <p:cBhvr>
                                        <p:cTn id="29" dur="200" fill="hold">
                                          <p:stCondLst>
                                            <p:cond delay="600"/>
                                          </p:stCondLst>
                                        </p:cTn>
                                        <p:tgtEl>
                                          <p:spTgt spid="16"/>
                                        </p:tgtEl>
                                        <p:attrNameLst>
                                          <p:attrName>r</p:attrName>
                                        </p:attrNameLst>
                                      </p:cBhvr>
                                    </p:animRot>
                                    <p:animRot by="120000">
                                      <p:cBhvr>
                                        <p:cTn id="30" dur="200" fill="hold">
                                          <p:stCondLst>
                                            <p:cond delay="800"/>
                                          </p:stCondLst>
                                        </p:cTn>
                                        <p:tgtEl>
                                          <p:spTgt spid="16"/>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Tieng-tinh-tinh-www_nhacchuongvui_com.wav"/>
                                        </p:tgtEl>
                                      </p:cMediaNode>
                                    </p:audio>
                                  </p:subTnLst>
                                </p:cTn>
                              </p:par>
                            </p:childTnLst>
                          </p:cTn>
                        </p:par>
                      </p:childTnLst>
                    </p:cTn>
                  </p:par>
                </p:childTnLst>
              </p:cTn>
              <p:nextCondLst>
                <p:cond evt="onClick" delay="0">
                  <p:tgtEl>
                    <p:spTgt spid="16"/>
                  </p:tgtEl>
                </p:cond>
              </p:nextCondLst>
            </p:seq>
          </p:childTnLst>
        </p:cTn>
      </p:par>
    </p:tnLst>
    <p:bldLst>
      <p:bldP spid="13" grpId="0" animBg="1"/>
      <p:bldP spid="8"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541" y="566592"/>
            <a:ext cx="7281839" cy="412073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9939" y="3253128"/>
            <a:ext cx="2599867" cy="2874244"/>
          </a:xfrm>
          <a:prstGeom prst="rect">
            <a:avLst/>
          </a:prstGeom>
        </p:spPr>
      </p:pic>
      <p:sp>
        <p:nvSpPr>
          <p:cNvPr id="17" name="Rounded Rectangle 16"/>
          <p:cNvSpPr/>
          <p:nvPr/>
        </p:nvSpPr>
        <p:spPr>
          <a:xfrm>
            <a:off x="9531324" y="4690249"/>
            <a:ext cx="1964781" cy="1042452"/>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66"/>
          </a:p>
        </p:txBody>
      </p:sp>
      <p:sp>
        <p:nvSpPr>
          <p:cNvPr id="20" name="Rounded Rectangle 19"/>
          <p:cNvSpPr/>
          <p:nvPr/>
        </p:nvSpPr>
        <p:spPr>
          <a:xfrm>
            <a:off x="4131539"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8</a:t>
            </a:r>
          </a:p>
        </p:txBody>
      </p:sp>
      <p:sp>
        <p:nvSpPr>
          <p:cNvPr id="21" name="Rounded Rectangle 20"/>
          <p:cNvSpPr/>
          <p:nvPr/>
        </p:nvSpPr>
        <p:spPr>
          <a:xfrm>
            <a:off x="9614051"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10</a:t>
            </a:r>
          </a:p>
        </p:txBody>
      </p:sp>
      <p:sp>
        <p:nvSpPr>
          <p:cNvPr id="22" name="Rounded Rectangle 21"/>
          <p:cNvSpPr/>
          <p:nvPr/>
        </p:nvSpPr>
        <p:spPr>
          <a:xfrm>
            <a:off x="6872795"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9</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1538" y="113485"/>
            <a:ext cx="1377974" cy="688988"/>
          </a:xfrm>
          <a:prstGeom prst="rect">
            <a:avLst/>
          </a:prstGeom>
        </p:spPr>
      </p:pic>
      <p:sp>
        <p:nvSpPr>
          <p:cNvPr id="14" name="Rectangle 13">
            <a:extLst>
              <a:ext uri="{FF2B5EF4-FFF2-40B4-BE49-F238E27FC236}">
                <a16:creationId xmlns:a16="http://schemas.microsoft.com/office/drawing/2014/main" id="{AFF82F4E-E354-F04E-8E84-69E5D1123FDC}"/>
              </a:ext>
            </a:extLst>
          </p:cNvPr>
          <p:cNvSpPr/>
          <p:nvPr/>
        </p:nvSpPr>
        <p:spPr>
          <a:xfrm>
            <a:off x="13487" y="185236"/>
            <a:ext cx="1940314" cy="329149"/>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
        <p:nvSpPr>
          <p:cNvPr id="15" name="Rectangle 14">
            <a:extLst>
              <a:ext uri="{FF2B5EF4-FFF2-40B4-BE49-F238E27FC236}">
                <a16:creationId xmlns:a16="http://schemas.microsoft.com/office/drawing/2014/main" id="{D6CF8F48-C7C2-C34A-BE65-AC5DC70704E3}"/>
              </a:ext>
            </a:extLst>
          </p:cNvPr>
          <p:cNvSpPr/>
          <p:nvPr/>
        </p:nvSpPr>
        <p:spPr>
          <a:xfrm>
            <a:off x="11239236" y="229454"/>
            <a:ext cx="777281" cy="446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
        <p:nvSpPr>
          <p:cNvPr id="16" name="Google Shape;846;p44">
            <a:hlinkClick r:id="rId6" action="ppaction://hlinksldjump"/>
            <a:extLst>
              <a:ext uri="{FF2B5EF4-FFF2-40B4-BE49-F238E27FC236}">
                <a16:creationId xmlns:a16="http://schemas.microsoft.com/office/drawing/2014/main" id="{2C411CD8-A519-1B43-AC43-DF2B9747F806}"/>
              </a:ext>
            </a:extLst>
          </p:cNvPr>
          <p:cNvSpPr>
            <a:spLocks noChangeAspect="1"/>
          </p:cNvSpPr>
          <p:nvPr/>
        </p:nvSpPr>
        <p:spPr>
          <a:xfrm>
            <a:off x="11198135" y="5931647"/>
            <a:ext cx="731310" cy="71952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3B6BDD"/>
          </a:solidFill>
          <a:ln>
            <a:noFill/>
          </a:ln>
          <a:effectLst>
            <a:outerShdw blurRad="57150" dist="19050" dir="5400000" algn="bl" rotWithShape="0">
              <a:srgbClr val="000000">
                <a:alpha val="50000"/>
              </a:srgbClr>
            </a:outerShdw>
          </a:effectLst>
        </p:spPr>
        <p:txBody>
          <a:bodyPr spcFirstLastPara="1" wrap="square" lIns="121814" tIns="121814" rIns="121814" bIns="121814" anchor="ctr" anchorCtr="0">
            <a:noAutofit/>
          </a:bodyPr>
          <a:lstStyle/>
          <a:p>
            <a:endParaRPr sz="1866"/>
          </a:p>
        </p:txBody>
      </p:sp>
      <p:grpSp>
        <p:nvGrpSpPr>
          <p:cNvPr id="24" name="Group 23">
            <a:extLst>
              <a:ext uri="{FF2B5EF4-FFF2-40B4-BE49-F238E27FC236}">
                <a16:creationId xmlns:a16="http://schemas.microsoft.com/office/drawing/2014/main" id="{BB822E33-61AD-044D-AD36-C8F32461940C}"/>
              </a:ext>
            </a:extLst>
          </p:cNvPr>
          <p:cNvGrpSpPr/>
          <p:nvPr/>
        </p:nvGrpSpPr>
        <p:grpSpPr>
          <a:xfrm>
            <a:off x="1456103" y="896924"/>
            <a:ext cx="2487047" cy="2487047"/>
            <a:chOff x="1091196" y="672140"/>
            <a:chExt cx="1866608" cy="1866608"/>
          </a:xfrm>
        </p:grpSpPr>
        <p:pic>
          <p:nvPicPr>
            <p:cNvPr id="25" name="Picture 4" descr="user behavior - Speech Bubbles meaning - User Experience Stack ... -  ClipArt Best | Cartoon speech bubble, Clip art, Thought bubbles">
              <a:extLst>
                <a:ext uri="{FF2B5EF4-FFF2-40B4-BE49-F238E27FC236}">
                  <a16:creationId xmlns:a16="http://schemas.microsoft.com/office/drawing/2014/main" id="{8727004B-FFB3-6B49-8386-A3916CFF0F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91196" y="672140"/>
              <a:ext cx="1866608" cy="1866608"/>
            </a:xfrm>
            <a:prstGeom prst="rect">
              <a:avLst/>
            </a:prstGeom>
            <a:noFill/>
            <a:extLst>
              <a:ext uri="{909E8E84-426E-40DD-AFC4-6F175D3DCCD1}">
                <a14:hiddenFill xmlns:a14="http://schemas.microsoft.com/office/drawing/2010/main">
                  <a:solidFill>
                    <a:srgbClr val="FFFFFF"/>
                  </a:solidFill>
                </a14:hiddenFill>
              </a:ext>
            </a:extLst>
          </p:spPr>
        </p:pic>
        <p:sp>
          <p:nvSpPr>
            <p:cNvPr id="26" name="Content Placeholder 2">
              <a:extLst>
                <a:ext uri="{FF2B5EF4-FFF2-40B4-BE49-F238E27FC236}">
                  <a16:creationId xmlns:a16="http://schemas.microsoft.com/office/drawing/2014/main" id="{C9CBC9CD-F18D-B340-B50C-F467BD27E87A}"/>
                </a:ext>
              </a:extLst>
            </p:cNvPr>
            <p:cNvSpPr txBox="1">
              <a:spLocks/>
            </p:cNvSpPr>
            <p:nvPr/>
          </p:nvSpPr>
          <p:spPr>
            <a:xfrm>
              <a:off x="1186052" y="1072664"/>
              <a:ext cx="1726544" cy="334894"/>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664" dirty="0" err="1">
                  <a:solidFill>
                    <a:srgbClr val="0070C0"/>
                  </a:solidFill>
                  <a:latin typeface="Arial" panose="020B0604020202020204" pitchFamily="34" charset="0"/>
                  <a:cs typeface="Arial" panose="020B0604020202020204" pitchFamily="34" charset="0"/>
                </a:rPr>
                <a:t>Có</a:t>
              </a:r>
              <a:r>
                <a:rPr lang="en-GB" sz="2664" dirty="0">
                  <a:solidFill>
                    <a:srgbClr val="0070C0"/>
                  </a:solidFill>
                  <a:latin typeface="Arial" panose="020B0604020202020204" pitchFamily="34" charset="0"/>
                  <a:cs typeface="Arial" panose="020B0604020202020204" pitchFamily="34" charset="0"/>
                </a:rPr>
                <a:t> bao </a:t>
              </a:r>
              <a:r>
                <a:rPr lang="en-GB" sz="2664" dirty="0" err="1">
                  <a:solidFill>
                    <a:srgbClr val="0070C0"/>
                  </a:solidFill>
                  <a:latin typeface="Arial" panose="020B0604020202020204" pitchFamily="34" charset="0"/>
                  <a:cs typeface="Arial" panose="020B0604020202020204" pitchFamily="34" charset="0"/>
                </a:rPr>
                <a:t>nhiêu</a:t>
              </a:r>
              <a:r>
                <a:rPr lang="en-GB" sz="2664" dirty="0">
                  <a:solidFill>
                    <a:srgbClr val="0070C0"/>
                  </a:solidFill>
                  <a:latin typeface="Arial" panose="020B0604020202020204" pitchFamily="34" charset="0"/>
                  <a:cs typeface="Arial" panose="020B0604020202020204" pitchFamily="34" charset="0"/>
                </a:rPr>
                <a:t> con </a:t>
              </a:r>
              <a:r>
                <a:rPr lang="en-GB" sz="2664" dirty="0" err="1">
                  <a:solidFill>
                    <a:srgbClr val="0070C0"/>
                  </a:solidFill>
                  <a:latin typeface="Arial" panose="020B0604020202020204" pitchFamily="34" charset="0"/>
                  <a:cs typeface="Arial" panose="020B0604020202020204" pitchFamily="34" charset="0"/>
                </a:rPr>
                <a:t>thỏ</a:t>
              </a:r>
              <a:r>
                <a:rPr lang="en-GB" sz="2664" dirty="0">
                  <a:solidFill>
                    <a:srgbClr val="0070C0"/>
                  </a:solidFill>
                  <a:latin typeface="Arial" panose="020B0604020202020204" pitchFamily="34" charset="0"/>
                  <a:cs typeface="Arial" panose="020B0604020202020204" pitchFamily="34" charset="0"/>
                </a:rPr>
                <a:t>?</a:t>
              </a:r>
            </a:p>
          </p:txBody>
        </p:sp>
      </p:grpSp>
      <p:pic>
        <p:nvPicPr>
          <p:cNvPr id="18" name="Picture 2">
            <a:extLst>
              <a:ext uri="{FF2B5EF4-FFF2-40B4-BE49-F238E27FC236}">
                <a16:creationId xmlns:a16="http://schemas.microsoft.com/office/drawing/2014/main" id="{9AE81824-BEF6-8240-B0EB-32BFCF05A37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44753" y="5699526"/>
            <a:ext cx="1186570" cy="118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053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0"/>
                                        </p:tgtEl>
                                        <p:attrNameLst>
                                          <p:attrName>ppt_x</p:attrName>
                                        </p:attrNameLst>
                                      </p:cBhvr>
                                      <p:tavLst>
                                        <p:tav tm="0">
                                          <p:val>
                                            <p:strVal val="ppt_x"/>
                                          </p:val>
                                        </p:tav>
                                        <p:tav tm="100000">
                                          <p:val>
                                            <p:strVal val="ppt_x"/>
                                          </p:val>
                                        </p:tav>
                                      </p:tavLst>
                                    </p:anim>
                                    <p:anim calcmode="lin" valueType="num">
                                      <p:cBhvr additive="base">
                                        <p:cTn id="13" dur="500"/>
                                        <p:tgtEl>
                                          <p:spTgt spid="20"/>
                                        </p:tgtEl>
                                        <p:attrNameLst>
                                          <p:attrName>ppt_y</p:attrName>
                                        </p:attrNameLst>
                                      </p:cBhvr>
                                      <p:tavLst>
                                        <p:tav tm="0">
                                          <p:val>
                                            <p:strVal val="ppt_y"/>
                                          </p:val>
                                        </p:tav>
                                        <p:tav tm="100000">
                                          <p:val>
                                            <p:strVal val="1+ppt_h/2"/>
                                          </p:val>
                                        </p:tav>
                                      </p:tavLst>
                                    </p:anim>
                                    <p:set>
                                      <p:cBhvr>
                                        <p:cTn id="1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grpId="0" nodeType="clickEffect">
                                  <p:stCondLst>
                                    <p:cond delay="0"/>
                                  </p:stCondLst>
                                  <p:childTnLst>
                                    <p:anim calcmode="lin" valueType="num">
                                      <p:cBhvr additive="base">
                                        <p:cTn id="19" dur="500"/>
                                        <p:tgtEl>
                                          <p:spTgt spid="22"/>
                                        </p:tgtEl>
                                        <p:attrNameLst>
                                          <p:attrName>ppt_x</p:attrName>
                                        </p:attrNameLst>
                                      </p:cBhvr>
                                      <p:tavLst>
                                        <p:tav tm="0">
                                          <p:val>
                                            <p:strVal val="ppt_x"/>
                                          </p:val>
                                        </p:tav>
                                        <p:tav tm="100000">
                                          <p:val>
                                            <p:strVal val="ppt_x"/>
                                          </p:val>
                                        </p:tav>
                                      </p:tavLst>
                                    </p:anim>
                                    <p:anim calcmode="lin" valueType="num">
                                      <p:cBhvr additive="base">
                                        <p:cTn id="20" dur="500"/>
                                        <p:tgtEl>
                                          <p:spTgt spid="22"/>
                                        </p:tgtEl>
                                        <p:attrNameLst>
                                          <p:attrName>ppt_y</p:attrName>
                                        </p:attrNameLst>
                                      </p:cBhvr>
                                      <p:tavLst>
                                        <p:tav tm="0">
                                          <p:val>
                                            <p:strVal val="ppt_y"/>
                                          </p:val>
                                        </p:tav>
                                        <p:tav tm="100000">
                                          <p:val>
                                            <p:strVal val="1+ppt_h/2"/>
                                          </p:val>
                                        </p:tav>
                                      </p:tavLst>
                                    </p:anim>
                                    <p:set>
                                      <p:cBhvr>
                                        <p:cTn id="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8"/>
                                        </p:tgtEl>
                                        <p:attrNameLst>
                                          <p:attrName>r</p:attrName>
                                        </p:attrNameLst>
                                      </p:cBhvr>
                                    </p:animRot>
                                    <p:animRot by="-240000">
                                      <p:cBhvr>
                                        <p:cTn id="27" dur="200" fill="hold">
                                          <p:stCondLst>
                                            <p:cond delay="200"/>
                                          </p:stCondLst>
                                        </p:cTn>
                                        <p:tgtEl>
                                          <p:spTgt spid="18"/>
                                        </p:tgtEl>
                                        <p:attrNameLst>
                                          <p:attrName>r</p:attrName>
                                        </p:attrNameLst>
                                      </p:cBhvr>
                                    </p:animRot>
                                    <p:animRot by="240000">
                                      <p:cBhvr>
                                        <p:cTn id="28" dur="200" fill="hold">
                                          <p:stCondLst>
                                            <p:cond delay="400"/>
                                          </p:stCondLst>
                                        </p:cTn>
                                        <p:tgtEl>
                                          <p:spTgt spid="18"/>
                                        </p:tgtEl>
                                        <p:attrNameLst>
                                          <p:attrName>r</p:attrName>
                                        </p:attrNameLst>
                                      </p:cBhvr>
                                    </p:animRot>
                                    <p:animRot by="-240000">
                                      <p:cBhvr>
                                        <p:cTn id="29" dur="200" fill="hold">
                                          <p:stCondLst>
                                            <p:cond delay="600"/>
                                          </p:stCondLst>
                                        </p:cTn>
                                        <p:tgtEl>
                                          <p:spTgt spid="18"/>
                                        </p:tgtEl>
                                        <p:attrNameLst>
                                          <p:attrName>r</p:attrName>
                                        </p:attrNameLst>
                                      </p:cBhvr>
                                    </p:animRot>
                                    <p:animRot by="120000">
                                      <p:cBhvr>
                                        <p:cTn id="30" dur="200" fill="hold">
                                          <p:stCondLst>
                                            <p:cond delay="800"/>
                                          </p:stCondLst>
                                        </p:cTn>
                                        <p:tgtEl>
                                          <p:spTgt spid="1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Tieng-tinh-tinh-www_nhacchuongvui_com.wav"/>
                                        </p:tgtEl>
                                      </p:cMediaNode>
                                    </p:audio>
                                  </p:subTnLst>
                                </p:cTn>
                              </p:par>
                            </p:childTnLst>
                          </p:cTn>
                        </p:par>
                      </p:childTnLst>
                    </p:cTn>
                  </p:par>
                </p:childTnLst>
              </p:cTn>
              <p:nextCondLst>
                <p:cond evt="onClick" delay="0">
                  <p:tgtEl>
                    <p:spTgt spid="18"/>
                  </p:tgtEl>
                </p:cond>
              </p:nextCondLst>
            </p:seq>
          </p:childTnLst>
        </p:cTn>
      </p:par>
    </p:tnLst>
    <p:bldLst>
      <p:bldP spid="17" grpId="0" animBg="1"/>
      <p:bldP spid="20"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1537" y="566592"/>
            <a:ext cx="7281839" cy="412073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9939" y="3253128"/>
            <a:ext cx="2599867" cy="2874244"/>
          </a:xfrm>
          <a:prstGeom prst="rect">
            <a:avLst/>
          </a:prstGeom>
        </p:spPr>
      </p:pic>
      <p:sp>
        <p:nvSpPr>
          <p:cNvPr id="7" name="Rounded Rectangle 6"/>
          <p:cNvSpPr/>
          <p:nvPr/>
        </p:nvSpPr>
        <p:spPr>
          <a:xfrm>
            <a:off x="9531324" y="4690249"/>
            <a:ext cx="1964781" cy="1042452"/>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66"/>
          </a:p>
        </p:txBody>
      </p:sp>
      <p:sp>
        <p:nvSpPr>
          <p:cNvPr id="13" name="Rounded Rectangle 12"/>
          <p:cNvSpPr/>
          <p:nvPr/>
        </p:nvSpPr>
        <p:spPr>
          <a:xfrm>
            <a:off x="4131539"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6</a:t>
            </a:r>
          </a:p>
        </p:txBody>
      </p:sp>
      <p:sp>
        <p:nvSpPr>
          <p:cNvPr id="15" name="Rounded Rectangle 14"/>
          <p:cNvSpPr/>
          <p:nvPr/>
        </p:nvSpPr>
        <p:spPr>
          <a:xfrm>
            <a:off x="9614051"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7</a:t>
            </a:r>
          </a:p>
        </p:txBody>
      </p:sp>
      <p:sp>
        <p:nvSpPr>
          <p:cNvPr id="16" name="Rounded Rectangle 15"/>
          <p:cNvSpPr/>
          <p:nvPr/>
        </p:nvSpPr>
        <p:spPr>
          <a:xfrm>
            <a:off x="6872795"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8</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1538" y="113485"/>
            <a:ext cx="1377974" cy="688988"/>
          </a:xfrm>
          <a:prstGeom prst="rect">
            <a:avLst/>
          </a:prstGeom>
        </p:spPr>
      </p:pic>
      <p:sp>
        <p:nvSpPr>
          <p:cNvPr id="18" name="Rectangle 17">
            <a:extLst>
              <a:ext uri="{FF2B5EF4-FFF2-40B4-BE49-F238E27FC236}">
                <a16:creationId xmlns:a16="http://schemas.microsoft.com/office/drawing/2014/main" id="{C025037E-1BAD-2646-8141-C0E0A7770DCF}"/>
              </a:ext>
            </a:extLst>
          </p:cNvPr>
          <p:cNvSpPr/>
          <p:nvPr/>
        </p:nvSpPr>
        <p:spPr>
          <a:xfrm>
            <a:off x="13487" y="185236"/>
            <a:ext cx="1940314" cy="329149"/>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
        <p:nvSpPr>
          <p:cNvPr id="19" name="Rectangle 18">
            <a:extLst>
              <a:ext uri="{FF2B5EF4-FFF2-40B4-BE49-F238E27FC236}">
                <a16:creationId xmlns:a16="http://schemas.microsoft.com/office/drawing/2014/main" id="{B7E61821-4450-5A4A-A8A4-034774ABE1BA}"/>
              </a:ext>
            </a:extLst>
          </p:cNvPr>
          <p:cNvSpPr/>
          <p:nvPr/>
        </p:nvSpPr>
        <p:spPr>
          <a:xfrm>
            <a:off x="11239236" y="229454"/>
            <a:ext cx="777281" cy="446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pic>
        <p:nvPicPr>
          <p:cNvPr id="21" name="Picture 20">
            <a:extLst>
              <a:ext uri="{FF2B5EF4-FFF2-40B4-BE49-F238E27FC236}">
                <a16:creationId xmlns:a16="http://schemas.microsoft.com/office/drawing/2014/main" id="{B2DCF37E-7CF2-884B-A5B8-FF5CFDC55D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95" y="3586"/>
            <a:ext cx="987661" cy="559279"/>
          </a:xfrm>
          <a:prstGeom prst="rect">
            <a:avLst/>
          </a:prstGeom>
        </p:spPr>
      </p:pic>
      <p:grpSp>
        <p:nvGrpSpPr>
          <p:cNvPr id="20" name="Group 19">
            <a:extLst>
              <a:ext uri="{FF2B5EF4-FFF2-40B4-BE49-F238E27FC236}">
                <a16:creationId xmlns:a16="http://schemas.microsoft.com/office/drawing/2014/main" id="{0C414074-2D9C-B346-8989-29D643495704}"/>
              </a:ext>
            </a:extLst>
          </p:cNvPr>
          <p:cNvGrpSpPr/>
          <p:nvPr/>
        </p:nvGrpSpPr>
        <p:grpSpPr>
          <a:xfrm>
            <a:off x="1456103" y="896924"/>
            <a:ext cx="2487047" cy="2487047"/>
            <a:chOff x="1091196" y="672140"/>
            <a:chExt cx="1866608" cy="1866608"/>
          </a:xfrm>
        </p:grpSpPr>
        <p:pic>
          <p:nvPicPr>
            <p:cNvPr id="1028" name="Picture 4" descr="user behavior - Speech Bubbles meaning - User Experience Stack ... -  ClipArt Best | Cartoon speech bubble, Clip art, Thought bubbles">
              <a:extLst>
                <a:ext uri="{FF2B5EF4-FFF2-40B4-BE49-F238E27FC236}">
                  <a16:creationId xmlns:a16="http://schemas.microsoft.com/office/drawing/2014/main" id="{799DD807-63E0-CA42-871B-9250FBE10D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91196" y="672140"/>
              <a:ext cx="1866608" cy="1866608"/>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2">
              <a:extLst>
                <a:ext uri="{FF2B5EF4-FFF2-40B4-BE49-F238E27FC236}">
                  <a16:creationId xmlns:a16="http://schemas.microsoft.com/office/drawing/2014/main" id="{A679034A-55FD-0D48-82E6-A999D027C35C}"/>
                </a:ext>
              </a:extLst>
            </p:cNvPr>
            <p:cNvSpPr txBox="1">
              <a:spLocks/>
            </p:cNvSpPr>
            <p:nvPr/>
          </p:nvSpPr>
          <p:spPr>
            <a:xfrm>
              <a:off x="1186052" y="1072664"/>
              <a:ext cx="1726544" cy="334894"/>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664" dirty="0" err="1">
                  <a:solidFill>
                    <a:srgbClr val="0070C0"/>
                  </a:solidFill>
                  <a:latin typeface="Arial" panose="020B0604020202020204" pitchFamily="34" charset="0"/>
                  <a:cs typeface="Arial" panose="020B0604020202020204" pitchFamily="34" charset="0"/>
                </a:rPr>
                <a:t>Có</a:t>
              </a:r>
              <a:r>
                <a:rPr lang="en-GB" sz="2664" dirty="0">
                  <a:solidFill>
                    <a:srgbClr val="0070C0"/>
                  </a:solidFill>
                  <a:latin typeface="Arial" panose="020B0604020202020204" pitchFamily="34" charset="0"/>
                  <a:cs typeface="Arial" panose="020B0604020202020204" pitchFamily="34" charset="0"/>
                </a:rPr>
                <a:t> bao </a:t>
              </a:r>
              <a:r>
                <a:rPr lang="en-GB" sz="2664" dirty="0" err="1">
                  <a:solidFill>
                    <a:srgbClr val="0070C0"/>
                  </a:solidFill>
                  <a:latin typeface="Arial" panose="020B0604020202020204" pitchFamily="34" charset="0"/>
                  <a:cs typeface="Arial" panose="020B0604020202020204" pitchFamily="34" charset="0"/>
                </a:rPr>
                <a:t>nhiêu</a:t>
              </a:r>
              <a:r>
                <a:rPr lang="en-GB" sz="2664" dirty="0">
                  <a:solidFill>
                    <a:srgbClr val="0070C0"/>
                  </a:solidFill>
                  <a:latin typeface="Arial" panose="020B0604020202020204" pitchFamily="34" charset="0"/>
                  <a:cs typeface="Arial" panose="020B0604020202020204" pitchFamily="34" charset="0"/>
                </a:rPr>
                <a:t> con </a:t>
              </a:r>
              <a:r>
                <a:rPr lang="en-GB" sz="2664" dirty="0" err="1">
                  <a:solidFill>
                    <a:srgbClr val="0070C0"/>
                  </a:solidFill>
                  <a:latin typeface="Arial" panose="020B0604020202020204" pitchFamily="34" charset="0"/>
                  <a:cs typeface="Arial" panose="020B0604020202020204" pitchFamily="34" charset="0"/>
                </a:rPr>
                <a:t>sếu</a:t>
              </a:r>
              <a:r>
                <a:rPr lang="en-GB" sz="2664" dirty="0">
                  <a:solidFill>
                    <a:srgbClr val="0070C0"/>
                  </a:solidFill>
                  <a:latin typeface="Arial" panose="020B0604020202020204" pitchFamily="34" charset="0"/>
                  <a:cs typeface="Arial" panose="020B0604020202020204" pitchFamily="34" charset="0"/>
                </a:rPr>
                <a:t>?</a:t>
              </a:r>
            </a:p>
          </p:txBody>
        </p:sp>
      </p:grpSp>
      <p:sp>
        <p:nvSpPr>
          <p:cNvPr id="24" name="Google Shape;846;p44">
            <a:hlinkClick r:id="rId9" action="ppaction://hlinksldjump"/>
            <a:extLst>
              <a:ext uri="{FF2B5EF4-FFF2-40B4-BE49-F238E27FC236}">
                <a16:creationId xmlns:a16="http://schemas.microsoft.com/office/drawing/2014/main" id="{59FA3566-ED93-5E4F-A90D-5F77F4740A77}"/>
              </a:ext>
            </a:extLst>
          </p:cNvPr>
          <p:cNvSpPr>
            <a:spLocks noChangeAspect="1"/>
          </p:cNvSpPr>
          <p:nvPr/>
        </p:nvSpPr>
        <p:spPr>
          <a:xfrm>
            <a:off x="11198135" y="5931647"/>
            <a:ext cx="731310" cy="71952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3B6BDD"/>
          </a:solidFill>
          <a:ln>
            <a:noFill/>
          </a:ln>
          <a:effectLst>
            <a:outerShdw blurRad="57150" dist="19050" dir="5400000" algn="bl" rotWithShape="0">
              <a:srgbClr val="000000">
                <a:alpha val="50000"/>
              </a:srgbClr>
            </a:outerShdw>
          </a:effectLst>
        </p:spPr>
        <p:txBody>
          <a:bodyPr spcFirstLastPara="1" wrap="square" lIns="121814" tIns="121814" rIns="121814" bIns="121814" anchor="ctr" anchorCtr="0">
            <a:noAutofit/>
          </a:bodyPr>
          <a:lstStyle/>
          <a:p>
            <a:endParaRPr sz="1866"/>
          </a:p>
        </p:txBody>
      </p:sp>
      <p:pic>
        <p:nvPicPr>
          <p:cNvPr id="17" name="Picture 2">
            <a:extLst>
              <a:ext uri="{FF2B5EF4-FFF2-40B4-BE49-F238E27FC236}">
                <a16:creationId xmlns:a16="http://schemas.microsoft.com/office/drawing/2014/main" id="{30668B15-F194-354A-BB11-1035AC797E9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44753" y="5699526"/>
            <a:ext cx="1186570" cy="118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288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grpId="0" nodeType="clickEffect">
                                  <p:stCondLst>
                                    <p:cond delay="0"/>
                                  </p:stCondLst>
                                  <p:childTnLst>
                                    <p:anim calcmode="lin" valueType="num">
                                      <p:cBhvr additive="base">
                                        <p:cTn id="19" dur="500"/>
                                        <p:tgtEl>
                                          <p:spTgt spid="16"/>
                                        </p:tgtEl>
                                        <p:attrNameLst>
                                          <p:attrName>ppt_x</p:attrName>
                                        </p:attrNameLst>
                                      </p:cBhvr>
                                      <p:tavLst>
                                        <p:tav tm="0">
                                          <p:val>
                                            <p:strVal val="ppt_x"/>
                                          </p:val>
                                        </p:tav>
                                        <p:tav tm="100000">
                                          <p:val>
                                            <p:strVal val="ppt_x"/>
                                          </p:val>
                                        </p:tav>
                                      </p:tavLst>
                                    </p:anim>
                                    <p:anim calcmode="lin" valueType="num">
                                      <p:cBhvr additive="base">
                                        <p:cTn id="20" dur="500"/>
                                        <p:tgtEl>
                                          <p:spTgt spid="16"/>
                                        </p:tgtEl>
                                        <p:attrNameLst>
                                          <p:attrName>ppt_y</p:attrName>
                                        </p:attrNameLst>
                                      </p:cBhvr>
                                      <p:tavLst>
                                        <p:tav tm="0">
                                          <p:val>
                                            <p:strVal val="ppt_y"/>
                                          </p:val>
                                        </p:tav>
                                        <p:tav tm="100000">
                                          <p:val>
                                            <p:strVal val="1+ppt_h/2"/>
                                          </p:val>
                                        </p:tav>
                                      </p:tavLst>
                                    </p:anim>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7"/>
                                        </p:tgtEl>
                                        <p:attrNameLst>
                                          <p:attrName>r</p:attrName>
                                        </p:attrNameLst>
                                      </p:cBhvr>
                                    </p:animRot>
                                    <p:animRot by="-240000">
                                      <p:cBhvr>
                                        <p:cTn id="27" dur="200" fill="hold">
                                          <p:stCondLst>
                                            <p:cond delay="200"/>
                                          </p:stCondLst>
                                        </p:cTn>
                                        <p:tgtEl>
                                          <p:spTgt spid="17"/>
                                        </p:tgtEl>
                                        <p:attrNameLst>
                                          <p:attrName>r</p:attrName>
                                        </p:attrNameLst>
                                      </p:cBhvr>
                                    </p:animRot>
                                    <p:animRot by="240000">
                                      <p:cBhvr>
                                        <p:cTn id="28" dur="200" fill="hold">
                                          <p:stCondLst>
                                            <p:cond delay="400"/>
                                          </p:stCondLst>
                                        </p:cTn>
                                        <p:tgtEl>
                                          <p:spTgt spid="17"/>
                                        </p:tgtEl>
                                        <p:attrNameLst>
                                          <p:attrName>r</p:attrName>
                                        </p:attrNameLst>
                                      </p:cBhvr>
                                    </p:animRot>
                                    <p:animRot by="-240000">
                                      <p:cBhvr>
                                        <p:cTn id="29" dur="200" fill="hold">
                                          <p:stCondLst>
                                            <p:cond delay="600"/>
                                          </p:stCondLst>
                                        </p:cTn>
                                        <p:tgtEl>
                                          <p:spTgt spid="17"/>
                                        </p:tgtEl>
                                        <p:attrNameLst>
                                          <p:attrName>r</p:attrName>
                                        </p:attrNameLst>
                                      </p:cBhvr>
                                    </p:animRot>
                                    <p:animRot by="120000">
                                      <p:cBhvr>
                                        <p:cTn id="30" dur="200" fill="hold">
                                          <p:stCondLst>
                                            <p:cond delay="800"/>
                                          </p:stCondLst>
                                        </p:cTn>
                                        <p:tgtEl>
                                          <p:spTgt spid="17"/>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17"/>
                  </p:tgtEl>
                </p:cond>
              </p:nextCondLst>
            </p:seq>
          </p:childTnLst>
        </p:cTn>
      </p:par>
    </p:tnLst>
    <p:bldLst>
      <p:bldP spid="7" grpId="0" animBg="1"/>
      <p:bldP spid="13"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542" y="566593"/>
            <a:ext cx="7281838" cy="412073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9939" y="3253128"/>
            <a:ext cx="2599867" cy="2874244"/>
          </a:xfrm>
          <a:prstGeom prst="rect">
            <a:avLst/>
          </a:prstGeom>
        </p:spPr>
      </p:pic>
      <p:sp>
        <p:nvSpPr>
          <p:cNvPr id="8" name="Rounded Rectangle 7"/>
          <p:cNvSpPr/>
          <p:nvPr/>
        </p:nvSpPr>
        <p:spPr>
          <a:xfrm>
            <a:off x="6790067" y="4690249"/>
            <a:ext cx="1964781" cy="1042452"/>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66"/>
          </a:p>
        </p:txBody>
      </p:sp>
      <p:sp>
        <p:nvSpPr>
          <p:cNvPr id="13" name="Rounded Rectangle 12"/>
          <p:cNvSpPr/>
          <p:nvPr/>
        </p:nvSpPr>
        <p:spPr>
          <a:xfrm>
            <a:off x="4131539"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3</a:t>
            </a:r>
          </a:p>
        </p:txBody>
      </p:sp>
      <p:sp>
        <p:nvSpPr>
          <p:cNvPr id="15" name="Rounded Rectangle 14"/>
          <p:cNvSpPr/>
          <p:nvPr/>
        </p:nvSpPr>
        <p:spPr>
          <a:xfrm>
            <a:off x="9614051"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2</a:t>
            </a:r>
          </a:p>
        </p:txBody>
      </p:sp>
      <p:sp>
        <p:nvSpPr>
          <p:cNvPr id="16" name="Rounded Rectangle 15"/>
          <p:cNvSpPr/>
          <p:nvPr/>
        </p:nvSpPr>
        <p:spPr>
          <a:xfrm>
            <a:off x="6872795"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1</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1538" y="113485"/>
            <a:ext cx="1377974" cy="688988"/>
          </a:xfrm>
          <a:prstGeom prst="rect">
            <a:avLst/>
          </a:prstGeom>
        </p:spPr>
      </p:pic>
      <p:sp>
        <p:nvSpPr>
          <p:cNvPr id="18" name="Rectangle 17">
            <a:extLst>
              <a:ext uri="{FF2B5EF4-FFF2-40B4-BE49-F238E27FC236}">
                <a16:creationId xmlns:a16="http://schemas.microsoft.com/office/drawing/2014/main" id="{AF594018-24E4-5B40-975A-99056CCF3D6E}"/>
              </a:ext>
            </a:extLst>
          </p:cNvPr>
          <p:cNvSpPr/>
          <p:nvPr/>
        </p:nvSpPr>
        <p:spPr>
          <a:xfrm>
            <a:off x="13487" y="185236"/>
            <a:ext cx="1940314" cy="329149"/>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
        <p:nvSpPr>
          <p:cNvPr id="19" name="Rectangle 18">
            <a:extLst>
              <a:ext uri="{FF2B5EF4-FFF2-40B4-BE49-F238E27FC236}">
                <a16:creationId xmlns:a16="http://schemas.microsoft.com/office/drawing/2014/main" id="{B71FBC73-9F80-7A43-AF7A-7B54DB94C7FC}"/>
              </a:ext>
            </a:extLst>
          </p:cNvPr>
          <p:cNvSpPr/>
          <p:nvPr/>
        </p:nvSpPr>
        <p:spPr>
          <a:xfrm>
            <a:off x="11239236" y="229454"/>
            <a:ext cx="777281" cy="446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
        <p:nvSpPr>
          <p:cNvPr id="20" name="Google Shape;846;p44">
            <a:hlinkClick r:id="rId6" action="ppaction://hlinksldjump"/>
            <a:extLst>
              <a:ext uri="{FF2B5EF4-FFF2-40B4-BE49-F238E27FC236}">
                <a16:creationId xmlns:a16="http://schemas.microsoft.com/office/drawing/2014/main" id="{6AF21AF2-8704-1B4B-A14D-10CBEE808033}"/>
              </a:ext>
            </a:extLst>
          </p:cNvPr>
          <p:cNvSpPr>
            <a:spLocks noChangeAspect="1"/>
          </p:cNvSpPr>
          <p:nvPr/>
        </p:nvSpPr>
        <p:spPr>
          <a:xfrm>
            <a:off x="11198135" y="5931647"/>
            <a:ext cx="731310" cy="71952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3B6BDD"/>
          </a:solidFill>
          <a:ln>
            <a:noFill/>
          </a:ln>
          <a:effectLst>
            <a:outerShdw blurRad="57150" dist="19050" dir="5400000" algn="bl" rotWithShape="0">
              <a:srgbClr val="000000">
                <a:alpha val="50000"/>
              </a:srgbClr>
            </a:outerShdw>
          </a:effectLst>
        </p:spPr>
        <p:txBody>
          <a:bodyPr spcFirstLastPara="1" wrap="square" lIns="121814" tIns="121814" rIns="121814" bIns="121814" anchor="ctr" anchorCtr="0">
            <a:noAutofit/>
          </a:bodyPr>
          <a:lstStyle/>
          <a:p>
            <a:endParaRPr sz="1866"/>
          </a:p>
        </p:txBody>
      </p:sp>
      <p:grpSp>
        <p:nvGrpSpPr>
          <p:cNvPr id="22" name="Group 21">
            <a:extLst>
              <a:ext uri="{FF2B5EF4-FFF2-40B4-BE49-F238E27FC236}">
                <a16:creationId xmlns:a16="http://schemas.microsoft.com/office/drawing/2014/main" id="{BF7FF52A-42FB-EB47-AEC4-688C96F2D3CC}"/>
              </a:ext>
            </a:extLst>
          </p:cNvPr>
          <p:cNvGrpSpPr/>
          <p:nvPr/>
        </p:nvGrpSpPr>
        <p:grpSpPr>
          <a:xfrm>
            <a:off x="1456103" y="896924"/>
            <a:ext cx="2487047" cy="2487047"/>
            <a:chOff x="1091196" y="672140"/>
            <a:chExt cx="1866608" cy="1866608"/>
          </a:xfrm>
        </p:grpSpPr>
        <p:pic>
          <p:nvPicPr>
            <p:cNvPr id="23" name="Picture 4" descr="user behavior - Speech Bubbles meaning - User Experience Stack ... -  ClipArt Best | Cartoon speech bubble, Clip art, Thought bubbles">
              <a:extLst>
                <a:ext uri="{FF2B5EF4-FFF2-40B4-BE49-F238E27FC236}">
                  <a16:creationId xmlns:a16="http://schemas.microsoft.com/office/drawing/2014/main" id="{0F257703-80CB-6D41-9439-EEC3BEC042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91196" y="672140"/>
              <a:ext cx="1866608" cy="1866608"/>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a:extLst>
                <a:ext uri="{FF2B5EF4-FFF2-40B4-BE49-F238E27FC236}">
                  <a16:creationId xmlns:a16="http://schemas.microsoft.com/office/drawing/2014/main" id="{7C197DEA-A4ED-D148-B4D9-C0DC97365B3F}"/>
                </a:ext>
              </a:extLst>
            </p:cNvPr>
            <p:cNvSpPr txBox="1">
              <a:spLocks/>
            </p:cNvSpPr>
            <p:nvPr/>
          </p:nvSpPr>
          <p:spPr>
            <a:xfrm>
              <a:off x="1186052" y="1072664"/>
              <a:ext cx="1726544" cy="334894"/>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664" dirty="0" err="1">
                  <a:solidFill>
                    <a:srgbClr val="0070C0"/>
                  </a:solidFill>
                  <a:latin typeface="Arial" panose="020B0604020202020204" pitchFamily="34" charset="0"/>
                  <a:cs typeface="Arial" panose="020B0604020202020204" pitchFamily="34" charset="0"/>
                </a:rPr>
                <a:t>Có</a:t>
              </a:r>
              <a:r>
                <a:rPr lang="en-GB" sz="2664" dirty="0">
                  <a:solidFill>
                    <a:srgbClr val="0070C0"/>
                  </a:solidFill>
                  <a:latin typeface="Arial" panose="020B0604020202020204" pitchFamily="34" charset="0"/>
                  <a:cs typeface="Arial" panose="020B0604020202020204" pitchFamily="34" charset="0"/>
                </a:rPr>
                <a:t> bao </a:t>
              </a:r>
              <a:r>
                <a:rPr lang="en-GB" sz="2664" dirty="0" err="1">
                  <a:solidFill>
                    <a:srgbClr val="0070C0"/>
                  </a:solidFill>
                  <a:latin typeface="Arial" panose="020B0604020202020204" pitchFamily="34" charset="0"/>
                  <a:cs typeface="Arial" panose="020B0604020202020204" pitchFamily="34" charset="0"/>
                </a:rPr>
                <a:t>nhiêu</a:t>
              </a:r>
              <a:r>
                <a:rPr lang="en-GB" sz="2664" dirty="0">
                  <a:solidFill>
                    <a:srgbClr val="0070C0"/>
                  </a:solidFill>
                  <a:latin typeface="Arial" panose="020B0604020202020204" pitchFamily="34" charset="0"/>
                  <a:cs typeface="Arial" panose="020B0604020202020204" pitchFamily="34" charset="0"/>
                </a:rPr>
                <a:t> con </a:t>
              </a:r>
              <a:r>
                <a:rPr lang="en-GB" sz="2664" dirty="0" err="1">
                  <a:solidFill>
                    <a:srgbClr val="0070C0"/>
                  </a:solidFill>
                  <a:latin typeface="Arial" panose="020B0604020202020204" pitchFamily="34" charset="0"/>
                  <a:cs typeface="Arial" panose="020B0604020202020204" pitchFamily="34" charset="0"/>
                </a:rPr>
                <a:t>bò</a:t>
              </a:r>
              <a:r>
                <a:rPr lang="en-GB" sz="2664" dirty="0">
                  <a:solidFill>
                    <a:srgbClr val="0070C0"/>
                  </a:solidFill>
                  <a:latin typeface="Arial" panose="020B0604020202020204" pitchFamily="34" charset="0"/>
                  <a:cs typeface="Arial" panose="020B0604020202020204" pitchFamily="34" charset="0"/>
                </a:rPr>
                <a:t>?</a:t>
              </a:r>
            </a:p>
          </p:txBody>
        </p:sp>
      </p:grpSp>
      <p:pic>
        <p:nvPicPr>
          <p:cNvPr id="17" name="Picture 2">
            <a:extLst>
              <a:ext uri="{FF2B5EF4-FFF2-40B4-BE49-F238E27FC236}">
                <a16:creationId xmlns:a16="http://schemas.microsoft.com/office/drawing/2014/main" id="{E8A31BD1-AE62-FB4D-8246-FC6B67A4E27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44753" y="5699526"/>
            <a:ext cx="1186570" cy="118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665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grpId="0" nodeType="clickEffect">
                                  <p:stCondLst>
                                    <p:cond delay="0"/>
                                  </p:stCondLst>
                                  <p:childTnLst>
                                    <p:anim calcmode="lin" valueType="num">
                                      <p:cBhvr additive="base">
                                        <p:cTn id="19" dur="500"/>
                                        <p:tgtEl>
                                          <p:spTgt spid="15"/>
                                        </p:tgtEl>
                                        <p:attrNameLst>
                                          <p:attrName>ppt_x</p:attrName>
                                        </p:attrNameLst>
                                      </p:cBhvr>
                                      <p:tavLst>
                                        <p:tav tm="0">
                                          <p:val>
                                            <p:strVal val="ppt_x"/>
                                          </p:val>
                                        </p:tav>
                                        <p:tav tm="100000">
                                          <p:val>
                                            <p:strVal val="ppt_x"/>
                                          </p:val>
                                        </p:tav>
                                      </p:tavLst>
                                    </p:anim>
                                    <p:anim calcmode="lin" valueType="num">
                                      <p:cBhvr additive="base">
                                        <p:cTn id="20" dur="500"/>
                                        <p:tgtEl>
                                          <p:spTgt spid="15"/>
                                        </p:tgtEl>
                                        <p:attrNameLst>
                                          <p:attrName>ppt_y</p:attrName>
                                        </p:attrNameLst>
                                      </p:cBhvr>
                                      <p:tavLst>
                                        <p:tav tm="0">
                                          <p:val>
                                            <p:strVal val="ppt_y"/>
                                          </p:val>
                                        </p:tav>
                                        <p:tav tm="100000">
                                          <p:val>
                                            <p:strVal val="1+ppt_h/2"/>
                                          </p:val>
                                        </p:tav>
                                      </p:tavLst>
                                    </p:anim>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7"/>
                                        </p:tgtEl>
                                        <p:attrNameLst>
                                          <p:attrName>r</p:attrName>
                                        </p:attrNameLst>
                                      </p:cBhvr>
                                    </p:animRot>
                                    <p:animRot by="-240000">
                                      <p:cBhvr>
                                        <p:cTn id="27" dur="200" fill="hold">
                                          <p:stCondLst>
                                            <p:cond delay="200"/>
                                          </p:stCondLst>
                                        </p:cTn>
                                        <p:tgtEl>
                                          <p:spTgt spid="17"/>
                                        </p:tgtEl>
                                        <p:attrNameLst>
                                          <p:attrName>r</p:attrName>
                                        </p:attrNameLst>
                                      </p:cBhvr>
                                    </p:animRot>
                                    <p:animRot by="240000">
                                      <p:cBhvr>
                                        <p:cTn id="28" dur="200" fill="hold">
                                          <p:stCondLst>
                                            <p:cond delay="400"/>
                                          </p:stCondLst>
                                        </p:cTn>
                                        <p:tgtEl>
                                          <p:spTgt spid="17"/>
                                        </p:tgtEl>
                                        <p:attrNameLst>
                                          <p:attrName>r</p:attrName>
                                        </p:attrNameLst>
                                      </p:cBhvr>
                                    </p:animRot>
                                    <p:animRot by="-240000">
                                      <p:cBhvr>
                                        <p:cTn id="29" dur="200" fill="hold">
                                          <p:stCondLst>
                                            <p:cond delay="600"/>
                                          </p:stCondLst>
                                        </p:cTn>
                                        <p:tgtEl>
                                          <p:spTgt spid="17"/>
                                        </p:tgtEl>
                                        <p:attrNameLst>
                                          <p:attrName>r</p:attrName>
                                        </p:attrNameLst>
                                      </p:cBhvr>
                                    </p:animRot>
                                    <p:animRot by="120000">
                                      <p:cBhvr>
                                        <p:cTn id="30" dur="200" fill="hold">
                                          <p:stCondLst>
                                            <p:cond delay="800"/>
                                          </p:stCondLst>
                                        </p:cTn>
                                        <p:tgtEl>
                                          <p:spTgt spid="17"/>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Tieng-tinh-tinh-www_nhacchuongvui_com.wav"/>
                                        </p:tgtEl>
                                      </p:cMediaNode>
                                    </p:audio>
                                  </p:subTnLst>
                                </p:cTn>
                              </p:par>
                            </p:childTnLst>
                          </p:cTn>
                        </p:par>
                      </p:childTnLst>
                    </p:cTn>
                  </p:par>
                </p:childTnLst>
              </p:cTn>
              <p:nextCondLst>
                <p:cond evt="onClick" delay="0">
                  <p:tgtEl>
                    <p:spTgt spid="17"/>
                  </p:tgtEl>
                </p:cond>
              </p:nextCondLst>
            </p:seq>
          </p:childTnLst>
        </p:cTn>
      </p:par>
    </p:tnLst>
    <p:bldLst>
      <p:bldP spid="8"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543" y="569518"/>
            <a:ext cx="7281838" cy="412072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9939" y="3253128"/>
            <a:ext cx="2599867" cy="2874244"/>
          </a:xfrm>
          <a:prstGeom prst="rect">
            <a:avLst/>
          </a:prstGeom>
        </p:spPr>
      </p:pic>
      <p:sp>
        <p:nvSpPr>
          <p:cNvPr id="11" name="Rounded Rectangle 10"/>
          <p:cNvSpPr/>
          <p:nvPr/>
        </p:nvSpPr>
        <p:spPr>
          <a:xfrm>
            <a:off x="4051886" y="4690249"/>
            <a:ext cx="1964781" cy="1042452"/>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66"/>
          </a:p>
        </p:txBody>
      </p:sp>
      <p:sp>
        <p:nvSpPr>
          <p:cNvPr id="13" name="Rounded Rectangle 12"/>
          <p:cNvSpPr/>
          <p:nvPr/>
        </p:nvSpPr>
        <p:spPr>
          <a:xfrm>
            <a:off x="4131539"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3</a:t>
            </a:r>
          </a:p>
        </p:txBody>
      </p:sp>
      <p:sp>
        <p:nvSpPr>
          <p:cNvPr id="15" name="Rounded Rectangle 14"/>
          <p:cNvSpPr/>
          <p:nvPr/>
        </p:nvSpPr>
        <p:spPr>
          <a:xfrm>
            <a:off x="9614051"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2</a:t>
            </a:r>
          </a:p>
        </p:txBody>
      </p:sp>
      <p:sp>
        <p:nvSpPr>
          <p:cNvPr id="16" name="Rounded Rectangle 15"/>
          <p:cNvSpPr/>
          <p:nvPr/>
        </p:nvSpPr>
        <p:spPr>
          <a:xfrm>
            <a:off x="6872795" y="4798862"/>
            <a:ext cx="1799330" cy="822301"/>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4" dirty="0">
                <a:solidFill>
                  <a:srgbClr val="3B6BDD"/>
                </a:solidFill>
                <a:latin typeface="Arial" panose="020B0604020202020204" pitchFamily="34" charset="0"/>
                <a:cs typeface="Arial" panose="020B0604020202020204" pitchFamily="34" charset="0"/>
              </a:rPr>
              <a:t>1</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1538" y="113485"/>
            <a:ext cx="1377974" cy="688988"/>
          </a:xfrm>
          <a:prstGeom prst="rect">
            <a:avLst/>
          </a:prstGeom>
        </p:spPr>
      </p:pic>
      <p:sp>
        <p:nvSpPr>
          <p:cNvPr id="18" name="Rectangle 17">
            <a:extLst>
              <a:ext uri="{FF2B5EF4-FFF2-40B4-BE49-F238E27FC236}">
                <a16:creationId xmlns:a16="http://schemas.microsoft.com/office/drawing/2014/main" id="{BA354325-EF86-0445-911A-194CA0D16233}"/>
              </a:ext>
            </a:extLst>
          </p:cNvPr>
          <p:cNvSpPr/>
          <p:nvPr/>
        </p:nvSpPr>
        <p:spPr>
          <a:xfrm>
            <a:off x="13487" y="185236"/>
            <a:ext cx="1940314" cy="329149"/>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
        <p:nvSpPr>
          <p:cNvPr id="19" name="Rectangle 18">
            <a:extLst>
              <a:ext uri="{FF2B5EF4-FFF2-40B4-BE49-F238E27FC236}">
                <a16:creationId xmlns:a16="http://schemas.microsoft.com/office/drawing/2014/main" id="{D78F06D2-60BC-3546-90EE-200080A0CE28}"/>
              </a:ext>
            </a:extLst>
          </p:cNvPr>
          <p:cNvSpPr/>
          <p:nvPr/>
        </p:nvSpPr>
        <p:spPr>
          <a:xfrm>
            <a:off x="11239236" y="229454"/>
            <a:ext cx="777281" cy="446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66"/>
          </a:p>
        </p:txBody>
      </p:sp>
      <p:sp>
        <p:nvSpPr>
          <p:cNvPr id="20" name="Google Shape;846;p44">
            <a:hlinkClick r:id="rId6" action="ppaction://hlinksldjump"/>
            <a:extLst>
              <a:ext uri="{FF2B5EF4-FFF2-40B4-BE49-F238E27FC236}">
                <a16:creationId xmlns:a16="http://schemas.microsoft.com/office/drawing/2014/main" id="{53A278EA-6C3A-234C-8473-A97C0DD404B9}"/>
              </a:ext>
            </a:extLst>
          </p:cNvPr>
          <p:cNvSpPr>
            <a:spLocks noChangeAspect="1"/>
          </p:cNvSpPr>
          <p:nvPr/>
        </p:nvSpPr>
        <p:spPr>
          <a:xfrm>
            <a:off x="11198135" y="5931647"/>
            <a:ext cx="731310" cy="71952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3B6BDD"/>
          </a:solidFill>
          <a:ln>
            <a:noFill/>
          </a:ln>
          <a:effectLst>
            <a:outerShdw blurRad="57150" dist="19050" dir="5400000" algn="bl" rotWithShape="0">
              <a:srgbClr val="000000">
                <a:alpha val="50000"/>
              </a:srgbClr>
            </a:outerShdw>
          </a:effectLst>
        </p:spPr>
        <p:txBody>
          <a:bodyPr spcFirstLastPara="1" wrap="square" lIns="121814" tIns="121814" rIns="121814" bIns="121814" anchor="ctr" anchorCtr="0">
            <a:noAutofit/>
          </a:bodyPr>
          <a:lstStyle/>
          <a:p>
            <a:endParaRPr sz="1866"/>
          </a:p>
        </p:txBody>
      </p:sp>
      <p:grpSp>
        <p:nvGrpSpPr>
          <p:cNvPr id="22" name="Group 21">
            <a:extLst>
              <a:ext uri="{FF2B5EF4-FFF2-40B4-BE49-F238E27FC236}">
                <a16:creationId xmlns:a16="http://schemas.microsoft.com/office/drawing/2014/main" id="{CC84160A-C9F0-9E41-9D9A-49FDB5B5EA97}"/>
              </a:ext>
            </a:extLst>
          </p:cNvPr>
          <p:cNvGrpSpPr/>
          <p:nvPr/>
        </p:nvGrpSpPr>
        <p:grpSpPr>
          <a:xfrm>
            <a:off x="1456103" y="896924"/>
            <a:ext cx="2487047" cy="2487047"/>
            <a:chOff x="1091196" y="672140"/>
            <a:chExt cx="1866608" cy="1866608"/>
          </a:xfrm>
        </p:grpSpPr>
        <p:pic>
          <p:nvPicPr>
            <p:cNvPr id="23" name="Picture 4" descr="user behavior - Speech Bubbles meaning - User Experience Stack ... -  ClipArt Best | Cartoon speech bubble, Clip art, Thought bubbles">
              <a:extLst>
                <a:ext uri="{FF2B5EF4-FFF2-40B4-BE49-F238E27FC236}">
                  <a16:creationId xmlns:a16="http://schemas.microsoft.com/office/drawing/2014/main" id="{2BB54DF6-2EF0-8C41-82E8-F726CB932B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91196" y="672140"/>
              <a:ext cx="1866608" cy="1866608"/>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a:extLst>
                <a:ext uri="{FF2B5EF4-FFF2-40B4-BE49-F238E27FC236}">
                  <a16:creationId xmlns:a16="http://schemas.microsoft.com/office/drawing/2014/main" id="{C222D869-A521-5B48-B81C-E056F46EDADD}"/>
                </a:ext>
              </a:extLst>
            </p:cNvPr>
            <p:cNvSpPr txBox="1">
              <a:spLocks/>
            </p:cNvSpPr>
            <p:nvPr/>
          </p:nvSpPr>
          <p:spPr>
            <a:xfrm>
              <a:off x="1186052" y="1072664"/>
              <a:ext cx="1726544" cy="334894"/>
            </a:xfrm>
            <a:prstGeom prst="rect">
              <a:avLst/>
            </a:prstGeom>
          </p:spPr>
          <p:txBody>
            <a:bodyPr vert="horz" lIns="91407" tIns="45703" rIns="91407" bIns="457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664" dirty="0" err="1">
                  <a:solidFill>
                    <a:srgbClr val="0070C0"/>
                  </a:solidFill>
                  <a:latin typeface="Arial" panose="020B0604020202020204" pitchFamily="34" charset="0"/>
                  <a:cs typeface="Arial" panose="020B0604020202020204" pitchFamily="34" charset="0"/>
                </a:rPr>
                <a:t>Có</a:t>
              </a:r>
              <a:r>
                <a:rPr lang="en-GB" sz="2664" dirty="0">
                  <a:solidFill>
                    <a:srgbClr val="0070C0"/>
                  </a:solidFill>
                  <a:latin typeface="Arial" panose="020B0604020202020204" pitchFamily="34" charset="0"/>
                  <a:cs typeface="Arial" panose="020B0604020202020204" pitchFamily="34" charset="0"/>
                </a:rPr>
                <a:t> bao </a:t>
              </a:r>
              <a:r>
                <a:rPr lang="en-GB" sz="2664" dirty="0" err="1">
                  <a:solidFill>
                    <a:srgbClr val="0070C0"/>
                  </a:solidFill>
                  <a:latin typeface="Arial" panose="020B0604020202020204" pitchFamily="34" charset="0"/>
                  <a:cs typeface="Arial" panose="020B0604020202020204" pitchFamily="34" charset="0"/>
                </a:rPr>
                <a:t>nhiêu</a:t>
              </a:r>
              <a:r>
                <a:rPr lang="en-GB" sz="2664" dirty="0">
                  <a:solidFill>
                    <a:srgbClr val="0070C0"/>
                  </a:solidFill>
                  <a:latin typeface="Arial" panose="020B0604020202020204" pitchFamily="34" charset="0"/>
                  <a:cs typeface="Arial" panose="020B0604020202020204" pitchFamily="34" charset="0"/>
                </a:rPr>
                <a:t> con </a:t>
              </a:r>
              <a:r>
                <a:rPr lang="en-GB" sz="2664" dirty="0" err="1">
                  <a:solidFill>
                    <a:srgbClr val="0070C0"/>
                  </a:solidFill>
                  <a:latin typeface="Arial" panose="020B0604020202020204" pitchFamily="34" charset="0"/>
                  <a:cs typeface="Arial" panose="020B0604020202020204" pitchFamily="34" charset="0"/>
                </a:rPr>
                <a:t>voi</a:t>
              </a:r>
              <a:r>
                <a:rPr lang="en-GB" sz="2664" dirty="0">
                  <a:solidFill>
                    <a:srgbClr val="0070C0"/>
                  </a:solidFill>
                  <a:latin typeface="Arial" panose="020B0604020202020204" pitchFamily="34" charset="0"/>
                  <a:cs typeface="Arial" panose="020B0604020202020204" pitchFamily="34" charset="0"/>
                </a:rPr>
                <a:t>?</a:t>
              </a:r>
            </a:p>
          </p:txBody>
        </p:sp>
      </p:grpSp>
      <p:pic>
        <p:nvPicPr>
          <p:cNvPr id="17" name="Picture 2">
            <a:extLst>
              <a:ext uri="{FF2B5EF4-FFF2-40B4-BE49-F238E27FC236}">
                <a16:creationId xmlns:a16="http://schemas.microsoft.com/office/drawing/2014/main" id="{ABF27BDC-567F-F847-B6FA-F86EB38D9E2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44753" y="5699526"/>
            <a:ext cx="1186570" cy="118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40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grpId="0" nodeType="clickEffect">
                                  <p:stCondLst>
                                    <p:cond delay="0"/>
                                  </p:stCondLst>
                                  <p:childTnLst>
                                    <p:anim calcmode="lin" valueType="num">
                                      <p:cBhvr additive="base">
                                        <p:cTn id="19" dur="500"/>
                                        <p:tgtEl>
                                          <p:spTgt spid="15"/>
                                        </p:tgtEl>
                                        <p:attrNameLst>
                                          <p:attrName>ppt_x</p:attrName>
                                        </p:attrNameLst>
                                      </p:cBhvr>
                                      <p:tavLst>
                                        <p:tav tm="0">
                                          <p:val>
                                            <p:strVal val="ppt_x"/>
                                          </p:val>
                                        </p:tav>
                                        <p:tav tm="100000">
                                          <p:val>
                                            <p:strVal val="ppt_x"/>
                                          </p:val>
                                        </p:tav>
                                      </p:tavLst>
                                    </p:anim>
                                    <p:anim calcmode="lin" valueType="num">
                                      <p:cBhvr additive="base">
                                        <p:cTn id="20" dur="500"/>
                                        <p:tgtEl>
                                          <p:spTgt spid="15"/>
                                        </p:tgtEl>
                                        <p:attrNameLst>
                                          <p:attrName>ppt_y</p:attrName>
                                        </p:attrNameLst>
                                      </p:cBhvr>
                                      <p:tavLst>
                                        <p:tav tm="0">
                                          <p:val>
                                            <p:strVal val="ppt_y"/>
                                          </p:val>
                                        </p:tav>
                                        <p:tav tm="100000">
                                          <p:val>
                                            <p:strVal val="1+ppt_h/2"/>
                                          </p:val>
                                        </p:tav>
                                      </p:tavLst>
                                    </p:anim>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7"/>
                                        </p:tgtEl>
                                        <p:attrNameLst>
                                          <p:attrName>r</p:attrName>
                                        </p:attrNameLst>
                                      </p:cBhvr>
                                    </p:animRot>
                                    <p:animRot by="-240000">
                                      <p:cBhvr>
                                        <p:cTn id="27" dur="200" fill="hold">
                                          <p:stCondLst>
                                            <p:cond delay="200"/>
                                          </p:stCondLst>
                                        </p:cTn>
                                        <p:tgtEl>
                                          <p:spTgt spid="17"/>
                                        </p:tgtEl>
                                        <p:attrNameLst>
                                          <p:attrName>r</p:attrName>
                                        </p:attrNameLst>
                                      </p:cBhvr>
                                    </p:animRot>
                                    <p:animRot by="240000">
                                      <p:cBhvr>
                                        <p:cTn id="28" dur="200" fill="hold">
                                          <p:stCondLst>
                                            <p:cond delay="400"/>
                                          </p:stCondLst>
                                        </p:cTn>
                                        <p:tgtEl>
                                          <p:spTgt spid="17"/>
                                        </p:tgtEl>
                                        <p:attrNameLst>
                                          <p:attrName>r</p:attrName>
                                        </p:attrNameLst>
                                      </p:cBhvr>
                                    </p:animRot>
                                    <p:animRot by="-240000">
                                      <p:cBhvr>
                                        <p:cTn id="29" dur="200" fill="hold">
                                          <p:stCondLst>
                                            <p:cond delay="600"/>
                                          </p:stCondLst>
                                        </p:cTn>
                                        <p:tgtEl>
                                          <p:spTgt spid="17"/>
                                        </p:tgtEl>
                                        <p:attrNameLst>
                                          <p:attrName>r</p:attrName>
                                        </p:attrNameLst>
                                      </p:cBhvr>
                                    </p:animRot>
                                    <p:animRot by="120000">
                                      <p:cBhvr>
                                        <p:cTn id="30" dur="200" fill="hold">
                                          <p:stCondLst>
                                            <p:cond delay="800"/>
                                          </p:stCondLst>
                                        </p:cTn>
                                        <p:tgtEl>
                                          <p:spTgt spid="17"/>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Tieng-tinh-tinh-www_nhacchuongvui_com.wav"/>
                                        </p:tgtEl>
                                      </p:cMediaNode>
                                    </p:audio>
                                  </p:subTnLst>
                                </p:cTn>
                              </p:par>
                            </p:childTnLst>
                          </p:cTn>
                        </p:par>
                      </p:childTnLst>
                    </p:cTn>
                  </p:par>
                </p:childTnLst>
              </p:cTn>
              <p:nextCondLst>
                <p:cond evt="onClick" delay="0">
                  <p:tgtEl>
                    <p:spTgt spid="17"/>
                  </p:tgtEl>
                </p:cond>
              </p:nextCondLst>
            </p:seq>
          </p:childTnLst>
        </p:cTn>
      </p:par>
    </p:tnLst>
    <p:bldLst>
      <p:bldP spid="11"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688</Words>
  <Application>Microsoft Office PowerPoint</Application>
  <PresentationFormat>Widescreen</PresentationFormat>
  <Paragraphs>107</Paragraphs>
  <Slides>17</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Microsoft Yahei</vt:lpstr>
      <vt:lpstr>Aharoni</vt:lpstr>
      <vt:lpstr>Arial</vt:lpstr>
      <vt:lpstr>Arial-SGK-TV</vt:lpstr>
      <vt:lpstr>Calibri</vt:lpstr>
      <vt:lpstr>Calibri Light</vt:lpstr>
      <vt:lpstr>Lato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2021-11-07T16:08:07Z</dcterms:created>
  <dcterms:modified xsi:type="dcterms:W3CDTF">2021-11-07T16:08:28Z</dcterms:modified>
</cp:coreProperties>
</file>