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70" r:id="rId13"/>
    <p:sldId id="271" r:id="rId14"/>
    <p:sldId id="273" r:id="rId15"/>
    <p:sldId id="274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wmf"/><Relationship Id="rId1" Type="http://schemas.openxmlformats.org/officeDocument/2006/relationships/image" Target="../media/image4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F275C-3431-4FDB-93AD-DAD158D9EF7D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257D00-56B4-416D-9662-6770DA5802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7034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1188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7448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322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6871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92B679-AE23-4750-8FB0-6513430B8953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272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0" hangingPunct="0"/>
            <a:fld id="{CCE99F9D-C3CD-454A-AC34-3C9A33B11845}" type="slidenum">
              <a:rPr lang="en-US" altLang="en-US" sz="1200" smtClean="0">
                <a:latin typeface="Arial" panose="020B0604020202020204" pitchFamily="34" charset="0"/>
              </a:rPr>
              <a:pPr eaLnBrk="0" hangingPunct="0"/>
              <a:t>20</a:t>
            </a:fld>
            <a:endParaRPr lang="en-US" altLang="en-US" sz="12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4492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Vogue" pitchFamily="34" charset="0"/>
                <a:cs typeface="Arial" pitchFamily="34" charset="0"/>
              </a:defRPr>
            </a:lvl9pPr>
          </a:lstStyle>
          <a:p>
            <a:pPr eaLnBrk="1" hangingPunct="1"/>
            <a:fld id="{19920255-46F5-44A4-8EDB-25258DEE7815}" type="slidenum">
              <a:rPr lang="en-US" altLang="vi-VN" smtClean="0">
                <a:latin typeface="Arial" pitchFamily="34" charset="0"/>
              </a:rPr>
              <a:pPr eaLnBrk="1" hangingPunct="1"/>
              <a:t>29</a:t>
            </a:fld>
            <a:endParaRPr lang="en-US" altLang="vi-VN" smtClean="0">
              <a:latin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/>
          </a:p>
        </p:txBody>
      </p:sp>
    </p:spTree>
    <p:extLst>
      <p:ext uri="{BB962C8B-B14F-4D97-AF65-F5344CB8AC3E}">
        <p14:creationId xmlns:p14="http://schemas.microsoft.com/office/powerpoint/2010/main" val="3926288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备注占位符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mtClean="0"/>
          </a:p>
        </p:txBody>
      </p:sp>
      <p:sp>
        <p:nvSpPr>
          <p:cNvPr id="54276" name="灯片编号占位符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4400"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 sz="4400"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 sz="4400"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fld id="{4AEE259B-B469-4909-A54E-B31C65C51A88}" type="slidenum">
              <a:rPr lang="zh-CN" altLang="en-US" sz="1200" smtClean="0">
                <a:latin typeface="Arial" panose="020B0604020202020204" pitchFamily="34" charset="0"/>
              </a:rPr>
              <a:pPr/>
              <a:t>35</a:t>
            </a:fld>
            <a:endParaRPr lang="zh-CN" altLang="en-US" sz="12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321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 smtClean="0"/>
              <a:t>Bấm để chỉnh sửa kiểu phụ đề của Bản cái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71EA8-E2E2-40F4-977F-022AC53A5A9E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6481-5970-46E1-8AA8-CFBAB6AACE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86609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71EA8-E2E2-40F4-977F-022AC53A5A9E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6481-5970-46E1-8AA8-CFBAB6AACE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7071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71EA8-E2E2-40F4-977F-022AC53A5A9E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6481-5970-46E1-8AA8-CFBAB6AACE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953879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6219742"/>
      </p:ext>
    </p:extLst>
  </p:cSld>
  <p:clrMapOvr>
    <a:masterClrMapping/>
  </p:clrMapOvr>
  <p:transition spd="slow" advTm="5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10574"/>
      </p:ext>
    </p:extLst>
  </p:cSld>
  <p:clrMapOvr>
    <a:masterClrMapping/>
  </p:clrMapOvr>
  <p:transition spd="slow" advTm="500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marL="609570" lvl="0" indent="-30478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3726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53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71EA8-E2E2-40F4-977F-022AC53A5A9E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6481-5970-46E1-8AA8-CFBAB6AACE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7537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71EA8-E2E2-40F4-977F-022AC53A5A9E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6481-5970-46E1-8AA8-CFBAB6AACE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9808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71EA8-E2E2-40F4-977F-022AC53A5A9E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6481-5970-46E1-8AA8-CFBAB6AACE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6132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7" name="Chỗ dành sẵn cho Ngày tháng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71EA8-E2E2-40F4-977F-022AC53A5A9E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6481-5970-46E1-8AA8-CFBAB6AACE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16116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71EA8-E2E2-40F4-977F-022AC53A5A9E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6481-5970-46E1-8AA8-CFBAB6AACE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7311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71EA8-E2E2-40F4-977F-022AC53A5A9E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6481-5970-46E1-8AA8-CFBAB6AACE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55111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71EA8-E2E2-40F4-977F-022AC53A5A9E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6481-5970-46E1-8AA8-CFBAB6AACE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9718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Hình ảnh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 smtClean="0"/>
              <a:t>Chỉnh sửa kiểu văn bản của Bản cái</a:t>
            </a:r>
          </a:p>
        </p:txBody>
      </p:sp>
      <p:sp>
        <p:nvSpPr>
          <p:cNvPr id="5" name="Chỗ dành sẵn cho Ngày tháng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71EA8-E2E2-40F4-977F-022AC53A5A9E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496481-5970-46E1-8AA8-CFBAB6AACE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7471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 smtClean="0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 smtClean="0"/>
              <a:t>Chỉnh sửa kiểu văn bản của Bản cái</a:t>
            </a:r>
          </a:p>
          <a:p>
            <a:pPr lvl="1"/>
            <a:r>
              <a:rPr lang="vi-VN" smtClean="0"/>
              <a:t>Mức hai</a:t>
            </a:r>
          </a:p>
          <a:p>
            <a:pPr lvl="2"/>
            <a:r>
              <a:rPr lang="vi-VN" smtClean="0"/>
              <a:t>Mức ba</a:t>
            </a:r>
          </a:p>
          <a:p>
            <a:pPr lvl="3"/>
            <a:r>
              <a:rPr lang="vi-VN" smtClean="0"/>
              <a:t>Mức bốn</a:t>
            </a:r>
          </a:p>
          <a:p>
            <a:pPr lvl="4"/>
            <a:r>
              <a:rPr lang="vi-VN" smtClean="0"/>
              <a:t>Mức năm</a:t>
            </a:r>
            <a:endParaRPr lang="vi-VN"/>
          </a:p>
        </p:txBody>
      </p:sp>
      <p:sp>
        <p:nvSpPr>
          <p:cNvPr id="4" name="Chỗ dành sẵn cho Ngày tháng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71EA8-E2E2-40F4-977F-022AC53A5A9E}" type="datetimeFigureOut">
              <a:rPr lang="vi-VN" smtClean="0"/>
              <a:t>05/11/2021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96481-5970-46E1-8AA8-CFBAB6AACE6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1040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2.wdp"/><Relationship Id="rId18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microsoft.com/office/2007/relationships/hdphoto" Target="../media/hdphoto4.wdp"/><Relationship Id="rId2" Type="http://schemas.openxmlformats.org/officeDocument/2006/relationships/image" Target="../media/image9.jpe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microsoft.com/office/2007/relationships/hdphoto" Target="../media/hdphoto3.wdp"/><Relationship Id="rId10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3.wdp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4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2.wdp"/><Relationship Id="rId18" Type="http://schemas.openxmlformats.org/officeDocument/2006/relationships/image" Target="../media/image27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microsoft.com/office/2007/relationships/hdphoto" Target="../media/hdphoto4.wdp"/><Relationship Id="rId2" Type="http://schemas.openxmlformats.org/officeDocument/2006/relationships/image" Target="../media/image9.jpe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microsoft.com/office/2007/relationships/hdphoto" Target="../media/hdphoto3.wdp"/><Relationship Id="rId10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7" Type="http://schemas.openxmlformats.org/officeDocument/2006/relationships/image" Target="../media/image34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32.gif"/><Relationship Id="rId4" Type="http://schemas.openxmlformats.org/officeDocument/2006/relationships/image" Target="../media/image3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5.wmf"/><Relationship Id="rId4" Type="http://schemas.openxmlformats.org/officeDocument/2006/relationships/oleObject" Target="../embeddings/oleObject1.bin"/><Relationship Id="rId9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207" y="3814845"/>
            <a:ext cx="3053120" cy="30531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766825" y="1920595"/>
            <a:ext cx="4517251" cy="6389725"/>
          </a:xfrm>
          <a:prstGeom prst="rect">
            <a:avLst/>
          </a:prstGeom>
        </p:spPr>
      </p:pic>
      <p:sp>
        <p:nvSpPr>
          <p:cNvPr id="21" name="文本框 52">
            <a:extLst>
              <a:ext uri="{FF2B5EF4-FFF2-40B4-BE49-F238E27FC236}">
                <a16:creationId xmlns:a16="http://schemas.microsoft.com/office/drawing/2014/main" id="{48BEF758-363B-492F-8384-D4CA61448B7B}"/>
              </a:ext>
            </a:extLst>
          </p:cNvPr>
          <p:cNvSpPr txBox="1"/>
          <p:nvPr/>
        </p:nvSpPr>
        <p:spPr>
          <a:xfrm>
            <a:off x="1469972" y="1797369"/>
            <a:ext cx="9465043" cy="2688297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/>
            <a:r>
              <a:rPr lang="en-US" altLang="zh-CN" sz="6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3399"/>
                </a:solidFill>
                <a:latin typeface="Arial-SGK-TV" pitchFamily="2" charset="0"/>
                <a:cs typeface="Arial-SGK-TV" pitchFamily="2" charset="0"/>
                <a:sym typeface="+mn-lt"/>
              </a:rPr>
              <a:t>CHÀO MỪNG CÁC CON ĐẾN VỚI TIẾT HỌC</a:t>
            </a:r>
          </a:p>
        </p:txBody>
      </p:sp>
      <p:sp>
        <p:nvSpPr>
          <p:cNvPr id="22" name="Heart 138">
            <a:extLst>
              <a:ext uri="{FF2B5EF4-FFF2-40B4-BE49-F238E27FC236}">
                <a16:creationId xmlns:a16="http://schemas.microsoft.com/office/drawing/2014/main" id="{9BB3788D-4F3A-4C14-909A-334FB5D6BE50}"/>
              </a:ext>
            </a:extLst>
          </p:cNvPr>
          <p:cNvSpPr/>
          <p:nvPr/>
        </p:nvSpPr>
        <p:spPr>
          <a:xfrm>
            <a:off x="5000413" y="2608440"/>
            <a:ext cx="2191171" cy="1480913"/>
          </a:xfrm>
          <a:prstGeom prst="heart">
            <a:avLst/>
          </a:prstGeom>
          <a:solidFill>
            <a:srgbClr val="FFFFCC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1A2</a:t>
            </a:r>
            <a:endParaRPr lang="en-US" sz="5333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40066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giaoan.link] hinh-nen-powerpoint-don-gian-dep-3 » Tài liệu miễ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91" y="-54621"/>
            <a:ext cx="12265187" cy="692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485" b="67212" l="80674" r="979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87" t="48571" r="-5265" b="32191"/>
          <a:stretch/>
        </p:blipFill>
        <p:spPr>
          <a:xfrm rot="20604950">
            <a:off x="9305073" y="114008"/>
            <a:ext cx="2276809" cy="2555089"/>
          </a:xfrm>
          <a:prstGeom prst="rect">
            <a:avLst/>
          </a:prstGeom>
        </p:spPr>
      </p:pic>
      <p:pic>
        <p:nvPicPr>
          <p:cNvPr id="53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394" b="93273" l="74025" r="977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12" t="78823" r="1620" b="6863"/>
          <a:stretch/>
        </p:blipFill>
        <p:spPr>
          <a:xfrm rot="1451718">
            <a:off x="9009502" y="4848623"/>
            <a:ext cx="1918345" cy="1628363"/>
          </a:xfrm>
          <a:prstGeom prst="rect">
            <a:avLst/>
          </a:prstGeom>
        </p:spPr>
      </p:pic>
      <p:pic>
        <p:nvPicPr>
          <p:cNvPr id="54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485" b="70182" l="53635" r="782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46" t="56667" r="21986" b="29804"/>
          <a:stretch/>
        </p:blipFill>
        <p:spPr>
          <a:xfrm rot="20716779">
            <a:off x="5897645" y="656074"/>
            <a:ext cx="2304004" cy="1848559"/>
          </a:xfrm>
          <a:prstGeom prst="rect">
            <a:avLst/>
          </a:prstGeom>
        </p:spPr>
      </p:pic>
      <p:pic>
        <p:nvPicPr>
          <p:cNvPr id="55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364" b="85879" l="53901" r="776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73" t="71961" r="21412" b="14118"/>
          <a:stretch/>
        </p:blipFill>
        <p:spPr>
          <a:xfrm rot="20388022">
            <a:off x="5518429" y="2817564"/>
            <a:ext cx="2364464" cy="1865299"/>
          </a:xfrm>
          <a:prstGeom prst="rect">
            <a:avLst/>
          </a:prstGeom>
        </p:spPr>
      </p:pic>
      <p:pic>
        <p:nvPicPr>
          <p:cNvPr id="56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52" b="94848" l="30408" r="557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4" t="81176" r="40917" b="5295"/>
          <a:stretch/>
        </p:blipFill>
        <p:spPr>
          <a:xfrm rot="21244088">
            <a:off x="5263328" y="4809308"/>
            <a:ext cx="2746037" cy="1706995"/>
          </a:xfrm>
          <a:prstGeom prst="rect">
            <a:avLst/>
          </a:prstGeom>
        </p:spPr>
      </p:pic>
      <p:pic>
        <p:nvPicPr>
          <p:cNvPr id="57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182" b="82970" l="24557" r="544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44" t="70392" r="45303" b="17059"/>
          <a:stretch/>
        </p:blipFill>
        <p:spPr>
          <a:xfrm rot="418239">
            <a:off x="2223401" y="62118"/>
            <a:ext cx="2803385" cy="1631060"/>
          </a:xfrm>
          <a:prstGeom prst="rect">
            <a:avLst/>
          </a:prstGeom>
        </p:spPr>
      </p:pic>
      <p:pic>
        <p:nvPicPr>
          <p:cNvPr id="58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848" b="99576" l="50798" r="7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23" t="86471" r="17109" b="196"/>
          <a:stretch/>
        </p:blipFill>
        <p:spPr>
          <a:xfrm rot="843503">
            <a:off x="1866375" y="3625674"/>
            <a:ext cx="3184151" cy="1746148"/>
          </a:xfrm>
          <a:prstGeom prst="rect">
            <a:avLst/>
          </a:prstGeom>
        </p:spPr>
      </p:pic>
      <p:pic>
        <p:nvPicPr>
          <p:cNvPr id="59" name="Picture 1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52" b="95273" l="4610" r="304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8" t="81373" r="69314" b="5098"/>
          <a:stretch/>
        </p:blipFill>
        <p:spPr>
          <a:xfrm rot="20798960">
            <a:off x="1597307" y="5276277"/>
            <a:ext cx="2411452" cy="1869552"/>
          </a:xfrm>
          <a:prstGeom prst="rect">
            <a:avLst/>
          </a:prstGeom>
        </p:spPr>
      </p:pic>
      <p:pic>
        <p:nvPicPr>
          <p:cNvPr id="60" name="Picture 2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576" b="71697" l="0" r="227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778" r="76757" b="30428"/>
          <a:stretch/>
        </p:blipFill>
        <p:spPr>
          <a:xfrm>
            <a:off x="-31590" y="2256801"/>
            <a:ext cx="1491145" cy="4615152"/>
          </a:xfrm>
          <a:prstGeom prst="rect">
            <a:avLst/>
          </a:prstGeom>
        </p:spPr>
      </p:pic>
      <p:pic>
        <p:nvPicPr>
          <p:cNvPr id="61" name="Picture 2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978" b="74831" l="27994" r="72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76" t="14246" r="21441" b="18437"/>
          <a:stretch/>
        </p:blipFill>
        <p:spPr>
          <a:xfrm rot="446346">
            <a:off x="1755910" y="1615053"/>
            <a:ext cx="3610263" cy="2426968"/>
          </a:xfrm>
          <a:prstGeom prst="rect">
            <a:avLst/>
          </a:prstGeom>
        </p:spPr>
      </p:pic>
      <p:sp>
        <p:nvSpPr>
          <p:cNvPr id="62" name="Arc 27"/>
          <p:cNvSpPr/>
          <p:nvPr/>
        </p:nvSpPr>
        <p:spPr>
          <a:xfrm rot="15468479">
            <a:off x="11706149" y="2791720"/>
            <a:ext cx="568967" cy="19152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3" name="Nhóm 2"/>
          <p:cNvGrpSpPr/>
          <p:nvPr/>
        </p:nvGrpSpPr>
        <p:grpSpPr>
          <a:xfrm>
            <a:off x="8870037" y="2954421"/>
            <a:ext cx="4681788" cy="1848228"/>
            <a:chOff x="6638344" y="1652412"/>
            <a:chExt cx="3511341" cy="1386171"/>
          </a:xfrm>
        </p:grpSpPr>
        <p:pic>
          <p:nvPicPr>
            <p:cNvPr id="63" name="Picture 29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0000" l="660" r="919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29" t="9282"/>
            <a:stretch/>
          </p:blipFill>
          <p:spPr>
            <a:xfrm rot="271538">
              <a:off x="6638344" y="1652412"/>
              <a:ext cx="2030895" cy="1386171"/>
            </a:xfrm>
            <a:prstGeom prst="rect">
              <a:avLst/>
            </a:prstGeom>
          </p:spPr>
        </p:pic>
        <p:sp>
          <p:nvSpPr>
            <p:cNvPr id="64" name="TextBox 30"/>
            <p:cNvSpPr txBox="1"/>
            <p:nvPr/>
          </p:nvSpPr>
          <p:spPr>
            <a:xfrm rot="569248">
              <a:off x="6939852" y="2255954"/>
              <a:ext cx="3209833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dirty="0" err="1">
                  <a:latin typeface="Arial-SGK-TV" pitchFamily="2" charset="0"/>
                  <a:cs typeface="Arial-SGK-TV" pitchFamily="2" charset="0"/>
                </a:rPr>
                <a:t>đèn</a:t>
              </a:r>
              <a:r>
                <a:rPr lang="en-US" sz="2667" dirty="0">
                  <a:latin typeface="Arial-SGK-TV" pitchFamily="2" charset="0"/>
                  <a:cs typeface="Arial-SGK-TV" pitchFamily="2" charset="0"/>
                </a:rPr>
                <a:t> pin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019" y="-76563"/>
            <a:ext cx="2447593" cy="1934877"/>
          </a:xfrm>
          <a:prstGeom prst="rect">
            <a:avLst/>
          </a:prstGeom>
        </p:spPr>
      </p:pic>
      <p:sp>
        <p:nvSpPr>
          <p:cNvPr id="23" name="WordArt 7"/>
          <p:cNvSpPr>
            <a:spLocks noChangeArrowheads="1" noChangeShapeType="1" noTextEdit="1"/>
          </p:cNvSpPr>
          <p:nvPr/>
        </p:nvSpPr>
        <p:spPr bwMode="auto">
          <a:xfrm>
            <a:off x="544236" y="985093"/>
            <a:ext cx="1470651" cy="662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72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901169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Straight Connector 39"/>
          <p:cNvCxnSpPr/>
          <p:nvPr/>
        </p:nvCxnSpPr>
        <p:spPr bwMode="auto">
          <a:xfrm flipV="1">
            <a:off x="7207046" y="3899663"/>
            <a:ext cx="523429" cy="212152"/>
          </a:xfrm>
          <a:prstGeom prst="line">
            <a:avLst/>
          </a:prstGeom>
          <a:solidFill>
            <a:schemeClr val="accent1"/>
          </a:solidFill>
          <a:ln w="15875" cap="rnd" cmpd="sng" algn="ctr">
            <a:solidFill>
              <a:schemeClr val="bg1">
                <a:lumMod val="75000"/>
              </a:schemeClr>
            </a:solidFill>
            <a:prstDash val="sysDot"/>
            <a:round/>
            <a:headEnd type="oval" w="sm" len="sm"/>
            <a:tailEnd type="oval" w="sm" len="sm"/>
          </a:ln>
          <a:effectLst/>
        </p:spPr>
      </p:cxnSp>
      <p:cxnSp>
        <p:nvCxnSpPr>
          <p:cNvPr id="86" name="Straight Connector 77"/>
          <p:cNvCxnSpPr/>
          <p:nvPr/>
        </p:nvCxnSpPr>
        <p:spPr bwMode="auto">
          <a:xfrm>
            <a:off x="4178998" y="3699002"/>
            <a:ext cx="274157" cy="95345"/>
          </a:xfrm>
          <a:prstGeom prst="line">
            <a:avLst/>
          </a:prstGeom>
          <a:solidFill>
            <a:schemeClr val="accent1"/>
          </a:solidFill>
          <a:ln w="15875" cap="rnd" cmpd="sng" algn="ctr">
            <a:solidFill>
              <a:schemeClr val="bg1">
                <a:lumMod val="75000"/>
              </a:schemeClr>
            </a:solidFill>
            <a:prstDash val="sysDot"/>
            <a:round/>
            <a:headEnd type="oval" w="sm" len="sm"/>
            <a:tailEnd type="oval" w="sm" len="sm"/>
          </a:ln>
          <a:effectLst/>
        </p:spPr>
      </p:cxnSp>
      <p:pic>
        <p:nvPicPr>
          <p:cNvPr id="4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2364" b="85879" l="53901" r="776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73" t="71961" r="21412" b="14118"/>
          <a:stretch/>
        </p:blipFill>
        <p:spPr>
          <a:xfrm rot="20388022">
            <a:off x="6860433" y="2476737"/>
            <a:ext cx="3607417" cy="2845851"/>
          </a:xfrm>
          <a:prstGeom prst="rect">
            <a:avLst/>
          </a:prstGeom>
        </p:spPr>
      </p:pic>
      <p:pic>
        <p:nvPicPr>
          <p:cNvPr id="6" name="Picture 2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978" b="74831" l="27994" r="72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76" t="14246" r="21441" b="18437"/>
          <a:stretch/>
        </p:blipFill>
        <p:spPr>
          <a:xfrm rot="446346">
            <a:off x="1627812" y="1445476"/>
            <a:ext cx="5180832" cy="3482769"/>
          </a:xfrm>
          <a:prstGeom prst="rect">
            <a:avLst/>
          </a:prstGeom>
        </p:spPr>
      </p:pic>
      <p:sp>
        <p:nvSpPr>
          <p:cNvPr id="7" name="Mũi tên Phải 6"/>
          <p:cNvSpPr/>
          <p:nvPr/>
        </p:nvSpPr>
        <p:spPr>
          <a:xfrm>
            <a:off x="10147522" y="6117299"/>
            <a:ext cx="1037044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</p:spTree>
    <p:extLst>
      <p:ext uri="{BB962C8B-B14F-4D97-AF65-F5344CB8AC3E}">
        <p14:creationId xmlns:p14="http://schemas.microsoft.com/office/powerpoint/2010/main" val="4214702080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Straight Connector 39"/>
          <p:cNvCxnSpPr/>
          <p:nvPr/>
        </p:nvCxnSpPr>
        <p:spPr bwMode="auto">
          <a:xfrm flipV="1">
            <a:off x="7207046" y="3899663"/>
            <a:ext cx="523429" cy="212152"/>
          </a:xfrm>
          <a:prstGeom prst="line">
            <a:avLst/>
          </a:prstGeom>
          <a:solidFill>
            <a:schemeClr val="accent1"/>
          </a:solidFill>
          <a:ln w="15875" cap="rnd" cmpd="sng" algn="ctr">
            <a:solidFill>
              <a:schemeClr val="bg1">
                <a:lumMod val="75000"/>
              </a:schemeClr>
            </a:solidFill>
            <a:prstDash val="sysDot"/>
            <a:round/>
            <a:headEnd type="oval" w="sm" len="sm"/>
            <a:tailEnd type="oval" w="sm" len="sm"/>
          </a:ln>
          <a:effectLst/>
        </p:spPr>
      </p:cxnSp>
      <p:cxnSp>
        <p:nvCxnSpPr>
          <p:cNvPr id="86" name="Straight Connector 77"/>
          <p:cNvCxnSpPr/>
          <p:nvPr/>
        </p:nvCxnSpPr>
        <p:spPr bwMode="auto">
          <a:xfrm>
            <a:off x="4178998" y="3699002"/>
            <a:ext cx="274157" cy="95345"/>
          </a:xfrm>
          <a:prstGeom prst="line">
            <a:avLst/>
          </a:prstGeom>
          <a:solidFill>
            <a:schemeClr val="accent1"/>
          </a:solidFill>
          <a:ln w="15875" cap="rnd" cmpd="sng" algn="ctr">
            <a:solidFill>
              <a:schemeClr val="bg1">
                <a:lumMod val="75000"/>
              </a:schemeClr>
            </a:solidFill>
            <a:prstDash val="sysDot"/>
            <a:round/>
            <a:headEnd type="oval" w="sm" len="sm"/>
            <a:tailEnd type="oval" w="sm" len="sm"/>
          </a:ln>
          <a:effectLst/>
        </p:spPr>
      </p:cxnSp>
      <p:pic>
        <p:nvPicPr>
          <p:cNvPr id="8" name="Picture 1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6848" b="99576" l="50798" r="7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23" t="86471" r="17109" b="196"/>
          <a:stretch/>
        </p:blipFill>
        <p:spPr>
          <a:xfrm rot="21329279">
            <a:off x="1487489" y="1700809"/>
            <a:ext cx="4651804" cy="2550991"/>
          </a:xfrm>
          <a:prstGeom prst="rect">
            <a:avLst/>
          </a:prstGeom>
        </p:spPr>
      </p:pic>
      <p:pic>
        <p:nvPicPr>
          <p:cNvPr id="9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152" b="95273" l="4610" r="304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8" t="81373" r="69314" b="5098"/>
          <a:stretch/>
        </p:blipFill>
        <p:spPr>
          <a:xfrm rot="20499179">
            <a:off x="6848851" y="2355216"/>
            <a:ext cx="3589556" cy="2782913"/>
          </a:xfrm>
          <a:prstGeom prst="rect">
            <a:avLst/>
          </a:prstGeom>
        </p:spPr>
      </p:pic>
      <p:cxnSp>
        <p:nvCxnSpPr>
          <p:cNvPr id="3" name="Đường nối Thẳng 2"/>
          <p:cNvCxnSpPr/>
          <p:nvPr/>
        </p:nvCxnSpPr>
        <p:spPr>
          <a:xfrm>
            <a:off x="3695733" y="3525011"/>
            <a:ext cx="3840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Đường nối Thẳng 9"/>
          <p:cNvCxnSpPr/>
          <p:nvPr/>
        </p:nvCxnSpPr>
        <p:spPr>
          <a:xfrm>
            <a:off x="8592277" y="3693609"/>
            <a:ext cx="3840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Mũi tên Phải 10"/>
          <p:cNvSpPr/>
          <p:nvPr/>
        </p:nvSpPr>
        <p:spPr>
          <a:xfrm>
            <a:off x="10147522" y="6117299"/>
            <a:ext cx="1037044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</p:spTree>
    <p:extLst>
      <p:ext uri="{BB962C8B-B14F-4D97-AF65-F5344CB8AC3E}">
        <p14:creationId xmlns:p14="http://schemas.microsoft.com/office/powerpoint/2010/main" val="36116876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Straight Connector 39"/>
          <p:cNvCxnSpPr/>
          <p:nvPr/>
        </p:nvCxnSpPr>
        <p:spPr bwMode="auto">
          <a:xfrm flipV="1">
            <a:off x="7207046" y="3899663"/>
            <a:ext cx="523429" cy="212152"/>
          </a:xfrm>
          <a:prstGeom prst="line">
            <a:avLst/>
          </a:prstGeom>
          <a:solidFill>
            <a:schemeClr val="accent1"/>
          </a:solidFill>
          <a:ln w="15875" cap="rnd" cmpd="sng" algn="ctr">
            <a:solidFill>
              <a:schemeClr val="bg1">
                <a:lumMod val="75000"/>
              </a:schemeClr>
            </a:solidFill>
            <a:prstDash val="sysDot"/>
            <a:round/>
            <a:headEnd type="oval" w="sm" len="sm"/>
            <a:tailEnd type="oval" w="sm" len="sm"/>
          </a:ln>
          <a:effectLst/>
        </p:spPr>
      </p:cxnSp>
      <p:cxnSp>
        <p:nvCxnSpPr>
          <p:cNvPr id="86" name="Straight Connector 77"/>
          <p:cNvCxnSpPr/>
          <p:nvPr/>
        </p:nvCxnSpPr>
        <p:spPr bwMode="auto">
          <a:xfrm>
            <a:off x="4178998" y="3699002"/>
            <a:ext cx="274157" cy="95345"/>
          </a:xfrm>
          <a:prstGeom prst="line">
            <a:avLst/>
          </a:prstGeom>
          <a:solidFill>
            <a:schemeClr val="accent1"/>
          </a:solidFill>
          <a:ln w="15875" cap="rnd" cmpd="sng" algn="ctr">
            <a:solidFill>
              <a:schemeClr val="bg1">
                <a:lumMod val="75000"/>
              </a:schemeClr>
            </a:solidFill>
            <a:prstDash val="sysDot"/>
            <a:round/>
            <a:headEnd type="oval" w="sm" len="sm"/>
            <a:tailEnd type="oval" w="sm" len="sm"/>
          </a:ln>
          <a:effectLst/>
        </p:spPr>
      </p:cxnSp>
      <p:pic>
        <p:nvPicPr>
          <p:cNvPr id="13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485" b="67212" l="80674" r="979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87" t="48571" r="-5265" b="32191"/>
          <a:stretch/>
        </p:blipFill>
        <p:spPr>
          <a:xfrm rot="20218695">
            <a:off x="6945056" y="198772"/>
            <a:ext cx="3294443" cy="3697101"/>
          </a:xfrm>
          <a:prstGeom prst="rect">
            <a:avLst/>
          </a:prstGeom>
        </p:spPr>
      </p:pic>
      <p:pic>
        <p:nvPicPr>
          <p:cNvPr id="14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1152" b="94848" l="30408" r="557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4" t="81176" r="40917" b="5295"/>
          <a:stretch/>
        </p:blipFill>
        <p:spPr>
          <a:xfrm rot="21244088">
            <a:off x="2164367" y="2276243"/>
            <a:ext cx="4577576" cy="2845517"/>
          </a:xfrm>
          <a:prstGeom prst="rect">
            <a:avLst/>
          </a:prstGeom>
        </p:spPr>
      </p:pic>
      <p:cxnSp>
        <p:nvCxnSpPr>
          <p:cNvPr id="6" name="Đường nối Thẳng 5"/>
          <p:cNvCxnSpPr/>
          <p:nvPr/>
        </p:nvCxnSpPr>
        <p:spPr>
          <a:xfrm flipV="1">
            <a:off x="4178997" y="3699002"/>
            <a:ext cx="476843" cy="28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Đường nối Thẳng 6"/>
          <p:cNvCxnSpPr/>
          <p:nvPr/>
        </p:nvCxnSpPr>
        <p:spPr>
          <a:xfrm>
            <a:off x="8400256" y="2756925"/>
            <a:ext cx="3840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Đường nối Thẳng 8"/>
          <p:cNvCxnSpPr/>
          <p:nvPr/>
        </p:nvCxnSpPr>
        <p:spPr>
          <a:xfrm>
            <a:off x="8208235" y="3332989"/>
            <a:ext cx="38404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Mũi tên Phải 9"/>
          <p:cNvSpPr/>
          <p:nvPr/>
        </p:nvSpPr>
        <p:spPr>
          <a:xfrm>
            <a:off x="10147522" y="6117299"/>
            <a:ext cx="1037044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</p:spTree>
    <p:extLst>
      <p:ext uri="{BB962C8B-B14F-4D97-AF65-F5344CB8AC3E}">
        <p14:creationId xmlns:p14="http://schemas.microsoft.com/office/powerpoint/2010/main" val="4279198399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Straight Connector 39"/>
          <p:cNvCxnSpPr/>
          <p:nvPr/>
        </p:nvCxnSpPr>
        <p:spPr bwMode="auto">
          <a:xfrm flipV="1">
            <a:off x="7207046" y="3899663"/>
            <a:ext cx="523429" cy="212152"/>
          </a:xfrm>
          <a:prstGeom prst="line">
            <a:avLst/>
          </a:prstGeom>
          <a:solidFill>
            <a:schemeClr val="accent1"/>
          </a:solidFill>
          <a:ln w="15875" cap="rnd" cmpd="sng" algn="ctr">
            <a:solidFill>
              <a:schemeClr val="bg1">
                <a:lumMod val="75000"/>
              </a:schemeClr>
            </a:solidFill>
            <a:prstDash val="sysDot"/>
            <a:round/>
            <a:headEnd type="oval" w="sm" len="sm"/>
            <a:tailEnd type="oval" w="sm" len="sm"/>
          </a:ln>
          <a:effectLst/>
        </p:spPr>
      </p:cxnSp>
      <p:cxnSp>
        <p:nvCxnSpPr>
          <p:cNvPr id="86" name="Straight Connector 77"/>
          <p:cNvCxnSpPr/>
          <p:nvPr/>
        </p:nvCxnSpPr>
        <p:spPr bwMode="auto">
          <a:xfrm>
            <a:off x="4178998" y="3699002"/>
            <a:ext cx="274157" cy="95345"/>
          </a:xfrm>
          <a:prstGeom prst="line">
            <a:avLst/>
          </a:prstGeom>
          <a:solidFill>
            <a:schemeClr val="accent1"/>
          </a:solidFill>
          <a:ln w="15875" cap="rnd" cmpd="sng" algn="ctr">
            <a:solidFill>
              <a:schemeClr val="bg1">
                <a:lumMod val="75000"/>
              </a:schemeClr>
            </a:solidFill>
            <a:prstDash val="sysDot"/>
            <a:round/>
            <a:headEnd type="oval" w="sm" len="sm"/>
            <a:tailEnd type="oval" w="sm" len="sm"/>
          </a:ln>
          <a:effectLst/>
        </p:spPr>
      </p:cxnSp>
      <p:pic>
        <p:nvPicPr>
          <p:cNvPr id="6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9394" b="93273" l="74025" r="977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12" t="78823" r="1620" b="6863"/>
          <a:stretch/>
        </p:blipFill>
        <p:spPr>
          <a:xfrm rot="1451718">
            <a:off x="2426659" y="2820500"/>
            <a:ext cx="2792620" cy="2370480"/>
          </a:xfrm>
          <a:prstGeom prst="rect">
            <a:avLst/>
          </a:prstGeom>
        </p:spPr>
      </p:pic>
      <p:grpSp>
        <p:nvGrpSpPr>
          <p:cNvPr id="7" name="Nhóm 6"/>
          <p:cNvGrpSpPr/>
          <p:nvPr/>
        </p:nvGrpSpPr>
        <p:grpSpPr>
          <a:xfrm rot="20790002">
            <a:off x="5999989" y="1412776"/>
            <a:ext cx="6144683" cy="3169027"/>
            <a:chOff x="6641787" y="1646277"/>
            <a:chExt cx="3507898" cy="1386171"/>
          </a:xfrm>
        </p:grpSpPr>
        <p:pic>
          <p:nvPicPr>
            <p:cNvPr id="8" name="Picture 29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0000" l="660" r="919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29" t="9282"/>
            <a:stretch/>
          </p:blipFill>
          <p:spPr>
            <a:xfrm rot="271538">
              <a:off x="6641787" y="1646277"/>
              <a:ext cx="2030895" cy="1386171"/>
            </a:xfrm>
            <a:prstGeom prst="rect">
              <a:avLst/>
            </a:prstGeom>
          </p:spPr>
        </p:pic>
        <p:sp>
          <p:nvSpPr>
            <p:cNvPr id="9" name="TextBox 30"/>
            <p:cNvSpPr txBox="1"/>
            <p:nvPr/>
          </p:nvSpPr>
          <p:spPr>
            <a:xfrm rot="569248">
              <a:off x="6939852" y="2334533"/>
              <a:ext cx="3209833" cy="219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dirty="0" err="1">
                  <a:latin typeface="Arial-SGK-TV" pitchFamily="2" charset="0"/>
                  <a:cs typeface="Arial-SGK-TV" pitchFamily="2" charset="0"/>
                </a:rPr>
                <a:t>đèn</a:t>
              </a:r>
              <a:r>
                <a:rPr lang="en-US" sz="2667" dirty="0">
                  <a:latin typeface="Arial-SGK-TV" pitchFamily="2" charset="0"/>
                  <a:cs typeface="Arial-SGK-TV" pitchFamily="2" charset="0"/>
                </a:rPr>
                <a:t> pin</a:t>
              </a:r>
            </a:p>
          </p:txBody>
        </p:sp>
      </p:grpSp>
      <p:cxnSp>
        <p:nvCxnSpPr>
          <p:cNvPr id="10" name="Đường nối Thẳng 9"/>
          <p:cNvCxnSpPr/>
          <p:nvPr/>
        </p:nvCxnSpPr>
        <p:spPr>
          <a:xfrm>
            <a:off x="3215680" y="4293096"/>
            <a:ext cx="4800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0"/>
          <p:cNvCxnSpPr/>
          <p:nvPr/>
        </p:nvCxnSpPr>
        <p:spPr>
          <a:xfrm>
            <a:off x="7512849" y="3476095"/>
            <a:ext cx="29631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ũi tên Phải 11"/>
          <p:cNvSpPr/>
          <p:nvPr/>
        </p:nvSpPr>
        <p:spPr>
          <a:xfrm>
            <a:off x="10147522" y="6117299"/>
            <a:ext cx="1037044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</p:spTree>
    <p:extLst>
      <p:ext uri="{BB962C8B-B14F-4D97-AF65-F5344CB8AC3E}">
        <p14:creationId xmlns:p14="http://schemas.microsoft.com/office/powerpoint/2010/main" val="165662872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" name="Straight Connector 39"/>
          <p:cNvCxnSpPr/>
          <p:nvPr/>
        </p:nvCxnSpPr>
        <p:spPr bwMode="auto">
          <a:xfrm flipV="1">
            <a:off x="7207046" y="3899663"/>
            <a:ext cx="523429" cy="212152"/>
          </a:xfrm>
          <a:prstGeom prst="line">
            <a:avLst/>
          </a:prstGeom>
          <a:solidFill>
            <a:schemeClr val="accent1"/>
          </a:solidFill>
          <a:ln w="15875" cap="rnd" cmpd="sng" algn="ctr">
            <a:solidFill>
              <a:schemeClr val="bg1">
                <a:lumMod val="75000"/>
              </a:schemeClr>
            </a:solidFill>
            <a:prstDash val="sysDot"/>
            <a:round/>
            <a:headEnd type="oval" w="sm" len="sm"/>
            <a:tailEnd type="oval" w="sm" len="sm"/>
          </a:ln>
          <a:effectLst/>
        </p:spPr>
      </p:cxnSp>
      <p:cxnSp>
        <p:nvCxnSpPr>
          <p:cNvPr id="86" name="Straight Connector 77"/>
          <p:cNvCxnSpPr/>
          <p:nvPr/>
        </p:nvCxnSpPr>
        <p:spPr bwMode="auto">
          <a:xfrm>
            <a:off x="4178998" y="3699002"/>
            <a:ext cx="274157" cy="95345"/>
          </a:xfrm>
          <a:prstGeom prst="line">
            <a:avLst/>
          </a:prstGeom>
          <a:solidFill>
            <a:schemeClr val="accent1"/>
          </a:solidFill>
          <a:ln w="15875" cap="rnd" cmpd="sng" algn="ctr">
            <a:solidFill>
              <a:schemeClr val="bg1">
                <a:lumMod val="75000"/>
              </a:schemeClr>
            </a:solidFill>
            <a:prstDash val="sysDot"/>
            <a:round/>
            <a:headEnd type="oval" w="sm" len="sm"/>
            <a:tailEnd type="oval" w="sm" len="sm"/>
          </a:ln>
          <a:effectLst/>
        </p:spPr>
      </p:cxnSp>
      <p:pic>
        <p:nvPicPr>
          <p:cNvPr id="10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182" b="82970" l="24557" r="544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44" t="70392" r="45303" b="17059"/>
          <a:stretch/>
        </p:blipFill>
        <p:spPr>
          <a:xfrm rot="418239">
            <a:off x="1805045" y="1473833"/>
            <a:ext cx="4323881" cy="2515712"/>
          </a:xfrm>
          <a:prstGeom prst="rect">
            <a:avLst/>
          </a:prstGeom>
        </p:spPr>
      </p:pic>
      <p:pic>
        <p:nvPicPr>
          <p:cNvPr id="11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485" b="70182" l="53635" r="782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46" t="56667" r="21986" b="29804"/>
          <a:stretch/>
        </p:blipFill>
        <p:spPr>
          <a:xfrm rot="20716779">
            <a:off x="6658888" y="2716493"/>
            <a:ext cx="3213776" cy="2578491"/>
          </a:xfrm>
          <a:prstGeom prst="rect">
            <a:avLst/>
          </a:prstGeom>
        </p:spPr>
      </p:pic>
      <p:cxnSp>
        <p:nvCxnSpPr>
          <p:cNvPr id="6" name="Đường nối Thẳng 5"/>
          <p:cNvCxnSpPr/>
          <p:nvPr/>
        </p:nvCxnSpPr>
        <p:spPr>
          <a:xfrm>
            <a:off x="4119608" y="2894763"/>
            <a:ext cx="4800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Đường nối Thẳng 6"/>
          <p:cNvCxnSpPr/>
          <p:nvPr/>
        </p:nvCxnSpPr>
        <p:spPr>
          <a:xfrm>
            <a:off x="7536160" y="4173320"/>
            <a:ext cx="57606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Mũi tên Phải 11"/>
          <p:cNvSpPr/>
          <p:nvPr/>
        </p:nvSpPr>
        <p:spPr>
          <a:xfrm>
            <a:off x="10147522" y="6117299"/>
            <a:ext cx="1037044" cy="576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/>
          </a:p>
        </p:txBody>
      </p:sp>
    </p:spTree>
    <p:extLst>
      <p:ext uri="{BB962C8B-B14F-4D97-AF65-F5344CB8AC3E}">
        <p14:creationId xmlns:p14="http://schemas.microsoft.com/office/powerpoint/2010/main" val="1755921448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giaoan.link] hinh-nen-powerpoint-don-gian-dep-3 » Tài liệu miễ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91" y="-54621"/>
            <a:ext cx="12265187" cy="692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485" b="67212" l="80674" r="979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187" t="48571" r="-5265" b="32191"/>
          <a:stretch/>
        </p:blipFill>
        <p:spPr>
          <a:xfrm rot="20604950">
            <a:off x="9305073" y="114008"/>
            <a:ext cx="2276809" cy="2555089"/>
          </a:xfrm>
          <a:prstGeom prst="rect">
            <a:avLst/>
          </a:prstGeom>
        </p:spPr>
      </p:pic>
      <p:pic>
        <p:nvPicPr>
          <p:cNvPr id="53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394" b="93273" l="74025" r="977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12" t="78823" r="1620" b="6863"/>
          <a:stretch/>
        </p:blipFill>
        <p:spPr>
          <a:xfrm rot="1451718">
            <a:off x="9009502" y="4848623"/>
            <a:ext cx="1918345" cy="1628363"/>
          </a:xfrm>
          <a:prstGeom prst="rect">
            <a:avLst/>
          </a:prstGeom>
        </p:spPr>
      </p:pic>
      <p:pic>
        <p:nvPicPr>
          <p:cNvPr id="54" name="Picture 1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485" b="70182" l="53635" r="7828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346" t="56667" r="21986" b="29804"/>
          <a:stretch/>
        </p:blipFill>
        <p:spPr>
          <a:xfrm rot="20716779">
            <a:off x="5897645" y="656074"/>
            <a:ext cx="2304004" cy="1848559"/>
          </a:xfrm>
          <a:prstGeom prst="rect">
            <a:avLst/>
          </a:prstGeom>
        </p:spPr>
      </p:pic>
      <p:pic>
        <p:nvPicPr>
          <p:cNvPr id="55" name="Picture 1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364" b="85879" l="53901" r="776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73" t="71961" r="21412" b="14118"/>
          <a:stretch/>
        </p:blipFill>
        <p:spPr>
          <a:xfrm rot="20388022">
            <a:off x="5518429" y="2817564"/>
            <a:ext cx="2364464" cy="1865299"/>
          </a:xfrm>
          <a:prstGeom prst="rect">
            <a:avLst/>
          </a:prstGeom>
        </p:spPr>
      </p:pic>
      <p:pic>
        <p:nvPicPr>
          <p:cNvPr id="56" name="Picture 1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52" b="94848" l="30408" r="557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244" t="81176" r="40917" b="5295"/>
          <a:stretch/>
        </p:blipFill>
        <p:spPr>
          <a:xfrm rot="21244088">
            <a:off x="5263328" y="4809308"/>
            <a:ext cx="2746037" cy="1706995"/>
          </a:xfrm>
          <a:prstGeom prst="rect">
            <a:avLst/>
          </a:prstGeom>
        </p:spPr>
      </p:pic>
      <p:pic>
        <p:nvPicPr>
          <p:cNvPr id="57" name="Picture 1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182" b="82970" l="24557" r="544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44" t="70392" r="45303" b="17059"/>
          <a:stretch/>
        </p:blipFill>
        <p:spPr>
          <a:xfrm rot="418239">
            <a:off x="2223401" y="62118"/>
            <a:ext cx="2803385" cy="1631060"/>
          </a:xfrm>
          <a:prstGeom prst="rect">
            <a:avLst/>
          </a:prstGeom>
        </p:spPr>
      </p:pic>
      <p:pic>
        <p:nvPicPr>
          <p:cNvPr id="58" name="Picture 1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848" b="99576" l="50798" r="7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323" t="86471" r="17109" b="196"/>
          <a:stretch/>
        </p:blipFill>
        <p:spPr>
          <a:xfrm rot="843503">
            <a:off x="1866375" y="3625674"/>
            <a:ext cx="3184151" cy="1746148"/>
          </a:xfrm>
          <a:prstGeom prst="rect">
            <a:avLst/>
          </a:prstGeom>
        </p:spPr>
      </p:pic>
      <p:pic>
        <p:nvPicPr>
          <p:cNvPr id="59" name="Picture 1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152" b="95273" l="4610" r="304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8" t="81373" r="69314" b="5098"/>
          <a:stretch/>
        </p:blipFill>
        <p:spPr>
          <a:xfrm rot="20798960">
            <a:off x="1597307" y="5276277"/>
            <a:ext cx="2411452" cy="1869552"/>
          </a:xfrm>
          <a:prstGeom prst="rect">
            <a:avLst/>
          </a:prstGeom>
        </p:spPr>
      </p:pic>
      <p:pic>
        <p:nvPicPr>
          <p:cNvPr id="60" name="Picture 26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7576" b="71697" l="0" r="227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778" r="76757" b="30428"/>
          <a:stretch/>
        </p:blipFill>
        <p:spPr>
          <a:xfrm>
            <a:off x="-31590" y="2256801"/>
            <a:ext cx="1491145" cy="4615152"/>
          </a:xfrm>
          <a:prstGeom prst="rect">
            <a:avLst/>
          </a:prstGeom>
        </p:spPr>
      </p:pic>
      <p:pic>
        <p:nvPicPr>
          <p:cNvPr id="61" name="Picture 21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0978" b="74831" l="27994" r="72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76" t="14246" r="21441" b="18437"/>
          <a:stretch/>
        </p:blipFill>
        <p:spPr>
          <a:xfrm rot="446346">
            <a:off x="1755910" y="1615053"/>
            <a:ext cx="3610263" cy="2426968"/>
          </a:xfrm>
          <a:prstGeom prst="rect">
            <a:avLst/>
          </a:prstGeom>
        </p:spPr>
      </p:pic>
      <p:sp>
        <p:nvSpPr>
          <p:cNvPr id="62" name="Arc 27"/>
          <p:cNvSpPr/>
          <p:nvPr/>
        </p:nvSpPr>
        <p:spPr>
          <a:xfrm rot="15468479">
            <a:off x="11706149" y="2791720"/>
            <a:ext cx="568967" cy="19152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3" name="Nhóm 2"/>
          <p:cNvGrpSpPr/>
          <p:nvPr/>
        </p:nvGrpSpPr>
        <p:grpSpPr>
          <a:xfrm>
            <a:off x="8870037" y="2954421"/>
            <a:ext cx="4681788" cy="1848228"/>
            <a:chOff x="6638344" y="1652412"/>
            <a:chExt cx="3511341" cy="1386171"/>
          </a:xfrm>
        </p:grpSpPr>
        <p:pic>
          <p:nvPicPr>
            <p:cNvPr id="63" name="Picture 29"/>
            <p:cNvPicPr>
              <a:picLocks noChangeAspect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0" b="90000" l="660" r="9191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29" t="9282"/>
            <a:stretch/>
          </p:blipFill>
          <p:spPr>
            <a:xfrm rot="271538">
              <a:off x="6638344" y="1652412"/>
              <a:ext cx="2030895" cy="1386171"/>
            </a:xfrm>
            <a:prstGeom prst="rect">
              <a:avLst/>
            </a:prstGeom>
          </p:spPr>
        </p:pic>
        <p:sp>
          <p:nvSpPr>
            <p:cNvPr id="64" name="TextBox 30"/>
            <p:cNvSpPr txBox="1"/>
            <p:nvPr/>
          </p:nvSpPr>
          <p:spPr>
            <a:xfrm rot="569248">
              <a:off x="6939852" y="2255954"/>
              <a:ext cx="3209833" cy="377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dirty="0" err="1">
                  <a:latin typeface="Arial-SGK-TV" pitchFamily="2" charset="0"/>
                  <a:cs typeface="Arial-SGK-TV" pitchFamily="2" charset="0"/>
                </a:rPr>
                <a:t>đèn</a:t>
              </a:r>
              <a:r>
                <a:rPr lang="en-US" sz="2667" dirty="0">
                  <a:latin typeface="Arial-SGK-TV" pitchFamily="2" charset="0"/>
                  <a:cs typeface="Arial-SGK-TV" pitchFamily="2" charset="0"/>
                </a:rPr>
                <a:t> pin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019" y="-76563"/>
            <a:ext cx="2447593" cy="1934877"/>
          </a:xfrm>
          <a:prstGeom prst="rect">
            <a:avLst/>
          </a:prstGeom>
        </p:spPr>
      </p:pic>
      <p:sp>
        <p:nvSpPr>
          <p:cNvPr id="23" name="WordArt 7"/>
          <p:cNvSpPr>
            <a:spLocks noChangeArrowheads="1" noChangeShapeType="1" noTextEdit="1"/>
          </p:cNvSpPr>
          <p:nvPr/>
        </p:nvSpPr>
        <p:spPr bwMode="auto">
          <a:xfrm>
            <a:off x="544236" y="985093"/>
            <a:ext cx="1470651" cy="662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72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08144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giaoan.link] hinh-nen-powerpoint-don-gian-dep-3 » Tài liệu miễ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91" y="-54621"/>
            <a:ext cx="12265187" cy="692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Arc 27"/>
          <p:cNvSpPr/>
          <p:nvPr/>
        </p:nvSpPr>
        <p:spPr>
          <a:xfrm rot="15468479">
            <a:off x="11706149" y="2791720"/>
            <a:ext cx="568967" cy="191529"/>
          </a:xfrm>
          <a:prstGeom prst="arc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019" y="-76563"/>
            <a:ext cx="2447593" cy="1934877"/>
          </a:xfrm>
          <a:prstGeom prst="rect">
            <a:avLst/>
          </a:prstGeom>
        </p:spPr>
      </p:pic>
      <p:sp>
        <p:nvSpPr>
          <p:cNvPr id="19" name="Rounded Rectangle 4"/>
          <p:cNvSpPr/>
          <p:nvPr/>
        </p:nvSpPr>
        <p:spPr>
          <a:xfrm>
            <a:off x="1391478" y="356660"/>
            <a:ext cx="10510669" cy="6823649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rùa</a:t>
            </a:r>
            <a:endParaRPr lang="en-US" sz="5333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  <a:p>
            <a:pPr algn="just"/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Nhìn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chê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: “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chậm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như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.” .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tồn</a:t>
            </a:r>
            <a:r>
              <a:rPr lang="en-US" sz="5333" dirty="0" smtClean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: “Ta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thi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nhé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.”.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hớn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hở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tham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gia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nhởn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nhơ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múa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ca,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cứ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bò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mẫn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Thế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rùa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xa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hơn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hẳn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333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thỏ</a:t>
            </a:r>
            <a:r>
              <a:rPr lang="en-US" sz="5333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.  </a:t>
            </a:r>
          </a:p>
        </p:txBody>
      </p:sp>
      <p:sp>
        <p:nvSpPr>
          <p:cNvPr id="20" name="TextBox 3"/>
          <p:cNvSpPr txBox="1"/>
          <p:nvPr/>
        </p:nvSpPr>
        <p:spPr>
          <a:xfrm>
            <a:off x="3178527" y="1717067"/>
            <a:ext cx="83283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in</a:t>
            </a:r>
          </a:p>
        </p:txBody>
      </p:sp>
      <p:sp>
        <p:nvSpPr>
          <p:cNvPr id="21" name="TextBox 19"/>
          <p:cNvSpPr txBox="1"/>
          <p:nvPr/>
        </p:nvSpPr>
        <p:spPr>
          <a:xfrm>
            <a:off x="2444317" y="2486084"/>
            <a:ext cx="126511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âm</a:t>
            </a:r>
            <a:endParaRPr lang="en-US" sz="5333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106567" y="2556749"/>
            <a:ext cx="109777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</a:t>
            </a:r>
            <a:endParaRPr lang="en-US" sz="5333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479725" y="2531700"/>
            <a:ext cx="127700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</a:t>
            </a:r>
            <a:endParaRPr lang="en-US" sz="5333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7807680" y="3293544"/>
            <a:ext cx="112234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ơn</a:t>
            </a:r>
            <a:endParaRPr lang="en-US" sz="5333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" name="TextBox 27"/>
          <p:cNvSpPr txBox="1"/>
          <p:nvPr/>
        </p:nvSpPr>
        <p:spPr>
          <a:xfrm>
            <a:off x="10384701" y="3296559"/>
            <a:ext cx="162098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am</a:t>
            </a:r>
          </a:p>
        </p:txBody>
      </p:sp>
      <p:sp>
        <p:nvSpPr>
          <p:cNvPr id="27" name="TextBox 29"/>
          <p:cNvSpPr txBox="1"/>
          <p:nvPr/>
        </p:nvSpPr>
        <p:spPr>
          <a:xfrm>
            <a:off x="4133096" y="4921110"/>
            <a:ext cx="148323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ân</a:t>
            </a:r>
            <a:endParaRPr lang="en-US" sz="5333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8" name="TextBox 31"/>
          <p:cNvSpPr txBox="1"/>
          <p:nvPr/>
        </p:nvSpPr>
        <p:spPr>
          <a:xfrm>
            <a:off x="5776760" y="4917473"/>
            <a:ext cx="148323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ân</a:t>
            </a:r>
            <a:endParaRPr lang="en-US" sz="5333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9" name="TextBox 32"/>
          <p:cNvSpPr txBox="1"/>
          <p:nvPr/>
        </p:nvSpPr>
        <p:spPr>
          <a:xfrm>
            <a:off x="4332035" y="5744799"/>
            <a:ext cx="148323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endParaRPr lang="en-US" sz="5333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0" name="TextBox 33"/>
          <p:cNvSpPr txBox="1"/>
          <p:nvPr/>
        </p:nvSpPr>
        <p:spPr>
          <a:xfrm>
            <a:off x="2995795" y="5733663"/>
            <a:ext cx="148323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ơn</a:t>
            </a:r>
            <a:endParaRPr lang="en-US" sz="5333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1" name="TextBox 34"/>
          <p:cNvSpPr txBox="1"/>
          <p:nvPr/>
        </p:nvSpPr>
        <p:spPr>
          <a:xfrm>
            <a:off x="5235801" y="4106182"/>
            <a:ext cx="1483235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ơn</a:t>
            </a:r>
            <a:endParaRPr lang="en-US" sz="5333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3" name="WordArt 7"/>
          <p:cNvSpPr>
            <a:spLocks noChangeArrowheads="1" noChangeShapeType="1" noTextEdit="1"/>
          </p:cNvSpPr>
          <p:nvPr/>
        </p:nvSpPr>
        <p:spPr bwMode="auto">
          <a:xfrm>
            <a:off x="544236" y="985093"/>
            <a:ext cx="1470651" cy="6624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72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Hình Bầu dục 3"/>
          <p:cNvSpPr/>
          <p:nvPr/>
        </p:nvSpPr>
        <p:spPr>
          <a:xfrm>
            <a:off x="1803132" y="1616699"/>
            <a:ext cx="572785" cy="6720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vi-VN" sz="24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2" name="Hình Bầu dục 31"/>
          <p:cNvSpPr/>
          <p:nvPr/>
        </p:nvSpPr>
        <p:spPr>
          <a:xfrm>
            <a:off x="6725742" y="2418844"/>
            <a:ext cx="572785" cy="6720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2</a:t>
            </a:r>
            <a:endParaRPr lang="vi-VN" sz="24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3" name="Hình Bầu dục 32"/>
          <p:cNvSpPr/>
          <p:nvPr/>
        </p:nvSpPr>
        <p:spPr>
          <a:xfrm>
            <a:off x="5363701" y="3219603"/>
            <a:ext cx="572785" cy="6720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3</a:t>
            </a:r>
            <a:endParaRPr lang="vi-VN" sz="24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4" name="Hình Bầu dục 33"/>
          <p:cNvSpPr/>
          <p:nvPr/>
        </p:nvSpPr>
        <p:spPr>
          <a:xfrm>
            <a:off x="2700866" y="4046023"/>
            <a:ext cx="572785" cy="6720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4</a:t>
            </a:r>
            <a:endParaRPr lang="vi-VN" sz="24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5" name="Hình Bầu dục 34"/>
          <p:cNvSpPr/>
          <p:nvPr/>
        </p:nvSpPr>
        <p:spPr>
          <a:xfrm>
            <a:off x="6589153" y="4887332"/>
            <a:ext cx="572785" cy="6720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Arial-SGK-TV" pitchFamily="2" charset="0"/>
                <a:cs typeface="Arial-SGK-TV" pitchFamily="2" charset="0"/>
              </a:rPr>
              <a:t>5</a:t>
            </a:r>
            <a:endParaRPr lang="vi-VN" sz="2400" b="1" dirty="0">
              <a:solidFill>
                <a:srgbClr val="0070C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907004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4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/>
          <p:cNvPicPr>
            <a:picLocks noChangeAspect="1"/>
          </p:cNvPicPr>
          <p:nvPr/>
        </p:nvPicPr>
        <p:blipFill rotWithShape="1">
          <a:blip r:embed="rId3"/>
          <a:srcRect r="12128" b="36923"/>
          <a:stretch/>
        </p:blipFill>
        <p:spPr>
          <a:xfrm>
            <a:off x="1103445" y="1220755"/>
            <a:ext cx="9793088" cy="3936437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183655028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3"/>
          <a:srcRect t="-1040" r="13592" b="44478"/>
          <a:stretch/>
        </p:blipFill>
        <p:spPr>
          <a:xfrm>
            <a:off x="911424" y="1412776"/>
            <a:ext cx="10657184" cy="4032448"/>
          </a:xfrm>
          <a:prstGeom prst="rect">
            <a:avLst/>
          </a:prstGeom>
          <a:ln w="88900" cap="sq" cmpd="thickThin">
            <a:solidFill>
              <a:srgbClr val="FFFF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768225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ICKEN DANCE DENGAN COSTU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1928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1" y="0"/>
            <a:ext cx="5802313" cy="14557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1524000" y="525780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4400">
              <a:solidFill>
                <a:srgbClr val="9900FF"/>
              </a:solidFill>
              <a:latin typeface=".VnArial" pitchFamily="34" charset="0"/>
            </a:endParaRPr>
          </a:p>
        </p:txBody>
      </p:sp>
      <p:sp>
        <p:nvSpPr>
          <p:cNvPr id="34824" name="AutoShape 8"/>
          <p:cNvSpPr>
            <a:spLocks noChangeArrowheads="1"/>
          </p:cNvSpPr>
          <p:nvPr/>
        </p:nvSpPr>
        <p:spPr bwMode="auto">
          <a:xfrm>
            <a:off x="1752600" y="381000"/>
            <a:ext cx="1905000" cy="1600200"/>
          </a:xfrm>
          <a:prstGeom prst="star24">
            <a:avLst>
              <a:gd name="adj" fmla="val 8500"/>
            </a:avLst>
          </a:prstGeom>
          <a:solidFill>
            <a:srgbClr val="FF0000"/>
          </a:solidFill>
          <a:ln w="28575" algn="ctr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latin typeface=".VnTime" pitchFamily="34" charset="0"/>
            </a:endParaRPr>
          </a:p>
        </p:txBody>
      </p:sp>
      <p:sp>
        <p:nvSpPr>
          <p:cNvPr id="34825" name="AutoShape 9"/>
          <p:cNvSpPr>
            <a:spLocks noChangeArrowheads="1"/>
          </p:cNvSpPr>
          <p:nvPr/>
        </p:nvSpPr>
        <p:spPr bwMode="auto">
          <a:xfrm>
            <a:off x="8001000" y="304800"/>
            <a:ext cx="2438400" cy="1600200"/>
          </a:xfrm>
          <a:prstGeom prst="star32">
            <a:avLst>
              <a:gd name="adj" fmla="val 11069"/>
            </a:avLst>
          </a:prstGeom>
          <a:solidFill>
            <a:srgbClr val="33CC33"/>
          </a:solidFill>
          <a:ln w="28575" algn="ctr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>
              <a:latin typeface=".VnTime" pitchFamily="34" charset="0"/>
            </a:endParaRPr>
          </a:p>
        </p:txBody>
      </p:sp>
      <p:pic>
        <p:nvPicPr>
          <p:cNvPr id="34826" name="Picture 10" descr="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1484312" y="4175126"/>
            <a:ext cx="1019176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7" name="Picture 11" descr="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2209800" y="1600202"/>
            <a:ext cx="6858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8" name="Picture 12" descr="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1514475" y="4605339"/>
            <a:ext cx="838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9" name="Picture 13" descr="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1524000" y="3429000"/>
            <a:ext cx="857251" cy="1085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0" name="Picture 14" descr="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1524000" y="3124202"/>
            <a:ext cx="838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1" name="Picture 15" descr="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1676400" y="2286002"/>
            <a:ext cx="7620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2" name="Picture 16" descr="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1981200" y="1905002"/>
            <a:ext cx="6858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3" name="Picture 17" descr="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1524000" y="2667002"/>
            <a:ext cx="6858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4" name="Picture 18" descr="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1524000" y="5181602"/>
            <a:ext cx="9144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35" name="Picture 19" descr="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1828800" y="5638800"/>
            <a:ext cx="914400" cy="862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1524000" y="6477000"/>
            <a:ext cx="9144000" cy="381000"/>
            <a:chOff x="0" y="3257"/>
            <a:chExt cx="5952" cy="1063"/>
          </a:xfrm>
        </p:grpSpPr>
        <p:pic>
          <p:nvPicPr>
            <p:cNvPr id="44070" name="Picture 21" descr="Khuon nhac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1" name="Picture 22" descr="Khuon nhac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2" name="Picture 23" descr="Khuon nhac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73" name="Picture 24" descr="Khuon nhac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847" name="Picture 31" descr="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2590802" y="1600201"/>
            <a:ext cx="728663" cy="55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8" name="Picture 32" descr="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8153400" y="1447802"/>
            <a:ext cx="838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9" name="Picture 33" descr="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8686800" y="1524002"/>
            <a:ext cx="838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0" name="Picture 34" descr="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8991600" y="5638802"/>
            <a:ext cx="838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1" name="Picture 35" descr="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9296400" y="5257802"/>
            <a:ext cx="838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2" name="Picture 36" descr="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9525000" y="4724402"/>
            <a:ext cx="838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3" name="Picture 37" descr="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9601200" y="2057402"/>
            <a:ext cx="838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4" name="Picture 38" descr="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9525000" y="4267202"/>
            <a:ext cx="838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5" name="Picture 39" descr="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9829800" y="3886202"/>
            <a:ext cx="838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6" name="Picture 40" descr="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9829800" y="3505202"/>
            <a:ext cx="838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7" name="Picture 41" descr="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9829800" y="2590802"/>
            <a:ext cx="838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8" name="Picture 42" descr="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9829800" y="3048002"/>
            <a:ext cx="838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59" name="Picture 43" descr="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9220200" y="1752602"/>
            <a:ext cx="838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62" name="Picture 46" descr="671597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00265"/>
            <a:ext cx="3276600" cy="38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63" name="Picture 47" descr="1202475157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189" y="2100265"/>
            <a:ext cx="2970212" cy="38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60" name="WordArt 44"/>
          <p:cNvSpPr>
            <a:spLocks noChangeArrowheads="1" noChangeShapeType="1" noTextEdit="1"/>
          </p:cNvSpPr>
          <p:nvPr/>
        </p:nvSpPr>
        <p:spPr bwMode="auto">
          <a:xfrm>
            <a:off x="2971800" y="-533400"/>
            <a:ext cx="6248400" cy="32004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33667"/>
              </a:avLst>
            </a:prstTxWarp>
          </a:bodyPr>
          <a:lstStyle/>
          <a:p>
            <a:r>
              <a:rPr lang="vi-VN" sz="3600" b="1" kern="10"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Nghỉ ngơi thư giãn</a:t>
            </a:r>
            <a:endParaRPr lang="en-US" sz="3600" b="1" kern="10">
              <a:ln w="2540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65" name="Picture 49" descr="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4259">
            <a:off x="2819400" y="1295402"/>
            <a:ext cx="838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66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2" y="5365751"/>
            <a:ext cx="9937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67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765" y="5365751"/>
            <a:ext cx="9937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68" name="Picture 4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326" y="5337176"/>
            <a:ext cx="993775" cy="133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82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34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2000"/>
                                        <p:tgtEl>
                                          <p:spTgt spid="34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70" decel="100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770" decel="100000"/>
                                        <p:tgtEl>
                                          <p:spTgt spid="348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2" dur="77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70" decel="1000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770" decel="100000"/>
                                        <p:tgtEl>
                                          <p:spTgt spid="3482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3" dur="77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37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70" decel="1000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770" decel="100000"/>
                                        <p:tgtEl>
                                          <p:spTgt spid="3482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2" dur="77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4" dur="77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20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2000" fill="hold"/>
                                        <p:tgtEl>
                                          <p:spTgt spid="348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3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0" dur="500"/>
                                        <p:tgtEl>
                                          <p:spTgt spid="34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4" dur="500"/>
                                        <p:tgtEl>
                                          <p:spTgt spid="34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6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8" dur="500"/>
                                        <p:tgtEl>
                                          <p:spTgt spid="34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500"/>
                                        <p:tgtEl>
                                          <p:spTgt spid="34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5" dur="500"/>
                                        <p:tgtEl>
                                          <p:spTgt spid="34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9" dur="500"/>
                                        <p:tgtEl>
                                          <p:spTgt spid="34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3" dur="500"/>
                                        <p:tgtEl>
                                          <p:spTgt spid="34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8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7" dur="500"/>
                                        <p:tgtEl>
                                          <p:spTgt spid="34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9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4" dur="500"/>
                                        <p:tgtEl>
                                          <p:spTgt spid="34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9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8" dur="500"/>
                                        <p:tgtEl>
                                          <p:spTgt spid="34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2" dur="500"/>
                                        <p:tgtEl>
                                          <p:spTgt spid="34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6" dur="500"/>
                                        <p:tgtEl>
                                          <p:spTgt spid="34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10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0" dur="500"/>
                                        <p:tgtEl>
                                          <p:spTgt spid="34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4" dur="500"/>
                                        <p:tgtEl>
                                          <p:spTgt spid="34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8" dur="500"/>
                                        <p:tgtEl>
                                          <p:spTgt spid="34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2" dur="500"/>
                                        <p:tgtEl>
                                          <p:spTgt spid="34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6" dur="500"/>
                                        <p:tgtEl>
                                          <p:spTgt spid="34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2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0" dur="500"/>
                                        <p:tgtEl>
                                          <p:spTgt spid="34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1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4" dur="500"/>
                                        <p:tgtEl>
                                          <p:spTgt spid="34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1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8" dur="500"/>
                                        <p:tgtEl>
                                          <p:spTgt spid="34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2" dur="500"/>
                                        <p:tgtEl>
                                          <p:spTgt spid="34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44" presetID="17" presetClass="entr" presetSubtype="1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14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34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155" presetID="2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6" dur="30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7" dur="30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8" dur="30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9" dur="3000" fill="hold"/>
                                        <p:tgtEl>
                                          <p:spTgt spid="348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16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3" dur="500"/>
                                        <p:tgtEl>
                                          <p:spTgt spid="34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8" grpId="0" autoUpdateAnimBg="0"/>
      <p:bldP spid="34824" grpId="0" animBg="1"/>
      <p:bldP spid="34824" grpId="1" animBg="1"/>
      <p:bldP spid="34824" grpId="2" animBg="1"/>
      <p:bldP spid="34825" grpId="0" animBg="1"/>
      <p:bldP spid="34825" grpId="1" animBg="1"/>
      <p:bldP spid="34825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videoplayback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823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431" y="1442497"/>
            <a:ext cx="6704571" cy="369038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019" y="3364357"/>
            <a:ext cx="3053120" cy="3053120"/>
          </a:xfrm>
          <a:prstGeom prst="rect">
            <a:avLst/>
          </a:prstGeom>
        </p:spPr>
      </p:pic>
      <p:sp>
        <p:nvSpPr>
          <p:cNvPr id="3" name="Hộp Văn bản 2"/>
          <p:cNvSpPr txBox="1"/>
          <p:nvPr/>
        </p:nvSpPr>
        <p:spPr>
          <a:xfrm>
            <a:off x="38136" y="260649"/>
            <a:ext cx="297633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733" b="1" err="1">
                <a:solidFill>
                  <a:srgbClr val="FF00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Kể</a:t>
            </a:r>
            <a:r>
              <a:rPr lang="vi-VN" sz="3733" b="1" dirty="0">
                <a:solidFill>
                  <a:srgbClr val="FF00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vi-VN" sz="3733" b="1" dirty="0" err="1">
                <a:solidFill>
                  <a:srgbClr val="FF0000"/>
                </a:solidFill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chuyện</a:t>
            </a:r>
            <a:endParaRPr lang="vi-VN" sz="3733" b="1" dirty="0">
              <a:solidFill>
                <a:srgbClr val="FF0000"/>
              </a:solidFill>
              <a:latin typeface="Arial-SGK-TV" pitchFamily="2" charset="0"/>
              <a:ea typeface="微软雅黑" panose="020B0503020204020204" pitchFamily="34" charset="-122"/>
              <a:cs typeface="Arial-SGK-TV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67542" y="2625930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000" i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4000" i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i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4000" i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i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xám</a:t>
            </a:r>
            <a:endParaRPr lang="en-US" sz="4000" i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524456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727" b="23273" l="3220" r="350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719" r="65499" b="76932"/>
          <a:stretch/>
        </p:blipFill>
        <p:spPr>
          <a:xfrm>
            <a:off x="-367555" y="116114"/>
            <a:ext cx="3460265" cy="9144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89829" y="270266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xám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796834" y="1030515"/>
            <a:ext cx="4232367" cy="28287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6387738" y="1116089"/>
            <a:ext cx="4162095" cy="2743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8571" r="47728" b="10285"/>
          <a:stretch/>
        </p:blipFill>
        <p:spPr>
          <a:xfrm>
            <a:off x="1000091" y="3859290"/>
            <a:ext cx="4185237" cy="27370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2" t="68952" r="4913" b="10667"/>
          <a:stretch/>
        </p:blipFill>
        <p:spPr>
          <a:xfrm>
            <a:off x="6458856" y="3997227"/>
            <a:ext cx="4140925" cy="27520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718458" y="1030515"/>
            <a:ext cx="4232367" cy="28287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6309362" y="1116089"/>
            <a:ext cx="4162095" cy="27432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8571" r="47728" b="10285"/>
          <a:stretch/>
        </p:blipFill>
        <p:spPr>
          <a:xfrm>
            <a:off x="945594" y="3859290"/>
            <a:ext cx="4185237" cy="27370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663961" y="1030515"/>
            <a:ext cx="4232367" cy="28287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6254865" y="1116089"/>
            <a:ext cx="416209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673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16" y="895514"/>
            <a:ext cx="1853873" cy="54109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237" y="1485483"/>
            <a:ext cx="3828007" cy="25346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4347" y="1223358"/>
            <a:ext cx="4181444" cy="27967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7889" y="4020125"/>
            <a:ext cx="4309529" cy="27985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3520" y="4020128"/>
            <a:ext cx="3893032" cy="27237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48477" y="583369"/>
            <a:ext cx="3699084" cy="615551"/>
          </a:xfrm>
          <a:prstGeom prst="rect">
            <a:avLst/>
          </a:prstGeom>
          <a:noFill/>
        </p:spPr>
        <p:txBody>
          <a:bodyPr wrap="none" lIns="121917" tIns="60959" rIns="121917" bIns="60959" rtlCol="0">
            <a:spAutoFit/>
          </a:bodyPr>
          <a:lstStyle/>
          <a:p>
            <a:r>
              <a:rPr lang="vi-VN" sz="3200" b="1" dirty="0">
                <a:latin typeface="Arial-SGK-TV" pitchFamily="2" charset="0"/>
                <a:cs typeface="Arial-SGK-TV" pitchFamily="2" charset="0"/>
              </a:rPr>
              <a:t>Gà nâu và vịt xám</a:t>
            </a:r>
            <a:endParaRPr lang="en-US" sz="3200" b="1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Gà nâu và vịt xá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3909" y="56928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752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602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87885" y="362858"/>
            <a:ext cx="53993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Hằng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xám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5400" dirty="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87885" y="2841228"/>
            <a:ext cx="53993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Hàng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chúng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ríu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rít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vượt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sông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cạn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kiếm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54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0" y="836134"/>
            <a:ext cx="5999976" cy="401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39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6725" y="3742801"/>
            <a:ext cx="92122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Chuyện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xảy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ra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khiến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sang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sông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00753" y="5192328"/>
            <a:ext cx="91241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năm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đó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nước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lớn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sang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sông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5400" dirty="0">
              <a:solidFill>
                <a:srgbClr val="C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3105022" y="-399203"/>
            <a:ext cx="6575591" cy="433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84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487885" y="362858"/>
            <a:ext cx="53993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5400" dirty="0">
                <a:latin typeface="Arial-SGK-TV" pitchFamily="2" charset="0"/>
                <a:cs typeface="Arial-SGK-TV" pitchFamily="2" charset="0"/>
              </a:rPr>
              <a:t>?</a:t>
            </a:r>
            <a:endParaRPr lang="en-US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6618513" y="2576286"/>
            <a:ext cx="539931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ngày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lầm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lũi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đi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tìm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thức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mang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về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phần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5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5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5400" dirty="0">
              <a:solidFill>
                <a:srgbClr val="C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8571" r="47728" b="10285"/>
          <a:stretch/>
        </p:blipFill>
        <p:spPr>
          <a:xfrm>
            <a:off x="346949" y="946274"/>
            <a:ext cx="5823801" cy="380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4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69069" y="844037"/>
            <a:ext cx="53993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Thương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vất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vả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4400" dirty="0">
                <a:latin typeface="Arial-SGK-TV" pitchFamily="2" charset="0"/>
                <a:cs typeface="Arial-SGK-TV" pitchFamily="2" charset="0"/>
              </a:rPr>
              <a:t>?</a:t>
            </a:r>
            <a:endParaRPr lang="en-US" sz="11500" dirty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69069" y="3061296"/>
            <a:ext cx="53993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ấp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trứng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giúp</a:t>
            </a:r>
            <a:r>
              <a:rPr lang="en-US" sz="4400" dirty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440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. </a:t>
            </a:r>
            <a:endParaRPr lang="en-US" sz="4400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2" t="68952" r="4913" b="10667"/>
          <a:stretch/>
        </p:blipFill>
        <p:spPr>
          <a:xfrm>
            <a:off x="149496" y="685441"/>
            <a:ext cx="6201795" cy="412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03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3" name="Object 2"/>
          <p:cNvGraphicFramePr>
            <a:graphicFrameLocks noChangeAspect="1"/>
          </p:cNvGraphicFramePr>
          <p:nvPr/>
        </p:nvGraphicFramePr>
        <p:xfrm>
          <a:off x="1" y="0"/>
          <a:ext cx="1428751" cy="175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Clip" r:id="rId4" imgW="1278331" imgH="1273759" progId="">
                  <p:embed/>
                </p:oleObj>
              </mc:Choice>
              <mc:Fallback>
                <p:oleObj name="Clip" r:id="rId4" imgW="1278331" imgH="1273759" progId="">
                  <p:embed/>
                  <p:pic>
                    <p:nvPicPr>
                      <p:cNvPr id="512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" y="0"/>
                        <a:ext cx="1428751" cy="1752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3"/>
          <p:cNvGraphicFramePr>
            <a:graphicFrameLocks noChangeAspect="1"/>
          </p:cNvGraphicFramePr>
          <p:nvPr/>
        </p:nvGraphicFramePr>
        <p:xfrm>
          <a:off x="10757263" y="4800600"/>
          <a:ext cx="1143000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Clip" r:id="rId6" imgW="1999793" imgH="1831543" progId="">
                  <p:embed/>
                </p:oleObj>
              </mc:Choice>
              <mc:Fallback>
                <p:oleObj name="Clip" r:id="rId6" imgW="1999793" imgH="1831543" progId="">
                  <p:embed/>
                  <p:pic>
                    <p:nvPicPr>
                      <p:cNvPr id="512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7263" y="4800600"/>
                        <a:ext cx="1143000" cy="2057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6" name="WordArt 5"/>
          <p:cNvSpPr>
            <a:spLocks noChangeArrowheads="1" noChangeShapeType="1" noTextEdit="1"/>
          </p:cNvSpPr>
          <p:nvPr/>
        </p:nvSpPr>
        <p:spPr bwMode="auto">
          <a:xfrm>
            <a:off x="2888345" y="607709"/>
            <a:ext cx="6603999" cy="2062921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  <a:scene3d>
              <a:camera prst="legacyObliqueTopRight"/>
              <a:lightRig rig="legacyFlat2" dir="t"/>
            </a:scene3d>
            <a:sp3d extrusionH="430200" prstMaterial="legacyMatte">
              <a:extrusionClr>
                <a:srgbClr val="FFCCFF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Thi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kể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chuyện</a:t>
            </a:r>
            <a:r>
              <a:rPr lang="en-US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latin typeface="Tahoma"/>
                <a:ea typeface="Tahoma"/>
                <a:cs typeface="Tahoma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126" l="0" r="9977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25651" y="2181274"/>
            <a:ext cx="5929383" cy="5441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96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giaoan.link] hinh-nen-powerpoint-don-gian-dep-3 » Tài liệu miễ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65187" cy="692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957304" y="1260228"/>
            <a:ext cx="7186696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am    </a:t>
            </a:r>
            <a:r>
              <a:rPr lang="en-US" sz="6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ăm</a:t>
            </a:r>
            <a:r>
              <a:rPr lang="en-US" sz="6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6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âm</a:t>
            </a:r>
            <a:r>
              <a:rPr lang="en-US" sz="6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8364503" y="3013504"/>
            <a:ext cx="3685485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củ</a:t>
            </a:r>
            <a:r>
              <a:rPr lang="en-US" sz="6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sâm</a:t>
            </a:r>
            <a:endParaRPr lang="en-US" sz="64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9167" y="3013504"/>
            <a:ext cx="3685485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quả</a:t>
            </a:r>
            <a:r>
              <a:rPr lang="en-US" sz="6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cam</a:t>
            </a:r>
          </a:p>
        </p:txBody>
      </p:sp>
      <p:sp>
        <p:nvSpPr>
          <p:cNvPr id="9" name="Rectangle 8"/>
          <p:cNvSpPr/>
          <p:nvPr/>
        </p:nvSpPr>
        <p:spPr>
          <a:xfrm>
            <a:off x="4463819" y="3013504"/>
            <a:ext cx="3685485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tăm</a:t>
            </a:r>
            <a:r>
              <a:rPr lang="en-US" sz="6400" b="1" dirty="0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400" b="1" dirty="0" err="1">
                <a:solidFill>
                  <a:srgbClr val="002060"/>
                </a:solidFill>
                <a:latin typeface="Arial-SGK-TV" pitchFamily="2" charset="0"/>
                <a:cs typeface="Arial-SGK-TV" pitchFamily="2" charset="0"/>
              </a:rPr>
              <a:t>tre</a:t>
            </a:r>
            <a:endParaRPr lang="en-US" sz="6400" b="1" dirty="0">
              <a:solidFill>
                <a:srgbClr val="00206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003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1216991" y="416859"/>
            <a:ext cx="8989328" cy="600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7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1815354" y="340966"/>
            <a:ext cx="9547412" cy="6292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6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8571" r="47728" b="10285"/>
          <a:stretch/>
        </p:blipFill>
        <p:spPr>
          <a:xfrm>
            <a:off x="1106960" y="1"/>
            <a:ext cx="10165653" cy="664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36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2" t="68952" r="4913" b="10667"/>
          <a:stretch/>
        </p:blipFill>
        <p:spPr>
          <a:xfrm>
            <a:off x="1519519" y="329440"/>
            <a:ext cx="9426388" cy="626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4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82" t="68952" r="4913" b="10667"/>
          <a:stretch/>
        </p:blipFill>
        <p:spPr>
          <a:xfrm>
            <a:off x="6458856" y="3997227"/>
            <a:ext cx="4140925" cy="27520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35333" y="270266"/>
            <a:ext cx="5138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Gà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nâu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vịt</a:t>
            </a:r>
            <a:r>
              <a:rPr lang="en-US" sz="40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dirty="0" err="1">
                <a:latin typeface="Arial-SGK-TV" pitchFamily="2" charset="0"/>
                <a:cs typeface="Arial-SGK-TV" pitchFamily="2" charset="0"/>
              </a:rPr>
              <a:t>xám</a:t>
            </a:r>
            <a:endParaRPr lang="en-US" sz="4000" dirty="0"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68571" r="47728" b="10285"/>
          <a:stretch/>
        </p:blipFill>
        <p:spPr>
          <a:xfrm>
            <a:off x="945594" y="3859290"/>
            <a:ext cx="4185237" cy="27370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" t="42095" r="49307" b="35570"/>
          <a:stretch/>
        </p:blipFill>
        <p:spPr>
          <a:xfrm>
            <a:off x="663961" y="1030515"/>
            <a:ext cx="4232367" cy="28287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4" t="41524" r="1641" b="36381"/>
          <a:stretch/>
        </p:blipFill>
        <p:spPr>
          <a:xfrm>
            <a:off x="6254865" y="1116089"/>
            <a:ext cx="4162095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035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giaoan.link] hinh-nen-powerpoint-don-gian-dep-3 » Tài liệu miễn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591" y="-54621"/>
            <a:ext cx="12265187" cy="692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5" y="1761800"/>
            <a:ext cx="2274887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Hộp Văn bản 12"/>
          <p:cNvSpPr txBox="1"/>
          <p:nvPr/>
        </p:nvSpPr>
        <p:spPr>
          <a:xfrm>
            <a:off x="1981200" y="484257"/>
            <a:ext cx="2209800" cy="1200329"/>
          </a:xfrm>
          <a:prstGeom prst="rect">
            <a:avLst/>
          </a:prstGeom>
          <a:solidFill>
            <a:srgbClr val="FFFF00"/>
          </a:solidFill>
          <a:ln>
            <a:solidFill>
              <a:srgbClr val="49B756"/>
            </a:solidFill>
          </a:ln>
        </p:spPr>
        <p:txBody>
          <a:bodyPr wrap="square" rtlCol="0">
            <a:spAutoFit/>
          </a:bodyPr>
          <a:lstStyle/>
          <a:p>
            <a:pPr algn="just" defTabSz="685783">
              <a:defRPr/>
            </a:pPr>
            <a:r>
              <a:rPr lang="vi-VN" altLang="zh-CN" sz="2400" b="1" dirty="0" err="1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Đọc</a:t>
            </a:r>
            <a:r>
              <a:rPr lang="vi-VN" altLang="zh-CN" sz="2400" b="1" dirty="0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 </a:t>
            </a:r>
            <a:r>
              <a:rPr lang="vi-VN" altLang="zh-CN" sz="2400" b="1" dirty="0" err="1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lại</a:t>
            </a:r>
            <a:r>
              <a:rPr lang="vi-VN" altLang="zh-CN" sz="2400" b="1" dirty="0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 </a:t>
            </a:r>
            <a:r>
              <a:rPr lang="vi-VN" altLang="zh-CN" sz="2400" b="1" dirty="0" err="1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bài</a:t>
            </a:r>
            <a:r>
              <a:rPr lang="vi-VN" altLang="zh-CN" sz="2400" b="1" dirty="0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 35 </a:t>
            </a:r>
            <a:r>
              <a:rPr lang="vi-VN" altLang="zh-CN" sz="2400" b="1" dirty="0" err="1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và</a:t>
            </a:r>
            <a:r>
              <a:rPr lang="vi-VN" altLang="zh-CN" sz="2400" b="1" dirty="0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 </a:t>
            </a:r>
            <a:r>
              <a:rPr lang="vi-VN" altLang="zh-CN" sz="2400" b="1" dirty="0" err="1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chuẩn</a:t>
            </a:r>
            <a:r>
              <a:rPr lang="vi-VN" altLang="zh-CN" sz="2400" b="1" dirty="0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 </a:t>
            </a:r>
            <a:r>
              <a:rPr lang="vi-VN" altLang="zh-CN" sz="2400" b="1" dirty="0" err="1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bị</a:t>
            </a:r>
            <a:r>
              <a:rPr lang="vi-VN" altLang="zh-CN" sz="2400" b="1" dirty="0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 </a:t>
            </a:r>
            <a:r>
              <a:rPr lang="en-US" altLang="zh-CN" sz="2400" b="1" dirty="0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b</a:t>
            </a:r>
            <a:r>
              <a:rPr lang="vi-VN" altLang="zh-CN" sz="2400" b="1" dirty="0" err="1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ài</a:t>
            </a:r>
            <a:r>
              <a:rPr lang="vi-VN" altLang="zh-CN" sz="2400" b="1" dirty="0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 36.</a:t>
            </a:r>
          </a:p>
        </p:txBody>
      </p:sp>
      <p:sp>
        <p:nvSpPr>
          <p:cNvPr id="14" name="Hộp Văn bản 13"/>
          <p:cNvSpPr txBox="1"/>
          <p:nvPr/>
        </p:nvSpPr>
        <p:spPr>
          <a:xfrm>
            <a:off x="8016213" y="361147"/>
            <a:ext cx="3168352" cy="1323439"/>
          </a:xfrm>
          <a:prstGeom prst="rect">
            <a:avLst/>
          </a:prstGeom>
          <a:solidFill>
            <a:srgbClr val="FFFF00"/>
          </a:solidFill>
          <a:ln>
            <a:solidFill>
              <a:srgbClr val="49B756"/>
            </a:solidFill>
          </a:ln>
        </p:spPr>
        <p:txBody>
          <a:bodyPr wrap="square" rtlCol="0">
            <a:spAutoFit/>
          </a:bodyPr>
          <a:lstStyle/>
          <a:p>
            <a:pPr algn="just" defTabSz="685783">
              <a:defRPr/>
            </a:pPr>
            <a:r>
              <a:rPr lang="vi-VN" altLang="zh-CN" sz="2000" b="1" dirty="0" err="1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Viết</a:t>
            </a:r>
            <a:r>
              <a:rPr lang="vi-VN" altLang="zh-CN" sz="2000" b="1" dirty="0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 </a:t>
            </a:r>
            <a:r>
              <a:rPr lang="vi-VN" altLang="zh-CN" sz="2000" b="1" dirty="0" err="1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chữ</a:t>
            </a:r>
            <a:r>
              <a:rPr lang="vi-VN" altLang="zh-CN" sz="2000" b="1" dirty="0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 </a:t>
            </a:r>
            <a:r>
              <a:rPr lang="vi-VN" altLang="zh-CN" sz="2000" b="1" dirty="0" err="1">
                <a:latin typeface="HP001" panose="020B0603050302020204" pitchFamily="34" charset="0"/>
                <a:ea typeface="HP001" panose="020B0603050302020204" pitchFamily="34" charset="0"/>
                <a:cs typeface="Arial-SGK-TV" pitchFamily="2" charset="0"/>
              </a:rPr>
              <a:t>quả</a:t>
            </a:r>
            <a:r>
              <a:rPr lang="vi-VN" altLang="zh-CN" sz="2000" b="1" dirty="0">
                <a:latin typeface="HP001" panose="020B0603050302020204" pitchFamily="34" charset="0"/>
                <a:ea typeface="HP001" panose="020B0603050302020204" pitchFamily="34" charset="0"/>
                <a:cs typeface="Arial-SGK-TV" pitchFamily="2" charset="0"/>
              </a:rPr>
              <a:t> cam, </a:t>
            </a:r>
            <a:r>
              <a:rPr lang="vi-VN" altLang="zh-CN" sz="2000" b="1" dirty="0" err="1">
                <a:latin typeface="HP001" panose="020B0603050302020204" pitchFamily="34" charset="0"/>
                <a:ea typeface="HP001" panose="020B0603050302020204" pitchFamily="34" charset="0"/>
                <a:cs typeface="Arial-SGK-TV" pitchFamily="2" charset="0"/>
              </a:rPr>
              <a:t>bến</a:t>
            </a:r>
            <a:r>
              <a:rPr lang="vi-VN" altLang="zh-CN" sz="2000" b="1" dirty="0">
                <a:latin typeface="HP001" panose="020B0603050302020204" pitchFamily="34" charset="0"/>
                <a:ea typeface="HP001" panose="020B0603050302020204" pitchFamily="34" charset="0"/>
                <a:cs typeface="Arial-SGK-TV" pitchFamily="2" charset="0"/>
              </a:rPr>
              <a:t> </a:t>
            </a:r>
            <a:r>
              <a:rPr lang="vi-VN" altLang="zh-CN" sz="2000" b="1" dirty="0" err="1">
                <a:latin typeface="HP001" panose="020B0603050302020204" pitchFamily="34" charset="0"/>
                <a:ea typeface="HP001" panose="020B0603050302020204" pitchFamily="34" charset="0"/>
                <a:cs typeface="Arial-SGK-TV" pitchFamily="2" charset="0"/>
              </a:rPr>
              <a:t>đò</a:t>
            </a:r>
            <a:r>
              <a:rPr lang="vi-VN" altLang="zh-CN" sz="2000" b="1" dirty="0">
                <a:latin typeface="HP001" panose="020B0603050302020204" pitchFamily="34" charset="0"/>
                <a:ea typeface="HP001" panose="020B0603050302020204" pitchFamily="34" charset="0"/>
                <a:cs typeface="Arial-SGK-TV" pitchFamily="2" charset="0"/>
              </a:rPr>
              <a:t>, chăm </a:t>
            </a:r>
            <a:r>
              <a:rPr lang="vi-VN" altLang="zh-CN" sz="2000" b="1" dirty="0" err="1">
                <a:latin typeface="HP001" panose="020B0603050302020204" pitchFamily="34" charset="0"/>
                <a:ea typeface="HP001" panose="020B0603050302020204" pitchFamily="34" charset="0"/>
                <a:cs typeface="Arial-SGK-TV" pitchFamily="2" charset="0"/>
              </a:rPr>
              <a:t>chỉ</a:t>
            </a:r>
            <a:r>
              <a:rPr lang="vi-VN" altLang="zh-CN" sz="2000" b="1" dirty="0">
                <a:latin typeface="HP001" panose="020B0603050302020204" pitchFamily="34" charset="0"/>
                <a:ea typeface="HP001" panose="020B0603050302020204" pitchFamily="34" charset="0"/>
                <a:cs typeface="Arial-SGK-TV" pitchFamily="2" charset="0"/>
              </a:rPr>
              <a:t>, mưa </a:t>
            </a:r>
            <a:r>
              <a:rPr lang="vi-VN" altLang="zh-CN" sz="2000" b="1" dirty="0" err="1">
                <a:latin typeface="HP001" panose="020B0603050302020204" pitchFamily="34" charset="0"/>
                <a:ea typeface="HP001" panose="020B0603050302020204" pitchFamily="34" charset="0"/>
                <a:cs typeface="Arial-SGK-TV" pitchFamily="2" charset="0"/>
              </a:rPr>
              <a:t>phùn</a:t>
            </a:r>
            <a:r>
              <a:rPr lang="vi-VN" altLang="zh-CN" sz="2000" b="1" dirty="0">
                <a:latin typeface="HP001" panose="020B0603050302020204" pitchFamily="34" charset="0"/>
                <a:ea typeface="HP001" panose="020B0603050302020204" pitchFamily="34" charset="0"/>
                <a:cs typeface="Arial-SGK-TV" pitchFamily="2" charset="0"/>
              </a:rPr>
              <a:t> </a:t>
            </a:r>
            <a:r>
              <a:rPr lang="vi-VN" altLang="zh-CN" sz="2000" b="1" dirty="0" err="1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mỗi</a:t>
            </a:r>
            <a:r>
              <a:rPr lang="vi-VN" altLang="zh-CN" sz="2000" b="1" dirty="0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 </a:t>
            </a:r>
            <a:r>
              <a:rPr lang="vi-VN" altLang="zh-CN" sz="2000" b="1" dirty="0" err="1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chữ</a:t>
            </a:r>
            <a:r>
              <a:rPr lang="vi-VN" altLang="zh-CN" sz="2000" b="1" dirty="0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 1 </a:t>
            </a:r>
            <a:r>
              <a:rPr lang="vi-VN" altLang="zh-CN" sz="2000" b="1" dirty="0" err="1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dòng</a:t>
            </a:r>
            <a:r>
              <a:rPr lang="vi-VN" altLang="zh-CN" sz="2000" b="1" dirty="0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 </a:t>
            </a:r>
            <a:r>
              <a:rPr lang="vi-VN" altLang="zh-CN" sz="2000" b="1" dirty="0" err="1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vào</a:t>
            </a:r>
            <a:r>
              <a:rPr lang="vi-VN" altLang="zh-CN" sz="2000" b="1" dirty="0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 </a:t>
            </a:r>
            <a:r>
              <a:rPr lang="vi-VN" altLang="zh-CN" sz="2000" b="1" dirty="0" err="1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vở</a:t>
            </a:r>
            <a:r>
              <a:rPr lang="vi-VN" altLang="zh-CN" sz="2000" b="1" dirty="0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 ô li </a:t>
            </a:r>
            <a:r>
              <a:rPr lang="vi-VN" sz="2000" b="1" dirty="0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(không </a:t>
            </a:r>
            <a:r>
              <a:rPr lang="vi-VN" sz="2000" b="1" dirty="0" err="1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bắt</a:t>
            </a:r>
            <a:r>
              <a:rPr lang="vi-VN" sz="2000" b="1" dirty="0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 </a:t>
            </a:r>
            <a:r>
              <a:rPr lang="vi-VN" sz="2000" b="1" dirty="0" err="1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buộc</a:t>
            </a:r>
            <a:r>
              <a:rPr lang="vi-VN" sz="2000" b="1" dirty="0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)</a:t>
            </a:r>
            <a:endParaRPr lang="vi-VN" sz="2000" dirty="0"/>
          </a:p>
        </p:txBody>
      </p:sp>
      <p:sp>
        <p:nvSpPr>
          <p:cNvPr id="15" name="Hộp Văn bản 14"/>
          <p:cNvSpPr txBox="1"/>
          <p:nvPr/>
        </p:nvSpPr>
        <p:spPr>
          <a:xfrm>
            <a:off x="5060791" y="484257"/>
            <a:ext cx="2286000" cy="1200329"/>
          </a:xfrm>
          <a:prstGeom prst="rect">
            <a:avLst/>
          </a:prstGeom>
          <a:solidFill>
            <a:srgbClr val="FFFF00"/>
          </a:solidFill>
          <a:ln>
            <a:solidFill>
              <a:srgbClr val="49B756"/>
            </a:solidFill>
          </a:ln>
        </p:spPr>
        <p:txBody>
          <a:bodyPr wrap="square" rtlCol="0">
            <a:spAutoFit/>
          </a:bodyPr>
          <a:lstStyle/>
          <a:p>
            <a:r>
              <a:rPr lang="vi-VN" altLang="zh-CN" sz="2400" b="1" dirty="0" err="1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Hoàn</a:t>
            </a:r>
            <a:r>
              <a:rPr lang="vi-VN" altLang="zh-CN" sz="2400" b="1" dirty="0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 </a:t>
            </a:r>
            <a:r>
              <a:rPr lang="vi-VN" altLang="zh-CN" sz="2400" b="1" dirty="0" err="1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thành</a:t>
            </a:r>
            <a:r>
              <a:rPr lang="vi-VN" altLang="zh-CN" sz="2400" b="1" dirty="0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 </a:t>
            </a:r>
            <a:r>
              <a:rPr lang="vi-VN" altLang="zh-CN" sz="2400" b="1" dirty="0" err="1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vở</a:t>
            </a:r>
            <a:r>
              <a:rPr lang="vi-VN" altLang="zh-CN" sz="2400" b="1" dirty="0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 </a:t>
            </a:r>
            <a:r>
              <a:rPr lang="vi-VN" altLang="zh-CN" sz="2400" b="1" dirty="0" err="1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Tập</a:t>
            </a:r>
            <a:r>
              <a:rPr lang="vi-VN" altLang="zh-CN" sz="2400" b="1" dirty="0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 </a:t>
            </a:r>
            <a:r>
              <a:rPr lang="vi-VN" altLang="zh-CN" sz="2400" b="1" dirty="0" err="1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viết</a:t>
            </a:r>
            <a:r>
              <a:rPr lang="vi-VN" altLang="zh-CN" sz="2400" b="1" dirty="0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 </a:t>
            </a:r>
            <a:r>
              <a:rPr lang="vi-VN" altLang="zh-CN" sz="2400" b="1" dirty="0" err="1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Bài</a:t>
            </a:r>
            <a:r>
              <a:rPr lang="vi-VN" altLang="zh-CN" sz="2400" b="1" dirty="0">
                <a:latin typeface="Arial-SGK-TV" pitchFamily="2" charset="0"/>
                <a:ea typeface="方正喵呜体" panose="02010600010101010101" pitchFamily="2" charset="-122"/>
                <a:cs typeface="Arial-SGK-TV" pitchFamily="2" charset="0"/>
              </a:rPr>
              <a:t> 35.</a:t>
            </a:r>
            <a:endParaRPr lang="vi-VN" sz="2400" dirty="0"/>
          </a:p>
        </p:txBody>
      </p:sp>
      <p:pic>
        <p:nvPicPr>
          <p:cNvPr id="3" name="图片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5" y="3895102"/>
            <a:ext cx="1516063" cy="278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6"/>
          <a:srcRect l="27345" t="33057" r="26716" b="24164"/>
          <a:stretch/>
        </p:blipFill>
        <p:spPr>
          <a:xfrm>
            <a:off x="2927649" y="2382030"/>
            <a:ext cx="7872873" cy="4023301"/>
          </a:xfrm>
          <a:prstGeom prst="rect">
            <a:avLst/>
          </a:prstGeom>
          <a:ln w="88900" cap="sq" cmpd="thickThin">
            <a:solidFill>
              <a:srgbClr val="EA7EA3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11681696"/>
      </p:ext>
    </p:extLst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giaoan.link] hinh-nen-powerpoint-don-gian-dep-3 » Tài liệu miễ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265187" cy="692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13"/>
          <p:cNvSpPr/>
          <p:nvPr/>
        </p:nvSpPr>
        <p:spPr>
          <a:xfrm>
            <a:off x="493365" y="2180861"/>
            <a:ext cx="11771823" cy="284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8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Mùa</a:t>
            </a:r>
            <a:r>
              <a:rPr lang="en-US" sz="48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hè</a:t>
            </a:r>
            <a:r>
              <a:rPr lang="en-US" sz="48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8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ve</a:t>
            </a:r>
            <a:r>
              <a:rPr lang="en-US" sz="48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râm</a:t>
            </a:r>
            <a:r>
              <a:rPr lang="en-US" sz="48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ran, </a:t>
            </a:r>
            <a:r>
              <a:rPr lang="en-US" sz="48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sen</a:t>
            </a:r>
            <a:r>
              <a:rPr lang="en-US" sz="48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nở</a:t>
            </a:r>
            <a:r>
              <a:rPr lang="en-US" sz="48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thắm</a:t>
            </a:r>
            <a:r>
              <a:rPr lang="en-US" sz="48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. </a:t>
            </a:r>
            <a:r>
              <a:rPr lang="en-US" sz="48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Lũ</a:t>
            </a:r>
            <a:r>
              <a:rPr lang="en-US" sz="48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trẻ</a:t>
            </a:r>
            <a:r>
              <a:rPr lang="en-US" sz="48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nô</a:t>
            </a:r>
            <a:r>
              <a:rPr lang="en-US" sz="48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đùa</a:t>
            </a:r>
            <a:r>
              <a:rPr lang="en-US" sz="48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trên</a:t>
            </a:r>
            <a:r>
              <a:rPr lang="en-US" sz="48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thảm</a:t>
            </a:r>
            <a:r>
              <a:rPr lang="en-US" sz="48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cỏ</a:t>
            </a:r>
            <a:r>
              <a:rPr lang="en-US" sz="48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ven</a:t>
            </a:r>
            <a:r>
              <a:rPr lang="en-US" sz="48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hồ</a:t>
            </a:r>
            <a:r>
              <a:rPr lang="en-US" sz="4800" b="1" dirty="0"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  <a:p>
            <a:endParaRPr lang="en-US" sz="4000" b="1" dirty="0"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60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82191"/>
            <a:ext cx="12192000" cy="3655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5802" y="644691"/>
            <a:ext cx="1743460" cy="80186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2549" y="59025"/>
            <a:ext cx="2534828" cy="104948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8207" y="3814845"/>
            <a:ext cx="3053120" cy="30531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997272" y="1925956"/>
            <a:ext cx="4517251" cy="6389725"/>
          </a:xfrm>
          <a:prstGeom prst="rect">
            <a:avLst/>
          </a:prstGeom>
        </p:spPr>
      </p:pic>
      <p:sp>
        <p:nvSpPr>
          <p:cNvPr id="20" name="WordArt 15"/>
          <p:cNvSpPr>
            <a:spLocks noChangeArrowheads="1" noChangeShapeType="1" noTextEdit="1"/>
          </p:cNvSpPr>
          <p:nvPr/>
        </p:nvSpPr>
        <p:spPr bwMode="auto">
          <a:xfrm>
            <a:off x="2132811" y="1339841"/>
            <a:ext cx="7823200" cy="800908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MÔN TIẾNG VIỆT – LỚP 1</a:t>
            </a:r>
          </a:p>
        </p:txBody>
      </p:sp>
      <p:sp>
        <p:nvSpPr>
          <p:cNvPr id="21" name="WordArt 11"/>
          <p:cNvSpPr>
            <a:spLocks noChangeArrowheads="1" noChangeShapeType="1" noTextEdit="1"/>
          </p:cNvSpPr>
          <p:nvPr/>
        </p:nvSpPr>
        <p:spPr bwMode="auto">
          <a:xfrm>
            <a:off x="1852112" y="2714797"/>
            <a:ext cx="8331200" cy="812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Bài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35: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Ôn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tập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và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kể</a:t>
            </a:r>
            <a:r>
              <a:rPr lang="en-US" sz="4800" b="1" kern="10" dirty="0">
                <a:ln w="9525">
                  <a:noFill/>
                  <a:round/>
                  <a:headEnd/>
                  <a:tailEnd/>
                </a:ln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800" b="1" kern="10" dirty="0" err="1">
                <a:ln w="9525">
                  <a:noFill/>
                  <a:round/>
                  <a:headEnd/>
                  <a:tailEnd/>
                </a:ln>
                <a:solidFill>
                  <a:srgbClr val="7030A0"/>
                </a:solidFill>
                <a:latin typeface="Arial-SGK-TV" pitchFamily="2" charset="0"/>
                <a:cs typeface="Arial-SGK-TV" pitchFamily="2" charset="0"/>
              </a:rPr>
              <a:t>chuyện</a:t>
            </a:r>
            <a:endParaRPr lang="en-US" sz="4800" b="1" kern="10" dirty="0">
              <a:ln w="9525">
                <a:noFill/>
                <a:round/>
                <a:headEnd/>
                <a:tailEnd/>
              </a:ln>
              <a:solidFill>
                <a:srgbClr val="7030A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763307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/>
          <p:cNvPicPr>
            <a:picLocks noChangeAspect="1"/>
          </p:cNvPicPr>
          <p:nvPr/>
        </p:nvPicPr>
        <p:blipFill rotWithShape="1">
          <a:blip r:embed="rId2"/>
          <a:srcRect l="15254" t="10848" r="16610" b="4181"/>
          <a:stretch/>
        </p:blipFill>
        <p:spPr>
          <a:xfrm>
            <a:off x="47328" y="68627"/>
            <a:ext cx="12082891" cy="6754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88072714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860794"/>
            <a:ext cx="12192000" cy="1977277"/>
          </a:xfrm>
          <a:prstGeom prst="rect">
            <a:avLst/>
          </a:prstGeom>
        </p:spPr>
      </p:pic>
      <p:sp>
        <p:nvSpPr>
          <p:cNvPr id="32" name="TextBox 7"/>
          <p:cNvSpPr txBox="1"/>
          <p:nvPr/>
        </p:nvSpPr>
        <p:spPr>
          <a:xfrm>
            <a:off x="2927648" y="1412776"/>
            <a:ext cx="3744416" cy="580035"/>
          </a:xfrm>
          <a:prstGeom prst="rect">
            <a:avLst/>
          </a:prstGeom>
          <a:noFill/>
        </p:spPr>
        <p:txBody>
          <a:bodyPr wrap="square" lIns="0" tIns="0" rIns="0" bIns="0">
            <a:noAutofit/>
          </a:bodyPr>
          <a:lstStyle/>
          <a:p>
            <a:pPr algn="ctr"/>
            <a:r>
              <a:rPr lang="en-US" altLang="zh-CN" sz="3733" b="1" dirty="0" err="1">
                <a:solidFill>
                  <a:srgbClr val="FF0000"/>
                </a:solidFill>
                <a:latin typeface="Arial-SGK-TV" pitchFamily="2" charset="0"/>
                <a:ea typeface="inpin heiti" charset="-122"/>
                <a:cs typeface="Arial-SGK-TV" pitchFamily="2" charset="0"/>
              </a:rPr>
              <a:t>Yêu</a:t>
            </a:r>
            <a:r>
              <a:rPr lang="en-US" altLang="zh-CN" sz="3733" b="1" dirty="0">
                <a:solidFill>
                  <a:srgbClr val="FF0000"/>
                </a:solidFill>
                <a:latin typeface="Arial-SGK-TV" pitchFamily="2" charset="0"/>
                <a:ea typeface="inpin heiti" charset="-122"/>
                <a:cs typeface="Arial-SGK-TV" pitchFamily="2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Arial-SGK-TV" pitchFamily="2" charset="0"/>
                <a:ea typeface="inpin heiti" charset="-122"/>
                <a:cs typeface="Arial-SGK-TV" pitchFamily="2" charset="0"/>
              </a:rPr>
              <a:t>cầu</a:t>
            </a:r>
            <a:r>
              <a:rPr lang="en-US" altLang="zh-CN" sz="3733" b="1" dirty="0">
                <a:solidFill>
                  <a:srgbClr val="FF0000"/>
                </a:solidFill>
                <a:latin typeface="Arial-SGK-TV" pitchFamily="2" charset="0"/>
                <a:ea typeface="inpin heiti" charset="-122"/>
                <a:cs typeface="Arial-SGK-TV" pitchFamily="2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Arial-SGK-TV" pitchFamily="2" charset="0"/>
                <a:ea typeface="inpin heiti" charset="-122"/>
                <a:cs typeface="Arial-SGK-TV" pitchFamily="2" charset="0"/>
              </a:rPr>
              <a:t>cần</a:t>
            </a:r>
            <a:r>
              <a:rPr lang="en-US" altLang="zh-CN" sz="3733" b="1" dirty="0">
                <a:solidFill>
                  <a:srgbClr val="FF0000"/>
                </a:solidFill>
                <a:latin typeface="Arial-SGK-TV" pitchFamily="2" charset="0"/>
                <a:ea typeface="inpin heiti" charset="-122"/>
                <a:cs typeface="Arial-SGK-TV" pitchFamily="2" charset="0"/>
              </a:rPr>
              <a:t> </a:t>
            </a:r>
            <a:r>
              <a:rPr lang="en-US" altLang="zh-CN" sz="3733" b="1" dirty="0" err="1">
                <a:solidFill>
                  <a:srgbClr val="FF0000"/>
                </a:solidFill>
                <a:latin typeface="Arial-SGK-TV" pitchFamily="2" charset="0"/>
                <a:ea typeface="inpin heiti" charset="-122"/>
                <a:cs typeface="Arial-SGK-TV" pitchFamily="2" charset="0"/>
              </a:rPr>
              <a:t>đạt</a:t>
            </a:r>
            <a:endParaRPr lang="zh-CN" altLang="en-US" sz="3733" b="1" dirty="0">
              <a:solidFill>
                <a:srgbClr val="FF0000"/>
              </a:solidFill>
              <a:latin typeface="Arial-SGK-TV" pitchFamily="2" charset="0"/>
              <a:ea typeface="inpin heiti" charset="-122"/>
              <a:cs typeface="Arial-SGK-TV" pitchFamily="2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0363" y="3916946"/>
            <a:ext cx="3005952" cy="2212535"/>
          </a:xfrm>
          <a:prstGeom prst="rect">
            <a:avLst/>
          </a:prstGeom>
        </p:spPr>
      </p:pic>
      <p:sp>
        <p:nvSpPr>
          <p:cNvPr id="2" name="Hộp Văn bản 1"/>
          <p:cNvSpPr txBox="1"/>
          <p:nvPr/>
        </p:nvSpPr>
        <p:spPr>
          <a:xfrm>
            <a:off x="2187480" y="2088732"/>
            <a:ext cx="777686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- </a:t>
            </a:r>
            <a:r>
              <a:rPr lang="vi-VN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Đọc</a:t>
            </a:r>
            <a:r>
              <a:rPr lang="vi-VN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vi-VN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đúng</a:t>
            </a:r>
            <a:r>
              <a:rPr lang="vi-VN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vi-VN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các</a:t>
            </a:r>
            <a:r>
              <a:rPr lang="vi-VN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vi-VN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tiếng</a:t>
            </a:r>
            <a:r>
              <a:rPr lang="vi-VN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vi-VN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chứa</a:t>
            </a:r>
            <a:r>
              <a:rPr lang="vi-VN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vần</a:t>
            </a:r>
            <a:r>
              <a:rPr lang="en-US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an, </a:t>
            </a:r>
            <a:r>
              <a:rPr lang="en-US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ăn</a:t>
            </a:r>
            <a:r>
              <a:rPr lang="en-US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, </a:t>
            </a:r>
            <a:r>
              <a:rPr lang="en-US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ân</a:t>
            </a:r>
            <a:r>
              <a:rPr lang="en-US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, on, </a:t>
            </a:r>
            <a:r>
              <a:rPr lang="en-US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ôn</a:t>
            </a:r>
            <a:r>
              <a:rPr lang="en-US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, </a:t>
            </a:r>
            <a:r>
              <a:rPr lang="en-US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ơn</a:t>
            </a:r>
            <a:r>
              <a:rPr lang="en-US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, </a:t>
            </a:r>
            <a:r>
              <a:rPr lang="en-US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en</a:t>
            </a:r>
            <a:r>
              <a:rPr lang="en-US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, </a:t>
            </a:r>
            <a:r>
              <a:rPr lang="en-US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ên</a:t>
            </a:r>
            <a:r>
              <a:rPr lang="en-US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, in, un, am, </a:t>
            </a:r>
            <a:r>
              <a:rPr lang="en-US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ăm</a:t>
            </a:r>
            <a:r>
              <a:rPr lang="en-US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, </a:t>
            </a:r>
            <a:r>
              <a:rPr lang="en-US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âm</a:t>
            </a:r>
            <a:r>
              <a:rPr lang="en-US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, </a:t>
            </a:r>
            <a:endParaRPr lang="vi-VN" sz="2667" dirty="0">
              <a:latin typeface="Arial-SGK-TV" pitchFamily="2" charset="0"/>
              <a:ea typeface="微软雅黑" panose="020B0503020204020204" pitchFamily="34" charset="-122"/>
              <a:cs typeface="Arial-SGK-TV" pitchFamily="2" charset="0"/>
            </a:endParaRPr>
          </a:p>
        </p:txBody>
      </p:sp>
      <p:sp>
        <p:nvSpPr>
          <p:cNvPr id="8" name="Hộp Văn bản 7"/>
          <p:cNvSpPr txBox="1"/>
          <p:nvPr/>
        </p:nvSpPr>
        <p:spPr>
          <a:xfrm>
            <a:off x="2187480" y="3315923"/>
            <a:ext cx="8142461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- </a:t>
            </a:r>
            <a:r>
              <a:rPr lang="en-US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Viết</a:t>
            </a:r>
            <a:r>
              <a:rPr lang="en-US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vi-VN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được</a:t>
            </a:r>
            <a:r>
              <a:rPr lang="vi-VN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câu</a:t>
            </a:r>
            <a:r>
              <a:rPr lang="en-US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có</a:t>
            </a:r>
            <a:r>
              <a:rPr lang="en-US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từ</a:t>
            </a:r>
            <a:r>
              <a:rPr lang="en-US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ngữ</a:t>
            </a:r>
            <a:r>
              <a:rPr lang="en-US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chứa</a:t>
            </a:r>
            <a:r>
              <a:rPr lang="en-US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vần</a:t>
            </a:r>
            <a:r>
              <a:rPr lang="en-US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đã</a:t>
            </a:r>
            <a:r>
              <a:rPr lang="en-US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học</a:t>
            </a:r>
            <a:r>
              <a:rPr lang="en-US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.</a:t>
            </a:r>
            <a:endParaRPr lang="vi-VN" sz="2667" dirty="0">
              <a:latin typeface="Arial-SGK-TV" pitchFamily="2" charset="0"/>
              <a:ea typeface="微软雅黑" panose="020B0503020204020204" pitchFamily="34" charset="-122"/>
              <a:cs typeface="Arial-SGK-TV" pitchFamily="2" charset="0"/>
            </a:endParaRPr>
          </a:p>
        </p:txBody>
      </p:sp>
      <p:sp>
        <p:nvSpPr>
          <p:cNvPr id="9" name="Hộp Văn bản 8"/>
          <p:cNvSpPr txBox="1"/>
          <p:nvPr/>
        </p:nvSpPr>
        <p:spPr>
          <a:xfrm>
            <a:off x="3215680" y="4162065"/>
            <a:ext cx="7776864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189" indent="-457189">
              <a:buFontTx/>
              <a:buChar char="-"/>
            </a:pPr>
            <a:r>
              <a:rPr lang="en-US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Phát</a:t>
            </a:r>
            <a:r>
              <a:rPr lang="en-US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triển</a:t>
            </a:r>
            <a:r>
              <a:rPr lang="en-US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kĩ</a:t>
            </a:r>
            <a:r>
              <a:rPr lang="en-US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năng</a:t>
            </a:r>
            <a:r>
              <a:rPr lang="en-US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nghe</a:t>
            </a:r>
            <a:r>
              <a:rPr lang="en-US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– </a:t>
            </a:r>
            <a:r>
              <a:rPr lang="en-US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kể</a:t>
            </a:r>
            <a:r>
              <a:rPr lang="en-US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câu</a:t>
            </a:r>
            <a:r>
              <a:rPr lang="en-US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sz="2667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chuyện</a:t>
            </a:r>
            <a:r>
              <a:rPr lang="en-US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</a:p>
          <a:p>
            <a:r>
              <a:rPr lang="en-US" sz="2667" i="1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                 </a:t>
            </a:r>
            <a:r>
              <a:rPr lang="en-US" sz="2667" i="1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Gà</a:t>
            </a:r>
            <a:r>
              <a:rPr lang="en-US" sz="2667" i="1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sz="2667" i="1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nâu</a:t>
            </a:r>
            <a:r>
              <a:rPr lang="en-US" sz="2667" i="1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sz="2667" i="1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và</a:t>
            </a:r>
            <a:r>
              <a:rPr lang="en-US" sz="2667" i="1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sz="2667" i="1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xịt</a:t>
            </a:r>
            <a:r>
              <a:rPr lang="en-US" sz="2667" i="1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 </a:t>
            </a:r>
            <a:r>
              <a:rPr lang="en-US" sz="2667" i="1" dirty="0" err="1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xám</a:t>
            </a:r>
            <a:r>
              <a:rPr lang="en-US" sz="2667" dirty="0">
                <a:latin typeface="Arial-SGK-TV" pitchFamily="2" charset="0"/>
                <a:ea typeface="微软雅黑" panose="020B0503020204020204" pitchFamily="34" charset="-122"/>
                <a:cs typeface="Arial-SGK-TV" pitchFamily="2" charset="0"/>
              </a:rPr>
              <a:t>.</a:t>
            </a:r>
            <a:endParaRPr lang="vi-VN" sz="2667" dirty="0">
              <a:latin typeface="Arial-SGK-TV" pitchFamily="2" charset="0"/>
              <a:ea typeface="微软雅黑" panose="020B0503020204020204" pitchFamily="34" charset="-122"/>
              <a:cs typeface="Arial-SGK-TV" pitchFamily="2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C53898A7-CF84-4376-8C43-70F66E5E5A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36" y="2088733"/>
            <a:ext cx="878297" cy="7837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EA7EA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7B55D054-57F6-4269-BB27-E3BF2D3E89A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1" b="29457"/>
          <a:stretch/>
        </p:blipFill>
        <p:spPr>
          <a:xfrm>
            <a:off x="1254274" y="3285430"/>
            <a:ext cx="860868" cy="668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6"/>
          <a:srcRect l="69729" t="22318" r="10759" b="44098"/>
          <a:stretch/>
        </p:blipFill>
        <p:spPr>
          <a:xfrm>
            <a:off x="2014058" y="4162066"/>
            <a:ext cx="1027308" cy="994621"/>
          </a:xfrm>
          <a:prstGeom prst="rect">
            <a:avLst/>
          </a:prstGeom>
          <a:ln w="28575" cap="rnd">
            <a:solidFill>
              <a:srgbClr val="7030A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62554564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737813" y="3692116"/>
            <a:ext cx="3352669" cy="4742405"/>
          </a:xfrm>
          <a:prstGeom prst="rect">
            <a:avLst/>
          </a:prstGeom>
        </p:spPr>
      </p:pic>
      <p:sp>
        <p:nvSpPr>
          <p:cNvPr id="26" name="WordArt 7"/>
          <p:cNvSpPr>
            <a:spLocks noChangeArrowheads="1" noChangeShapeType="1" noTextEdit="1"/>
          </p:cNvSpPr>
          <p:nvPr/>
        </p:nvSpPr>
        <p:spPr bwMode="auto">
          <a:xfrm>
            <a:off x="143339" y="164638"/>
            <a:ext cx="2016224" cy="7680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72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7" name="Table 2"/>
          <p:cNvGraphicFramePr>
            <a:graphicFrameLocks noGrp="1"/>
          </p:cNvGraphicFramePr>
          <p:nvPr>
            <p:extLst/>
          </p:nvPr>
        </p:nvGraphicFramePr>
        <p:xfrm>
          <a:off x="2351585" y="1700808"/>
          <a:ext cx="3264363" cy="288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8121">
                  <a:extLst>
                    <a:ext uri="{9D8B030D-6E8A-4147-A177-3AD203B41FA5}">
                      <a16:colId xmlns:a16="http://schemas.microsoft.com/office/drawing/2014/main" val="433857273"/>
                    </a:ext>
                  </a:extLst>
                </a:gridCol>
                <a:gridCol w="1088121">
                  <a:extLst>
                    <a:ext uri="{9D8B030D-6E8A-4147-A177-3AD203B41FA5}">
                      <a16:colId xmlns:a16="http://schemas.microsoft.com/office/drawing/2014/main" val="893309098"/>
                    </a:ext>
                  </a:extLst>
                </a:gridCol>
                <a:gridCol w="1088121">
                  <a:extLst>
                    <a:ext uri="{9D8B030D-6E8A-4147-A177-3AD203B41FA5}">
                      <a16:colId xmlns:a16="http://schemas.microsoft.com/office/drawing/2014/main" val="2689574678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</a:t>
                      </a:r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</a:t>
                      </a:r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858320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an</a:t>
                      </a:r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413106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ă</a:t>
                      </a:r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079669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â</a:t>
                      </a:r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612169"/>
                  </a:ext>
                </a:extLst>
              </a:tr>
            </a:tbl>
          </a:graphicData>
        </a:graphic>
      </p:graphicFrame>
      <p:graphicFrame>
        <p:nvGraphicFramePr>
          <p:cNvPr id="35" name="Table 3"/>
          <p:cNvGraphicFramePr>
            <a:graphicFrameLocks noGrp="1"/>
          </p:cNvGraphicFramePr>
          <p:nvPr>
            <p:extLst/>
          </p:nvPr>
        </p:nvGraphicFramePr>
        <p:xfrm>
          <a:off x="7248128" y="61573"/>
          <a:ext cx="2683570" cy="67207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1785">
                  <a:extLst>
                    <a:ext uri="{9D8B030D-6E8A-4147-A177-3AD203B41FA5}">
                      <a16:colId xmlns:a16="http://schemas.microsoft.com/office/drawing/2014/main" val="3786266402"/>
                    </a:ext>
                  </a:extLst>
                </a:gridCol>
                <a:gridCol w="1341785">
                  <a:extLst>
                    <a:ext uri="{9D8B030D-6E8A-4147-A177-3AD203B41FA5}">
                      <a16:colId xmlns:a16="http://schemas.microsoft.com/office/drawing/2014/main" val="1430600651"/>
                    </a:ext>
                  </a:extLst>
                </a:gridCol>
              </a:tblGrid>
              <a:tr h="840093"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</a:t>
                      </a:r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727907"/>
                  </a:ext>
                </a:extLst>
              </a:tr>
              <a:tr h="840093"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o</a:t>
                      </a:r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262831"/>
                  </a:ext>
                </a:extLst>
              </a:tr>
              <a:tr h="840093"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ô</a:t>
                      </a:r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448493"/>
                  </a:ext>
                </a:extLst>
              </a:tr>
              <a:tr h="840093"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ơ</a:t>
                      </a:r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583548"/>
                  </a:ext>
                </a:extLst>
              </a:tr>
              <a:tr h="840093"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e</a:t>
                      </a:r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585661"/>
                  </a:ext>
                </a:extLst>
              </a:tr>
              <a:tr h="840093"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ê</a:t>
                      </a:r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215826"/>
                  </a:ext>
                </a:extLst>
              </a:tr>
              <a:tr h="840093"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i</a:t>
                      </a:r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174728"/>
                  </a:ext>
                </a:extLst>
              </a:tr>
              <a:tr h="840093"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u</a:t>
                      </a:r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273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31061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4171"/>
            <a:ext cx="12192000" cy="69021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1047625" y="-87179"/>
            <a:ext cx="14287248" cy="7143624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8219" y="4649476"/>
            <a:ext cx="2286837" cy="228683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71831">
            <a:off x="-1157155" y="2598032"/>
            <a:ext cx="4517251" cy="6389725"/>
          </a:xfrm>
          <a:prstGeom prst="rect">
            <a:avLst/>
          </a:prstGeom>
        </p:spPr>
      </p:pic>
      <p:graphicFrame>
        <p:nvGraphicFramePr>
          <p:cNvPr id="32" name="Table 2"/>
          <p:cNvGraphicFramePr>
            <a:graphicFrameLocks noGrp="1"/>
          </p:cNvGraphicFramePr>
          <p:nvPr>
            <p:extLst/>
          </p:nvPr>
        </p:nvGraphicFramePr>
        <p:xfrm>
          <a:off x="2351585" y="1700808"/>
          <a:ext cx="3264363" cy="2880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88121">
                  <a:extLst>
                    <a:ext uri="{9D8B030D-6E8A-4147-A177-3AD203B41FA5}">
                      <a16:colId xmlns:a16="http://schemas.microsoft.com/office/drawing/2014/main" val="433857273"/>
                    </a:ext>
                  </a:extLst>
                </a:gridCol>
                <a:gridCol w="1088121">
                  <a:extLst>
                    <a:ext uri="{9D8B030D-6E8A-4147-A177-3AD203B41FA5}">
                      <a16:colId xmlns:a16="http://schemas.microsoft.com/office/drawing/2014/main" val="893309098"/>
                    </a:ext>
                  </a:extLst>
                </a:gridCol>
                <a:gridCol w="1088121">
                  <a:extLst>
                    <a:ext uri="{9D8B030D-6E8A-4147-A177-3AD203B41FA5}">
                      <a16:colId xmlns:a16="http://schemas.microsoft.com/office/drawing/2014/main" val="2689574678"/>
                    </a:ext>
                  </a:extLst>
                </a:gridCol>
              </a:tblGrid>
              <a:tr h="720080"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</a:t>
                      </a:r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m</a:t>
                      </a:r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858320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</a:t>
                      </a:r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an</a:t>
                      </a:r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4413106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ă</a:t>
                      </a:r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9079669"/>
                  </a:ext>
                </a:extLst>
              </a:tr>
              <a:tr h="720080"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â</a:t>
                      </a:r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9612169"/>
                  </a:ext>
                </a:extLst>
              </a:tr>
            </a:tbl>
          </a:graphicData>
        </a:graphic>
      </p:graphicFrame>
      <p:graphicFrame>
        <p:nvGraphicFramePr>
          <p:cNvPr id="33" name="Table 3"/>
          <p:cNvGraphicFramePr>
            <a:graphicFrameLocks noGrp="1"/>
          </p:cNvGraphicFramePr>
          <p:nvPr>
            <p:extLst/>
          </p:nvPr>
        </p:nvGraphicFramePr>
        <p:xfrm>
          <a:off x="7248128" y="61573"/>
          <a:ext cx="2683570" cy="672074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41785">
                  <a:extLst>
                    <a:ext uri="{9D8B030D-6E8A-4147-A177-3AD203B41FA5}">
                      <a16:colId xmlns:a16="http://schemas.microsoft.com/office/drawing/2014/main" val="3786266402"/>
                    </a:ext>
                  </a:extLst>
                </a:gridCol>
                <a:gridCol w="1341785">
                  <a:extLst>
                    <a:ext uri="{9D8B030D-6E8A-4147-A177-3AD203B41FA5}">
                      <a16:colId xmlns:a16="http://schemas.microsoft.com/office/drawing/2014/main" val="1430600651"/>
                    </a:ext>
                  </a:extLst>
                </a:gridCol>
              </a:tblGrid>
              <a:tr h="840093"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n</a:t>
                      </a:r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8727907"/>
                  </a:ext>
                </a:extLst>
              </a:tr>
              <a:tr h="840093"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o</a:t>
                      </a:r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2262831"/>
                  </a:ext>
                </a:extLst>
              </a:tr>
              <a:tr h="840093"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ô</a:t>
                      </a:r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7448493"/>
                  </a:ext>
                </a:extLst>
              </a:tr>
              <a:tr h="840093"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ơ</a:t>
                      </a:r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6583548"/>
                  </a:ext>
                </a:extLst>
              </a:tr>
              <a:tr h="840093"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e</a:t>
                      </a:r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585661"/>
                  </a:ext>
                </a:extLst>
              </a:tr>
              <a:tr h="840093"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ê</a:t>
                      </a:r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215826"/>
                  </a:ext>
                </a:extLst>
              </a:tr>
              <a:tr h="840093"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err="1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i</a:t>
                      </a:r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0174728"/>
                  </a:ext>
                </a:extLst>
              </a:tr>
              <a:tr h="840093">
                <a:tc>
                  <a:txBody>
                    <a:bodyPr/>
                    <a:lstStyle/>
                    <a:p>
                      <a:pPr algn="ctr"/>
                      <a:r>
                        <a:rPr lang="en-US" sz="3700" dirty="0" smtClean="0">
                          <a:solidFill>
                            <a:schemeClr val="tx1"/>
                          </a:solidFill>
                          <a:latin typeface="Arial-SGK-TV" pitchFamily="2" charset="0"/>
                          <a:cs typeface="Arial-SGK-TV" pitchFamily="2" charset="0"/>
                        </a:rPr>
                        <a:t>u</a:t>
                      </a:r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700" dirty="0">
                        <a:solidFill>
                          <a:schemeClr val="tx1"/>
                        </a:solidFill>
                        <a:latin typeface="Arial-SGK-TV" pitchFamily="2" charset="0"/>
                        <a:cs typeface="Arial-SGK-TV" pitchFamily="2" charset="0"/>
                      </a:endParaRPr>
                    </a:p>
                  </a:txBody>
                  <a:tcPr marL="121920" marR="121920" marT="60960" marB="60960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6273337"/>
                  </a:ext>
                </a:extLst>
              </a:tr>
            </a:tbl>
          </a:graphicData>
        </a:graphic>
      </p:graphicFrame>
      <p:sp>
        <p:nvSpPr>
          <p:cNvPr id="35" name="TextBox 23"/>
          <p:cNvSpPr txBox="1"/>
          <p:nvPr/>
        </p:nvSpPr>
        <p:spPr>
          <a:xfrm>
            <a:off x="3581965" y="3197931"/>
            <a:ext cx="143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ăn</a:t>
            </a:r>
            <a:endParaRPr lang="en-US" sz="3733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6" name="TextBox 25"/>
          <p:cNvSpPr txBox="1"/>
          <p:nvPr/>
        </p:nvSpPr>
        <p:spPr>
          <a:xfrm>
            <a:off x="3547436" y="3864195"/>
            <a:ext cx="143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ân</a:t>
            </a:r>
            <a:endParaRPr lang="en-US" sz="3733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7" name="TextBox 26"/>
          <p:cNvSpPr txBox="1"/>
          <p:nvPr/>
        </p:nvSpPr>
        <p:spPr>
          <a:xfrm>
            <a:off x="4610991" y="2276872"/>
            <a:ext cx="143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am</a:t>
            </a:r>
          </a:p>
        </p:txBody>
      </p:sp>
      <p:sp>
        <p:nvSpPr>
          <p:cNvPr id="38" name="TextBox 27"/>
          <p:cNvSpPr txBox="1"/>
          <p:nvPr/>
        </p:nvSpPr>
        <p:spPr>
          <a:xfrm>
            <a:off x="4643789" y="3135820"/>
            <a:ext cx="143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ăm</a:t>
            </a:r>
            <a:endParaRPr lang="en-US" sz="3733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9" name="TextBox 28"/>
          <p:cNvSpPr txBox="1"/>
          <p:nvPr/>
        </p:nvSpPr>
        <p:spPr>
          <a:xfrm>
            <a:off x="4585924" y="3877473"/>
            <a:ext cx="143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âm</a:t>
            </a:r>
            <a:endParaRPr lang="en-US" sz="3733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0" name="TextBox 29"/>
          <p:cNvSpPr txBox="1"/>
          <p:nvPr/>
        </p:nvSpPr>
        <p:spPr>
          <a:xfrm>
            <a:off x="8769335" y="935452"/>
            <a:ext cx="143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on</a:t>
            </a:r>
          </a:p>
        </p:txBody>
      </p:sp>
      <p:sp>
        <p:nvSpPr>
          <p:cNvPr id="41" name="TextBox 30"/>
          <p:cNvSpPr txBox="1"/>
          <p:nvPr/>
        </p:nvSpPr>
        <p:spPr>
          <a:xfrm>
            <a:off x="8769335" y="1771825"/>
            <a:ext cx="143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</a:t>
            </a:r>
            <a:endParaRPr lang="en-US" sz="3733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2" name="TextBox 31"/>
          <p:cNvSpPr txBox="1"/>
          <p:nvPr/>
        </p:nvSpPr>
        <p:spPr>
          <a:xfrm>
            <a:off x="8769335" y="2619275"/>
            <a:ext cx="143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ơn</a:t>
            </a:r>
            <a:endParaRPr lang="en-US" sz="3733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3" name="TextBox 32"/>
          <p:cNvSpPr txBox="1"/>
          <p:nvPr/>
        </p:nvSpPr>
        <p:spPr>
          <a:xfrm>
            <a:off x="8813983" y="3464289"/>
            <a:ext cx="143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en</a:t>
            </a:r>
            <a:endParaRPr lang="en-US" sz="3733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4" name="TextBox 33"/>
          <p:cNvSpPr txBox="1"/>
          <p:nvPr/>
        </p:nvSpPr>
        <p:spPr>
          <a:xfrm>
            <a:off x="8813977" y="4309304"/>
            <a:ext cx="143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ên</a:t>
            </a:r>
            <a:endParaRPr lang="en-US" sz="3733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5" name="TextBox 34"/>
          <p:cNvSpPr txBox="1"/>
          <p:nvPr/>
        </p:nvSpPr>
        <p:spPr>
          <a:xfrm>
            <a:off x="8836211" y="5227301"/>
            <a:ext cx="143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in</a:t>
            </a:r>
          </a:p>
        </p:txBody>
      </p:sp>
      <p:sp>
        <p:nvSpPr>
          <p:cNvPr id="46" name="TextBox 35"/>
          <p:cNvSpPr txBox="1"/>
          <p:nvPr/>
        </p:nvSpPr>
        <p:spPr>
          <a:xfrm>
            <a:off x="8836211" y="5977913"/>
            <a:ext cx="143237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733" b="1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un</a:t>
            </a:r>
          </a:p>
        </p:txBody>
      </p:sp>
      <p:sp>
        <p:nvSpPr>
          <p:cNvPr id="47" name="WordArt 7"/>
          <p:cNvSpPr>
            <a:spLocks noChangeArrowheads="1" noChangeShapeType="1" noTextEdit="1"/>
          </p:cNvSpPr>
          <p:nvPr/>
        </p:nvSpPr>
        <p:spPr bwMode="auto">
          <a:xfrm>
            <a:off x="143339" y="164638"/>
            <a:ext cx="2016224" cy="7680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endParaRPr lang="en-US" sz="72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25200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413</Words>
  <Application>Microsoft Office PowerPoint</Application>
  <PresentationFormat>Widescreen</PresentationFormat>
  <Paragraphs>106</Paragraphs>
  <Slides>35</Slides>
  <Notes>8</Notes>
  <HiddenSlides>0</HiddenSlides>
  <MMClips>3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微软雅黑</vt:lpstr>
      <vt:lpstr>#9Slide03 AllRoundGothic</vt:lpstr>
      <vt:lpstr>.VnArial</vt:lpstr>
      <vt:lpstr>.VnTime</vt:lpstr>
      <vt:lpstr>Arial</vt:lpstr>
      <vt:lpstr>Arial-SGK-TV</vt:lpstr>
      <vt:lpstr>Calibri</vt:lpstr>
      <vt:lpstr>等线</vt:lpstr>
      <vt:lpstr>HP001</vt:lpstr>
      <vt:lpstr>inpin heiti</vt:lpstr>
      <vt:lpstr>Tahoma</vt:lpstr>
      <vt:lpstr>Times New Roman</vt:lpstr>
      <vt:lpstr>方正喵呜体</vt:lpstr>
      <vt:lpstr>Office Theme</vt:lpstr>
      <vt:lpstr>Clip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PC</dc:creator>
  <cp:lastModifiedBy>Windows User</cp:lastModifiedBy>
  <cp:revision>5</cp:revision>
  <dcterms:created xsi:type="dcterms:W3CDTF">2021-11-03T03:53:04Z</dcterms:created>
  <dcterms:modified xsi:type="dcterms:W3CDTF">2021-11-05T08:37:21Z</dcterms:modified>
</cp:coreProperties>
</file>