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95" r:id="rId3"/>
    <p:sldId id="505" r:id="rId4"/>
    <p:sldId id="506" r:id="rId5"/>
    <p:sldId id="312" r:id="rId6"/>
    <p:sldId id="257" r:id="rId7"/>
    <p:sldId id="258" r:id="rId8"/>
    <p:sldId id="515" r:id="rId9"/>
    <p:sldId id="507" r:id="rId10"/>
    <p:sldId id="508" r:id="rId11"/>
    <p:sldId id="509" r:id="rId12"/>
    <p:sldId id="511" r:id="rId13"/>
    <p:sldId id="498" r:id="rId14"/>
    <p:sldId id="364" r:id="rId15"/>
    <p:sldId id="11599" r:id="rId16"/>
    <p:sldId id="403" r:id="rId17"/>
    <p:sldId id="377" r:id="rId18"/>
    <p:sldId id="11611" r:id="rId19"/>
    <p:sldId id="11616" r:id="rId20"/>
    <p:sldId id="11612" r:id="rId21"/>
    <p:sldId id="380" r:id="rId22"/>
    <p:sldId id="11613" r:id="rId23"/>
    <p:sldId id="11614" r:id="rId24"/>
    <p:sldId id="407" r:id="rId25"/>
    <p:sldId id="11615" r:id="rId26"/>
    <p:sldId id="11604" r:id="rId27"/>
    <p:sldId id="11605" r:id="rId28"/>
    <p:sldId id="11606" r:id="rId29"/>
    <p:sldId id="11607" r:id="rId30"/>
    <p:sldId id="11608" r:id="rId31"/>
    <p:sldId id="11609" r:id="rId32"/>
    <p:sldId id="11610" r:id="rId33"/>
    <p:sldId id="11601" r:id="rId34"/>
    <p:sldId id="11602" r:id="rId35"/>
    <p:sldId id="11603" r:id="rId36"/>
    <p:sldId id="259" r:id="rId37"/>
    <p:sldId id="260" r:id="rId38"/>
    <p:sldId id="426" r:id="rId39"/>
    <p:sldId id="50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FFFF"/>
    <a:srgbClr val="BD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20DB4-5A2F-4DA4-AF9B-4B80B93ABEED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8E967-F297-4B1F-BFC4-853C1403F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57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236F-037A-4A51-8F9B-DF12F2EEFDF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966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236F-037A-4A51-8F9B-DF12F2EEFDF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236F-037A-4A51-8F9B-DF12F2EEFDF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80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4CA03-CC0C-48A2-9BFF-40B1397FEB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5FD3A-07CD-4588-AAD1-D5F7E76E8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15204-9C2B-42B8-B0D8-0795940C9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448D-236A-4DD2-A3BD-1573273F9A45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B7DBA-FAF5-469E-AEFE-4894F16B7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DB9C2-68A3-46FB-A2D0-913D02D0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47C9-82CC-454C-98A2-E896B1F9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333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809A0-127B-4D82-A569-BA9F54DE4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AA75E-D6C1-441D-BE10-BC640D762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2B0EF-31CD-4CF4-A007-E06D6C197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448D-236A-4DD2-A3BD-1573273F9A45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A37F7-01A5-4B3C-B50C-EB6B66C96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495B2-FE02-42D2-A187-64EF43C1C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47C9-82CC-454C-98A2-E896B1F9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96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92E213-B075-481E-BE93-BD376BF5F4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F5B673-4B0C-493A-8952-5DBA2D7D1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FF593-F543-4D6D-BBAA-C63A5818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448D-236A-4DD2-A3BD-1573273F9A45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EB185-10AA-4519-89A6-1ECD47E38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99EC7-38D1-4A50-B50C-BFCA56729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47C9-82CC-454C-98A2-E896B1F9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87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4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D813B-1D01-4277-A0F7-B33935BAF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03DA0-8C5C-46F0-820B-EFD780FE6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E001F-4CB5-4E3D-91FD-824E2304D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448D-236A-4DD2-A3BD-1573273F9A45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934CD-3B93-4EE4-8260-635B7D43D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08FA89-D5A7-42E5-986E-8B062A45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47C9-82CC-454C-98A2-E896B1F9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381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2F34-9FDD-4BE6-BE9C-E7CC17961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0C90F-7007-407C-B60A-3C2D7921B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D90C4-1119-47C8-99A3-8074EF34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448D-236A-4DD2-A3BD-1573273F9A45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AD9FD-1C99-4192-B8E0-97289D45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DCBC6-1343-4C86-9492-F10534E40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47C9-82CC-454C-98A2-E896B1F9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5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EEED0-FAE7-467C-9B39-219F9286C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2FD81-C38E-4B14-A66D-369D87293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3CF8F0-B35D-4F73-806D-347348765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F3D86-31BB-4048-9D09-0975E58D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448D-236A-4DD2-A3BD-1573273F9A45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E7743-D434-48DE-89CF-370445515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A3930-EF47-4635-B5B6-ADE57C4D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47C9-82CC-454C-98A2-E896B1F9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09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6E94-E611-450B-8100-D50EAA4EF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F8670-97EC-4903-96D4-9A60F6442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1FECB5-FB62-44EF-85A7-57D850E05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5DF477-9562-482D-97CD-2963F241F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4685D-DBCA-484D-8703-E88A12660B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85CD8A-B982-4116-9C34-3E8DC212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448D-236A-4DD2-A3BD-1573273F9A45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CF0A3B-F77D-40F0-B774-129E06B10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B8F0A4-30FB-4C7D-A976-20261121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47C9-82CC-454C-98A2-E896B1F9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41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F1280-A2A7-4A6D-BC38-777E2BA2A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C5283D-468D-491C-8A99-42F62357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448D-236A-4DD2-A3BD-1573273F9A45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2CEB6-DEDB-4FA8-8969-9BB65B219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5B3B1-407B-4766-BA41-5B8A4BFD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47C9-82CC-454C-98A2-E896B1F9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31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28B0D4-5771-4D6A-B6EC-6053E62C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448D-236A-4DD2-A3BD-1573273F9A45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92F58-1E63-4CE1-9084-971CCBF5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031B0-1FF1-4325-9DB5-00B6A8E2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47C9-82CC-454C-98A2-E896B1F9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621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EDA00-C9E9-4E36-9961-B77A261E4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4B969-7EA0-4E25-8535-252E0715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5843E4-AFAF-46DD-BBCB-F48030B71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83D4F2-CD85-4078-B492-1D642144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448D-236A-4DD2-A3BD-1573273F9A45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DC71C-E5D0-42F1-92AA-F8F7D6E83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D6DB9-0A24-484F-BCE3-9FD48BFD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47C9-82CC-454C-98A2-E896B1F9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733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B605-4E9E-4AA0-8ED8-2B99B99B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16990E-0B78-46EA-93E4-0C234232B7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4113C-3B7E-4477-A5DD-FB83D62DA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90679-3A18-446B-AE01-98F0EF07C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F448D-236A-4DD2-A3BD-1573273F9A45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41700A-C62F-4E1C-BD76-DAD510FF6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67B9E-1F01-41B2-998A-4D652CCE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347C9-82CC-454C-98A2-E896B1F9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61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C99182-0ECA-4974-B2D0-5219336A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3639C-526E-4D21-97D5-F3CF34B10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D18FC-89A7-4427-B6D7-71A2E9B64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F448D-236A-4DD2-A3BD-1573273F9A45}" type="datetimeFigureOut">
              <a:rPr lang="en-GB" smtClean="0"/>
              <a:t>05/11/2021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4081C-3D87-4789-B281-F84A5A05A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AE942-B00B-439A-AC8E-D7FB7A789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347C9-82CC-454C-98A2-E896B1F9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62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4.xml"/><Relationship Id="rId7" Type="http://schemas.openxmlformats.org/officeDocument/2006/relationships/image" Target="../media/image35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0.png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2.png"/><Relationship Id="rId4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44.png"/><Relationship Id="rId4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emf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gif"/><Relationship Id="rId5" Type="http://schemas.openxmlformats.org/officeDocument/2006/relationships/slide" Target="slide36.xml"/><Relationship Id="rId4" Type="http://schemas.openxmlformats.org/officeDocument/2006/relationships/slide" Target="slide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image" Target="../media/image6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image" Target="../media/image6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image" Target="../media/image6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33.xml"/><Relationship Id="rId4" Type="http://schemas.openxmlformats.org/officeDocument/2006/relationships/image" Target="../media/image6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1.jpg"/><Relationship Id="rId5" Type="http://schemas.openxmlformats.org/officeDocument/2006/relationships/image" Target="../media/image2.png"/><Relationship Id="rId10" Type="http://schemas.openxmlformats.org/officeDocument/2006/relationships/image" Target="../media/image20.jp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9"/>
            <a:ext cx="7387792" cy="56702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603B9945-904F-4BA8-8783-A401BD5627C2}"/>
              </a:ext>
            </a:extLst>
          </p:cNvPr>
          <p:cNvSpPr txBox="1"/>
          <p:nvPr/>
        </p:nvSpPr>
        <p:spPr>
          <a:xfrm>
            <a:off x="3577810" y="2598374"/>
            <a:ext cx="538807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Slab Medium" pitchFamily="2" charset="0"/>
                <a:cs typeface="Times New Roman" panose="02020603050405020304" pitchFamily="18" charset="0"/>
              </a:rPr>
              <a:t>Lớp</a:t>
            </a:r>
            <a:r>
              <a:rPr lang="en-US" altLang="zh-C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Roboto Slab Medium" pitchFamily="2" charset="0"/>
                <a:cs typeface="Times New Roman" panose="02020603050405020304" pitchFamily="18" charset="0"/>
              </a:rPr>
              <a:t>: </a:t>
            </a:r>
            <a:r>
              <a:rPr lang="en-US" altLang="zh-CN" sz="4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 Slab Medium" pitchFamily="2" charset="0"/>
                <a:cs typeface="Times New Roman" panose="02020603050405020304" pitchFamily="18" charset="0"/>
              </a:rPr>
              <a:t>1A2</a:t>
            </a:r>
            <a:endParaRPr lang="zh-CN" altLang="en-US" sz="4500" b="1" dirty="0">
              <a:solidFill>
                <a:srgbClr val="FF0000"/>
              </a:solidFill>
              <a:latin typeface="Times New Roman" panose="02020603050405020304" pitchFamily="18" charset="0"/>
              <a:ea typeface="杨任东竹石体-Semibold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7D1C60-AC4A-455F-B81F-6AF22D17AF9F}"/>
              </a:ext>
            </a:extLst>
          </p:cNvPr>
          <p:cNvSpPr txBox="1"/>
          <p:nvPr/>
        </p:nvSpPr>
        <p:spPr>
          <a:xfrm>
            <a:off x="2969341" y="1731964"/>
            <a:ext cx="6872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</p:txBody>
      </p:sp>
      <p:pic>
        <p:nvPicPr>
          <p:cNvPr id="2" name="Vui Đến Trương">
            <a:hlinkClick r:id="" action="ppaction://media"/>
            <a:extLst>
              <a:ext uri="{FF2B5EF4-FFF2-40B4-BE49-F238E27FC236}">
                <a16:creationId xmlns:a16="http://schemas.microsoft.com/office/drawing/2014/main" id="{50CB2051-9CAB-424F-A698-E908342DB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81012" y="6167844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80286D-DEF3-46E1-8D04-A2F179BE2F13}"/>
              </a:ext>
            </a:extLst>
          </p:cNvPr>
          <p:cNvSpPr txBox="1"/>
          <p:nvPr/>
        </p:nvSpPr>
        <p:spPr>
          <a:xfrm>
            <a:off x="4278931" y="3787926"/>
            <a:ext cx="4224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GB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12494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4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AAF94A-E2B5-4A15-B445-37DD58713C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C311828-19AB-46F1-A1F7-84D1D44BA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6"/>
          <a:stretch/>
        </p:blipFill>
        <p:spPr bwMode="auto">
          <a:xfrm>
            <a:off x="115613" y="199002"/>
            <a:ext cx="3841531" cy="322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Admin\Desktop\BÀI 33- TUAN 7- TV\ảnh bài 33\đèn pin.png">
            <a:extLst>
              <a:ext uri="{FF2B5EF4-FFF2-40B4-BE49-F238E27FC236}">
                <a16:creationId xmlns:a16="http://schemas.microsoft.com/office/drawing/2014/main" id="{2EEFE298-73D5-4449-BC88-1DE6F3E48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22" y="199002"/>
            <a:ext cx="3594538" cy="322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BÀI 33- TUAN 7- TV\ảnh bài 33\cún con.jpg">
            <a:extLst>
              <a:ext uri="{FF2B5EF4-FFF2-40B4-BE49-F238E27FC236}">
                <a16:creationId xmlns:a16="http://schemas.microsoft.com/office/drawing/2014/main" id="{BB468DF4-C381-474A-A209-9E60DE51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498" y="191414"/>
            <a:ext cx="3841531" cy="323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9B27C5-DDB5-40E0-83BB-3BD131D9ADFC}"/>
              </a:ext>
            </a:extLst>
          </p:cNvPr>
          <p:cNvSpPr/>
          <p:nvPr/>
        </p:nvSpPr>
        <p:spPr>
          <a:xfrm>
            <a:off x="-81456" y="3429000"/>
            <a:ext cx="40386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nến</a:t>
            </a:r>
            <a:endParaRPr lang="en-US" sz="4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68ACD4-8F6A-4277-B1AB-B41EE797610C}"/>
              </a:ext>
            </a:extLst>
          </p:cNvPr>
          <p:cNvSpPr/>
          <p:nvPr/>
        </p:nvSpPr>
        <p:spPr>
          <a:xfrm>
            <a:off x="4561491" y="3350172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pin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E3460A-C393-4528-8957-D0C2A9A5B6F3}"/>
              </a:ext>
            </a:extLst>
          </p:cNvPr>
          <p:cNvSpPr/>
          <p:nvPr/>
        </p:nvSpPr>
        <p:spPr>
          <a:xfrm>
            <a:off x="8728843" y="3337034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F08A02-4646-41FE-A8BC-3B97010409DF}"/>
              </a:ext>
            </a:extLst>
          </p:cNvPr>
          <p:cNvCxnSpPr/>
          <p:nvPr/>
        </p:nvCxnSpPr>
        <p:spPr>
          <a:xfrm>
            <a:off x="2187014" y="4542020"/>
            <a:ext cx="101933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76F9F-4448-4D03-B67F-7693556D7A70}"/>
              </a:ext>
            </a:extLst>
          </p:cNvPr>
          <p:cNvCxnSpPr/>
          <p:nvPr/>
        </p:nvCxnSpPr>
        <p:spPr>
          <a:xfrm>
            <a:off x="9186216" y="4466293"/>
            <a:ext cx="101933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2CE5B-C475-4BE5-B520-DCEB48153ABB}"/>
              </a:ext>
            </a:extLst>
          </p:cNvPr>
          <p:cNvCxnSpPr/>
          <p:nvPr/>
        </p:nvCxnSpPr>
        <p:spPr>
          <a:xfrm>
            <a:off x="6127534" y="4517295"/>
            <a:ext cx="101933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C2CE5B-C475-4BE5-B520-DCEB48153ABB}"/>
              </a:ext>
            </a:extLst>
          </p:cNvPr>
          <p:cNvCxnSpPr/>
          <p:nvPr/>
        </p:nvCxnSpPr>
        <p:spPr>
          <a:xfrm>
            <a:off x="4999774" y="4517295"/>
            <a:ext cx="101933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4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CEBE24-1220-452D-A521-D775F5EE9DA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816DD7-DF2F-43BF-A4C3-3E5D7F4510DA}"/>
              </a:ext>
            </a:extLst>
          </p:cNvPr>
          <p:cNvSpPr/>
          <p:nvPr/>
        </p:nvSpPr>
        <p:spPr>
          <a:xfrm>
            <a:off x="-72520" y="1899742"/>
            <a:ext cx="4344978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nến</a:t>
            </a:r>
            <a:endParaRPr lang="en-US" sz="6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1F63EA-891A-4664-8CAA-3BFE8FE84A1E}"/>
              </a:ext>
            </a:extLst>
          </p:cNvPr>
          <p:cNvSpPr/>
          <p:nvPr/>
        </p:nvSpPr>
        <p:spPr>
          <a:xfrm>
            <a:off x="4787472" y="1820914"/>
            <a:ext cx="3279229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pin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35278C-36F8-400C-B8AA-CB9C5AF6FB15}"/>
              </a:ext>
            </a:extLst>
          </p:cNvPr>
          <p:cNvSpPr/>
          <p:nvPr/>
        </p:nvSpPr>
        <p:spPr>
          <a:xfrm>
            <a:off x="8812930" y="1807776"/>
            <a:ext cx="3279229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31610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F72074-7700-463E-9DBC-2C6002CD43B2}"/>
              </a:ext>
            </a:extLst>
          </p:cNvPr>
          <p:cNvSpPr/>
          <p:nvPr/>
        </p:nvSpPr>
        <p:spPr>
          <a:xfrm>
            <a:off x="8200" y="-20344"/>
            <a:ext cx="12192000" cy="6858000"/>
          </a:xfrm>
          <a:prstGeom prst="rect">
            <a:avLst/>
          </a:prstGeom>
          <a:solidFill>
            <a:srgbClr val="DD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D5AF41-8D26-420A-AFF6-8E18AFC726B8}"/>
              </a:ext>
            </a:extLst>
          </p:cNvPr>
          <p:cNvSpPr/>
          <p:nvPr/>
        </p:nvSpPr>
        <p:spPr>
          <a:xfrm>
            <a:off x="1331863" y="-737708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en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in   un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9CB45C-C5A6-4FEF-B290-06837DB878EA}"/>
              </a:ext>
            </a:extLst>
          </p:cNvPr>
          <p:cNvSpPr/>
          <p:nvPr/>
        </p:nvSpPr>
        <p:spPr>
          <a:xfrm>
            <a:off x="1331864" y="-74562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ê</a:t>
            </a:r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C099F8-2FDF-41CA-A667-B7E5F30305B4}"/>
              </a:ext>
            </a:extLst>
          </p:cNvPr>
          <p:cNvSpPr/>
          <p:nvPr/>
        </p:nvSpPr>
        <p:spPr>
          <a:xfrm>
            <a:off x="4259015" y="940264"/>
            <a:ext cx="1855911" cy="1088771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7A94B9-FAD3-4146-BD03-D3BD8456FC0E}"/>
              </a:ext>
            </a:extLst>
          </p:cNvPr>
          <p:cNvSpPr/>
          <p:nvPr/>
        </p:nvSpPr>
        <p:spPr>
          <a:xfrm>
            <a:off x="6130011" y="940262"/>
            <a:ext cx="2172087" cy="1088772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5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8B7533-A246-4D95-90AA-4C08CDEF2D63}"/>
              </a:ext>
            </a:extLst>
          </p:cNvPr>
          <p:cNvSpPr/>
          <p:nvPr/>
        </p:nvSpPr>
        <p:spPr>
          <a:xfrm>
            <a:off x="866575" y="2873289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</a:t>
            </a:r>
          </a:p>
          <a:p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sen</a:t>
            </a:r>
            <a:endParaRPr lang="en-US" sz="5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0BDE94-AD5D-4ADE-9E21-C4CA03CE750C}"/>
              </a:ext>
            </a:extLst>
          </p:cNvPr>
          <p:cNvSpPr/>
          <p:nvPr/>
        </p:nvSpPr>
        <p:spPr>
          <a:xfrm>
            <a:off x="3663463" y="2873289"/>
            <a:ext cx="251568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nến</a:t>
            </a:r>
            <a:endParaRPr lang="en-US" sz="5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5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412998-8D8E-40C0-B464-242D6CC3D93F}"/>
              </a:ext>
            </a:extLst>
          </p:cNvPr>
          <p:cNvSpPr/>
          <p:nvPr/>
        </p:nvSpPr>
        <p:spPr>
          <a:xfrm>
            <a:off x="7084449" y="2890604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chín</a:t>
            </a:r>
            <a:endParaRPr lang="en-US" sz="5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mịn</a:t>
            </a:r>
            <a:endParaRPr lang="en-US" sz="5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B5983C-94B4-4D22-A662-A99D25D9C234}"/>
              </a:ext>
            </a:extLst>
          </p:cNvPr>
          <p:cNvSpPr txBox="1"/>
          <p:nvPr/>
        </p:nvSpPr>
        <p:spPr>
          <a:xfrm>
            <a:off x="5430615" y="2096533"/>
            <a:ext cx="3029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mèn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  <a:p>
            <a:endParaRPr lang="en-GB" sz="5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79462-D3E7-47B0-856B-ACCF9BDA057D}"/>
              </a:ext>
            </a:extLst>
          </p:cNvPr>
          <p:cNvSpPr/>
          <p:nvPr/>
        </p:nvSpPr>
        <p:spPr>
          <a:xfrm>
            <a:off x="9903650" y="2890604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cún</a:t>
            </a:r>
            <a:endParaRPr lang="en-US" sz="5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5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1BC003-4FD9-4BA2-A7D5-2B2F96C582C0}"/>
              </a:ext>
            </a:extLst>
          </p:cNvPr>
          <p:cNvSpPr/>
          <p:nvPr/>
        </p:nvSpPr>
        <p:spPr>
          <a:xfrm>
            <a:off x="4675502" y="2038564"/>
            <a:ext cx="3093445" cy="1011972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5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F1445F-FBFE-4A75-86E1-B7A33F5FE0EB}"/>
              </a:ext>
            </a:extLst>
          </p:cNvPr>
          <p:cNvSpPr/>
          <p:nvPr/>
        </p:nvSpPr>
        <p:spPr>
          <a:xfrm>
            <a:off x="8359035" y="5244899"/>
            <a:ext cx="41058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6E325E-4B28-4374-8A94-E88732079470}"/>
              </a:ext>
            </a:extLst>
          </p:cNvPr>
          <p:cNvSpPr/>
          <p:nvPr/>
        </p:nvSpPr>
        <p:spPr>
          <a:xfrm>
            <a:off x="283563" y="5242169"/>
            <a:ext cx="41058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5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nến</a:t>
            </a:r>
            <a:endParaRPr lang="en-US" sz="5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568313-0788-4E56-B6DE-E260EFC5592A}"/>
              </a:ext>
            </a:extLst>
          </p:cNvPr>
          <p:cNvSpPr/>
          <p:nvPr/>
        </p:nvSpPr>
        <p:spPr>
          <a:xfrm>
            <a:off x="4317026" y="5238706"/>
            <a:ext cx="41058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đèn pin</a:t>
            </a:r>
            <a:endParaRPr lang="en-US" sz="5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3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8CECB399-1C14-4320-9296-B50E01157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59" y="-56375"/>
            <a:ext cx="12405353" cy="69707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717E957-1941-47CA-B5DE-CC8A20D0A3FC}"/>
              </a:ext>
            </a:extLst>
          </p:cNvPr>
          <p:cNvGrpSpPr/>
          <p:nvPr/>
        </p:nvGrpSpPr>
        <p:grpSpPr>
          <a:xfrm>
            <a:off x="2534249" y="1775090"/>
            <a:ext cx="6902778" cy="2753356"/>
            <a:chOff x="715121" y="4485978"/>
            <a:chExt cx="4070934" cy="27533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153937D-9EC4-4698-897E-A29EB3AD06B4}"/>
                </a:ext>
              </a:extLst>
            </p:cNvPr>
            <p:cNvSpPr txBox="1"/>
            <p:nvPr/>
          </p:nvSpPr>
          <p:spPr>
            <a:xfrm>
              <a:off x="715121" y="4485978"/>
              <a:ext cx="20166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phèn</a:t>
              </a:r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chua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1BB227-630E-4E7F-83EC-DA0589B1CB51}"/>
                </a:ext>
              </a:extLst>
            </p:cNvPr>
            <p:cNvSpPr txBox="1"/>
            <p:nvPr/>
          </p:nvSpPr>
          <p:spPr>
            <a:xfrm>
              <a:off x="2054273" y="6408337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bến</a:t>
              </a:r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đò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0923F2-70FB-484D-936D-D1F68BA5B42F}"/>
                </a:ext>
              </a:extLst>
            </p:cNvPr>
            <p:cNvSpPr txBox="1"/>
            <p:nvPr/>
          </p:nvSpPr>
          <p:spPr>
            <a:xfrm>
              <a:off x="3440430" y="4485978"/>
              <a:ext cx="13456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bún</a:t>
              </a:r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bò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48AB2B-4C95-4422-B7CE-89857EF8B76D}"/>
              </a:ext>
            </a:extLst>
          </p:cNvPr>
          <p:cNvGrpSpPr/>
          <p:nvPr/>
        </p:nvGrpSpPr>
        <p:grpSpPr>
          <a:xfrm>
            <a:off x="931827" y="3697449"/>
            <a:ext cx="9871648" cy="830997"/>
            <a:chOff x="154903" y="4564806"/>
            <a:chExt cx="5403904" cy="8309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3CFE3A-DFE8-4ED6-8D95-CFB8B6E951AF}"/>
                </a:ext>
              </a:extLst>
            </p:cNvPr>
            <p:cNvSpPr txBox="1"/>
            <p:nvPr/>
          </p:nvSpPr>
          <p:spPr>
            <a:xfrm>
              <a:off x="154903" y="4564806"/>
              <a:ext cx="201664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số</a:t>
              </a:r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chín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268883-B669-4182-AFE8-0D932E4C0703}"/>
                </a:ext>
              </a:extLst>
            </p:cNvPr>
            <p:cNvSpPr txBox="1"/>
            <p:nvPr/>
          </p:nvSpPr>
          <p:spPr>
            <a:xfrm>
              <a:off x="3861981" y="4564806"/>
              <a:ext cx="16968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mưa</a:t>
              </a:r>
              <a:r>
                <a:rPr lang="en-US" sz="4800" dirty="0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phùn</a:t>
              </a:r>
              <a:endParaRPr lang="en-US" sz="4800" dirty="0">
                <a:solidFill>
                  <a:schemeClr val="bg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98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Linh San\Desktop\Giáo án\Hình nền pp\pngtree-cute-hand-drawn-style-mathematics-education-pink-stripes-background-image_337568.jpg">
            <a:extLst>
              <a:ext uri="{FF2B5EF4-FFF2-40B4-BE49-F238E27FC236}">
                <a16:creationId xmlns:a16="http://schemas.microsoft.com/office/drawing/2014/main" id="{4395270D-EA38-4582-8A0D-51A7B572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" y="132"/>
            <a:ext cx="12106105" cy="669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0" y="0"/>
            <a:ext cx="12192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WordArt 7">
            <a:extLst>
              <a:ext uri="{FF2B5EF4-FFF2-40B4-BE49-F238E27FC236}">
                <a16:creationId xmlns:a16="http://schemas.microsoft.com/office/drawing/2014/main" id="{A20CD9EB-F1B1-4814-9504-09E096FAAE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87788" y="2562100"/>
            <a:ext cx="4024589" cy="10667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5C71FEA-AD4A-423D-8AAB-9AB9F11D6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5"/>
          <a:stretch/>
        </p:blipFill>
        <p:spPr bwMode="auto">
          <a:xfrm>
            <a:off x="0" y="0"/>
            <a:ext cx="12192000" cy="690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A0E9C08E-DAC4-410A-966B-6701189966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6">
            <a:extLst>
              <a:ext uri="{FF2B5EF4-FFF2-40B4-BE49-F238E27FC236}">
                <a16:creationId xmlns:a16="http://schemas.microsoft.com/office/drawing/2014/main" id="{8EBAD3F3-B3DF-4F3E-A2EA-EB94D177CA0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7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0D2E7665-D700-4D6D-8164-CEFB16E5AB3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E41C9C-7886-45DF-A80D-6463BA99C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2" y="2447229"/>
            <a:ext cx="393223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651AD117-308D-4D99-AF33-3237AA22EA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875" y="3290067"/>
            <a:ext cx="5782283" cy="370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74213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B6EF449F-7008-4808-8140-E446B09CE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86247"/>
            <a:ext cx="12801600" cy="6970749"/>
          </a:xfrm>
          <a:prstGeom prst="rect">
            <a:avLst/>
          </a:prstGeom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1" y="1993692"/>
            <a:ext cx="4812506" cy="260828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1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32">
            <a:extLst>
              <a:ext uri="{FF2B5EF4-FFF2-40B4-BE49-F238E27FC236}">
                <a16:creationId xmlns:a16="http://schemas.microsoft.com/office/drawing/2014/main" id="{FB2BF86B-4F0E-4717-967E-347AB7CCD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0" y="3147715"/>
            <a:ext cx="2469476" cy="362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5" name="Picture 42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5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ài 47 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4221" y="240438"/>
            <a:ext cx="1026826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èn p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" r="-3038" b="23397"/>
          <a:stretch/>
        </p:blipFill>
        <p:spPr>
          <a:xfrm rot="5400000">
            <a:off x="2816133" y="-869766"/>
            <a:ext cx="5564777" cy="80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4" name="Picture 42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5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Bài 48 I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360" y="284813"/>
            <a:ext cx="10113361" cy="62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BF3C4B-D551-4137-B928-FCAB50C54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823"/>
            <a:ext cx="12192000" cy="691782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3761775" y="-139121"/>
            <a:ext cx="1340388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5926272" y="-129692"/>
            <a:ext cx="1340388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1524756" y="4167712"/>
            <a:ext cx="9143244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905000" y="381000"/>
            <a:ext cx="6553200" cy="35814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1" y="609600"/>
            <a:ext cx="2162907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52900350-A3C0-4431-85E6-C054270022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2458871" y="-1488744"/>
            <a:ext cx="4572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AA58854-2AB3-4133-8882-83013B05CE04}"/>
              </a:ext>
            </a:extLst>
          </p:cNvPr>
          <p:cNvSpPr/>
          <p:nvPr/>
        </p:nvSpPr>
        <p:spPr>
          <a:xfrm>
            <a:off x="2759499" y="1576110"/>
            <a:ext cx="5043734" cy="1232267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Khởi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động</a:t>
            </a:r>
            <a:endParaRPr lang="en-US" sz="5400" b="1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61388" y="-796564"/>
            <a:ext cx="5382442" cy="822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4" name="Picture 42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5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Bài 47 Ê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508" y="329784"/>
            <a:ext cx="10777928" cy="622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ế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384" b="24540"/>
          <a:stretch/>
        </p:blipFill>
        <p:spPr>
          <a:xfrm rot="5400000">
            <a:off x="3063240" y="-1430382"/>
            <a:ext cx="5617026" cy="954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6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332410" y="313507"/>
            <a:ext cx="8834846" cy="63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8 U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538" y="164892"/>
            <a:ext cx="1116767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5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87385" y="-1847305"/>
            <a:ext cx="7341871" cy="1103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7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5EAF60E-CBC0-4831-A504-2628BB383CBB}"/>
              </a:ext>
            </a:extLst>
          </p:cNvPr>
          <p:cNvGrpSpPr/>
          <p:nvPr/>
        </p:nvGrpSpPr>
        <p:grpSpPr>
          <a:xfrm>
            <a:off x="3718560" y="426721"/>
            <a:ext cx="8107680" cy="6172200"/>
            <a:chOff x="3733800" y="1657350"/>
            <a:chExt cx="4724400" cy="45967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F4B56D-3F5C-48CC-89FF-04F305B12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33800" y="1657350"/>
              <a:ext cx="4724400" cy="35433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68C512-A189-4B51-85FA-5B2E84F22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3800" y="5139690"/>
              <a:ext cx="4724400" cy="1114425"/>
            </a:xfrm>
            <a:prstGeom prst="rect">
              <a:avLst/>
            </a:prstGeom>
          </p:spPr>
        </p:pic>
      </p:grpSp>
      <p:pic>
        <p:nvPicPr>
          <p:cNvPr id="7" name="Picture 2" descr="tu the ngoi">
            <a:extLst>
              <a:ext uri="{FF2B5EF4-FFF2-40B4-BE49-F238E27FC236}">
                <a16:creationId xmlns:a16="http://schemas.microsoft.com/office/drawing/2014/main" id="{E44B3611-F855-49FB-81CC-3F9D32472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0" y="66995"/>
            <a:ext cx="3319622" cy="336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28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B2BFE46-5DCE-48CA-8D09-758FA4569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60325"/>
            <a:ext cx="122174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E375B701-6590-4AF8-B801-6A672026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3" y="1298575"/>
            <a:ext cx="6592887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29109E7-D3F0-424E-A093-C4A3C05A8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316038"/>
            <a:ext cx="114458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38AD0A-C7A4-4305-9A6D-DFE3CB78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922463"/>
            <a:ext cx="688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3FF425-FBEF-4B2C-9119-C8F933A06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1163638"/>
            <a:ext cx="688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F0C3E9C-7C81-4C64-A392-1DB16C42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2584450"/>
            <a:ext cx="688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3C4C11C-0E2C-4C78-A2B9-03F58D793003}"/>
              </a:ext>
            </a:extLst>
          </p:cNvPr>
          <p:cNvGrpSpPr>
            <a:grpSpLocks/>
          </p:cNvGrpSpPr>
          <p:nvPr/>
        </p:nvGrpSpPr>
        <p:grpSpPr bwMode="auto">
          <a:xfrm>
            <a:off x="7578723" y="1185863"/>
            <a:ext cx="1214438" cy="1893094"/>
            <a:chOff x="8722746" y="705760"/>
            <a:chExt cx="1351000" cy="2105439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76A04843-CBE2-4AF9-9595-FB239FC952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8067" y="1108309"/>
              <a:ext cx="1146142" cy="1619024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89A4DBD8-7268-4149-8268-6ED3B7CF3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604" y="1374909"/>
              <a:ext cx="296690" cy="32663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id="{9DDC9407-8E84-486C-A6AB-F3E7AF886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22746" y="1151566"/>
              <a:ext cx="1253869" cy="1659633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 dirty="0"/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id="{584AB83C-D844-4B0E-A7BE-AE2879CCA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427" y="705760"/>
              <a:ext cx="162473" cy="326629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id="{AC5DF653-BCD8-423F-B5A2-2309953A9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7540" y="756961"/>
              <a:ext cx="197793" cy="328395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09B8CDBF-1F0B-4DC6-85A0-778FD17A5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674" y="922924"/>
              <a:ext cx="256072" cy="312506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pic>
        <p:nvPicPr>
          <p:cNvPr id="15" name="图片 21">
            <a:extLst>
              <a:ext uri="{FF2B5EF4-FFF2-40B4-BE49-F238E27FC236}">
                <a16:creationId xmlns:a16="http://schemas.microsoft.com/office/drawing/2014/main" id="{574478BE-35F6-4AE9-98CB-49A1D85E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2081213"/>
            <a:ext cx="688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D676AC1B-1E5D-4247-BB97-3CF2A737A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1231900"/>
            <a:ext cx="579438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27">
            <a:extLst>
              <a:ext uri="{FF2B5EF4-FFF2-40B4-BE49-F238E27FC236}">
                <a16:creationId xmlns:a16="http://schemas.microsoft.com/office/drawing/2014/main" id="{B674C33D-E307-4AAB-8FFD-1BA0CD9F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13" y="2420938"/>
            <a:ext cx="2024062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28">
            <a:extLst>
              <a:ext uri="{FF2B5EF4-FFF2-40B4-BE49-F238E27FC236}">
                <a16:creationId xmlns:a16="http://schemas.microsoft.com/office/drawing/2014/main" id="{F921DBBB-F569-4E6B-B879-A7D1955D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3992563"/>
            <a:ext cx="6889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9">
            <a:extLst>
              <a:ext uri="{FF2B5EF4-FFF2-40B4-BE49-F238E27FC236}">
                <a16:creationId xmlns:a16="http://schemas.microsoft.com/office/drawing/2014/main" id="{15C040D7-925D-47BE-900C-7DD3B5B7B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5138738"/>
            <a:ext cx="5715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1CEEE5-633D-4781-A2EC-10643269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75" y="2044700"/>
            <a:ext cx="39878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29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631051-763F-4C9A-BA18-F9BD76E95AD0}"/>
              </a:ext>
            </a:extLst>
          </p:cNvPr>
          <p:cNvSpPr/>
          <p:nvPr/>
        </p:nvSpPr>
        <p:spPr>
          <a:xfrm>
            <a:off x="2099871" y="3359436"/>
            <a:ext cx="10092129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Con </a:t>
            </a:r>
            <a:r>
              <a:rPr lang="en-US" sz="3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“ </a:t>
            </a:r>
            <a:r>
              <a:rPr lang="en-US" sz="3600" b="1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”</a:t>
            </a:r>
            <a:endParaRPr lang="en-US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30000"/>
              </a:lnSpc>
            </a:pPr>
            <a:r>
              <a:rPr lang="vi-VN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Ăn cua ăn cá, nhìn qua ngỡ rùa</a:t>
            </a:r>
            <a:r>
              <a:rPr lang="en-US" sz="36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Con </a:t>
            </a:r>
            <a:r>
              <a:rPr lang="en-US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quen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già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nua</a:t>
            </a:r>
            <a:endParaRPr lang="en-US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ngắn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ngủn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thua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chả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ngờ</a:t>
            </a:r>
            <a:r>
              <a:rPr lang="en-US" sz="3600" b="1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grpSp>
        <p:nvGrpSpPr>
          <p:cNvPr id="4" name="Group 41">
            <a:extLst>
              <a:ext uri="{FF2B5EF4-FFF2-40B4-BE49-F238E27FC236}">
                <a16:creationId xmlns:a16="http://schemas.microsoft.com/office/drawing/2014/main" id="{D09CC545-F53B-45E2-B09E-D78B3A5502DB}"/>
              </a:ext>
            </a:extLst>
          </p:cNvPr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5" name="Picture 42" descr="Animate">
              <a:extLst>
                <a:ext uri="{FF2B5EF4-FFF2-40B4-BE49-F238E27FC236}">
                  <a16:creationId xmlns:a16="http://schemas.microsoft.com/office/drawing/2014/main" id="{0A167102-61D2-4BB8-8D8C-5B1ED765163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3" descr="Animate">
              <a:extLst>
                <a:ext uri="{FF2B5EF4-FFF2-40B4-BE49-F238E27FC236}">
                  <a16:creationId xmlns:a16="http://schemas.microsoft.com/office/drawing/2014/main" id="{50FDBDAF-75DA-44C5-9EC3-8EB22271CF4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4" descr="Animate">
              <a:extLst>
                <a:ext uri="{FF2B5EF4-FFF2-40B4-BE49-F238E27FC236}">
                  <a16:creationId xmlns:a16="http://schemas.microsoft.com/office/drawing/2014/main" id="{7353CF9A-76F5-4458-BC60-8AF7889BC5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5" descr="Animate">
              <a:extLst>
                <a:ext uri="{FF2B5EF4-FFF2-40B4-BE49-F238E27FC236}">
                  <a16:creationId xmlns:a16="http://schemas.microsoft.com/office/drawing/2014/main" id="{01607DEE-6C23-4FA9-8E08-5615A3A9388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 descr="C:\Users\Admin\Desktop\2020-2021\TV1.1 bai 31-40 (FB Chip Fangora) ẢNH\TV 33 - 2.png">
            <a:extLst>
              <a:ext uri="{FF2B5EF4-FFF2-40B4-BE49-F238E27FC236}">
                <a16:creationId xmlns:a16="http://schemas.microsoft.com/office/drawing/2014/main" id="{557BDC14-0BB1-4651-826A-6EF34692CE5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t="13117" r="12892" b="72025"/>
          <a:stretch/>
        </p:blipFill>
        <p:spPr bwMode="auto">
          <a:xfrm>
            <a:off x="2328845" y="197922"/>
            <a:ext cx="7980909" cy="2739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622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">
            <a:extLst>
              <a:ext uri="{FF2B5EF4-FFF2-40B4-BE49-F238E27FC236}">
                <a16:creationId xmlns:a16="http://schemas.microsoft.com/office/drawing/2014/main" id="{F05CED82-7C7A-4042-9BF4-1A8AD87A7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59" y="-56375"/>
            <a:ext cx="12405353" cy="69707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1447800"/>
            <a:ext cx="80772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36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8898" y="2613115"/>
            <a:ext cx="9293902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Con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có chữ </a:t>
            </a:r>
            <a:r>
              <a:rPr lang="en-US" sz="36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“</a:t>
            </a:r>
            <a:r>
              <a:rPr lang="vi-VN" sz="36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36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”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30000"/>
              </a:lnSpc>
            </a:pPr>
            <a:r>
              <a:rPr lang="vi-VN" sz="36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Ăn cua ăn cá</a:t>
            </a:r>
            <a:r>
              <a:rPr lang="en-US" sz="36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ngỡ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quen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già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nua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3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Bốn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ngắn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ngủn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thua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chả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ngờ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pPr>
              <a:lnSpc>
                <a:spcPct val="130000"/>
              </a:lnSpc>
            </a:pPr>
            <a:endParaRPr lang="en-US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97502" y="2053102"/>
            <a:ext cx="388498" cy="49749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193343" y="2692569"/>
            <a:ext cx="378118" cy="54660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1823848" y="3557832"/>
            <a:ext cx="388498" cy="54924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00779" y="4241750"/>
            <a:ext cx="378119" cy="56589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36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36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67742" y="1929461"/>
            <a:ext cx="896937" cy="75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tên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9776" y="2596281"/>
            <a:ext cx="1532658" cy="75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nhìn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6042" y="4056859"/>
            <a:ext cx="2199501" cy="75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ngủn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67742" y="3360139"/>
            <a:ext cx="2199501" cy="75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quen</a:t>
            </a:r>
            <a:endParaRPr lang="en-US" sz="3600" dirty="0">
              <a:solidFill>
                <a:srgbClr val="FF0000"/>
              </a:solidFill>
            </a:endParaRP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 flipH="1">
            <a:off x="6324600" y="4172433"/>
            <a:ext cx="271072" cy="712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096C1B2-56FC-46C0-8323-56BFC37199CB}"/>
              </a:ext>
            </a:extLst>
          </p:cNvPr>
          <p:cNvCxnSpPr>
            <a:cxnSpLocks/>
          </p:cNvCxnSpPr>
          <p:nvPr/>
        </p:nvCxnSpPr>
        <p:spPr>
          <a:xfrm flipH="1">
            <a:off x="7449533" y="3428999"/>
            <a:ext cx="271072" cy="712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9948406-85CC-4FF6-810E-31968C4EBED2}"/>
              </a:ext>
            </a:extLst>
          </p:cNvPr>
          <p:cNvCxnSpPr>
            <a:cxnSpLocks/>
          </p:cNvCxnSpPr>
          <p:nvPr/>
        </p:nvCxnSpPr>
        <p:spPr>
          <a:xfrm flipH="1">
            <a:off x="9250205" y="2646880"/>
            <a:ext cx="271072" cy="712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E7FCBDE-EFC5-4322-972B-5DDF4D5DE7A7}"/>
              </a:ext>
            </a:extLst>
          </p:cNvPr>
          <p:cNvCxnSpPr>
            <a:cxnSpLocks/>
          </p:cNvCxnSpPr>
          <p:nvPr/>
        </p:nvCxnSpPr>
        <p:spPr>
          <a:xfrm flipH="1">
            <a:off x="7523188" y="3439829"/>
            <a:ext cx="271072" cy="712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D37428C-B932-4FF1-AC36-AD058FB47806}"/>
              </a:ext>
            </a:extLst>
          </p:cNvPr>
          <p:cNvCxnSpPr>
            <a:cxnSpLocks/>
          </p:cNvCxnSpPr>
          <p:nvPr/>
        </p:nvCxnSpPr>
        <p:spPr>
          <a:xfrm flipH="1">
            <a:off x="9321825" y="2652660"/>
            <a:ext cx="271072" cy="712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4C4A829-C975-40E4-B2D8-8A838E0D32F8}"/>
              </a:ext>
            </a:extLst>
          </p:cNvPr>
          <p:cNvCxnSpPr>
            <a:cxnSpLocks/>
          </p:cNvCxnSpPr>
          <p:nvPr/>
        </p:nvCxnSpPr>
        <p:spPr>
          <a:xfrm flipH="1">
            <a:off x="4503206" y="2690974"/>
            <a:ext cx="271072" cy="712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86DBAEF-08D9-4DAC-A26C-F6DB8246BE73}"/>
              </a:ext>
            </a:extLst>
          </p:cNvPr>
          <p:cNvCxnSpPr>
            <a:cxnSpLocks/>
          </p:cNvCxnSpPr>
          <p:nvPr/>
        </p:nvCxnSpPr>
        <p:spPr>
          <a:xfrm flipH="1">
            <a:off x="7463229" y="1997904"/>
            <a:ext cx="271072" cy="712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83F1F87-5F11-4E09-A193-81B040282698}"/>
              </a:ext>
            </a:extLst>
          </p:cNvPr>
          <p:cNvCxnSpPr>
            <a:cxnSpLocks/>
          </p:cNvCxnSpPr>
          <p:nvPr/>
        </p:nvCxnSpPr>
        <p:spPr>
          <a:xfrm flipH="1">
            <a:off x="7523188" y="1978755"/>
            <a:ext cx="271072" cy="712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70E864F-A210-4F42-ABB3-A5B8AE2D70DD}"/>
              </a:ext>
            </a:extLst>
          </p:cNvPr>
          <p:cNvCxnSpPr>
            <a:cxnSpLocks/>
          </p:cNvCxnSpPr>
          <p:nvPr/>
        </p:nvCxnSpPr>
        <p:spPr>
          <a:xfrm flipH="1">
            <a:off x="10513102" y="4127530"/>
            <a:ext cx="271072" cy="712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F88EE26E-EDC1-4332-9B19-ECC5D2676E75}"/>
              </a:ext>
            </a:extLst>
          </p:cNvPr>
          <p:cNvCxnSpPr>
            <a:cxnSpLocks/>
          </p:cNvCxnSpPr>
          <p:nvPr/>
        </p:nvCxnSpPr>
        <p:spPr>
          <a:xfrm flipH="1">
            <a:off x="10552141" y="4137058"/>
            <a:ext cx="271072" cy="7122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09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4" grpId="0"/>
      <p:bldP spid="11" grpId="0"/>
      <p:bldP spid="12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Mẫu hình nền Powerpoint bảng đen cho bài thuyết trình">
            <a:extLst>
              <a:ext uri="{FF2B5EF4-FFF2-40B4-BE49-F238E27FC236}">
                <a16:creationId xmlns:a16="http://schemas.microsoft.com/office/drawing/2014/main" id="{F093C7CC-686F-43D5-A06E-D8AD31A10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68B3AE-231B-45A4-84AD-E070C41DFBCA}"/>
              </a:ext>
            </a:extLst>
          </p:cNvPr>
          <p:cNvSpPr txBox="1"/>
          <p:nvPr/>
        </p:nvSpPr>
        <p:spPr>
          <a:xfrm>
            <a:off x="2700395" y="161018"/>
            <a:ext cx="689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on       </a:t>
            </a: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   </a:t>
            </a: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EA415-106C-4FC3-B6A6-341420BD5557}"/>
              </a:ext>
            </a:extLst>
          </p:cNvPr>
          <p:cNvSpPr txBox="1"/>
          <p:nvPr/>
        </p:nvSpPr>
        <p:spPr>
          <a:xfrm>
            <a:off x="619619" y="1362831"/>
            <a:ext cx="2712720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giòn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ngon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41CC4-C84D-46D9-A827-BB351241BBF6}"/>
              </a:ext>
            </a:extLst>
          </p:cNvPr>
          <p:cNvSpPr txBox="1"/>
          <p:nvPr/>
        </p:nvSpPr>
        <p:spPr>
          <a:xfrm>
            <a:off x="8258620" y="1374748"/>
            <a:ext cx="2712720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gợn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lớn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9B5846-C314-4D75-847E-7BB9DA31EEA2}"/>
              </a:ext>
            </a:extLst>
          </p:cNvPr>
          <p:cNvSpPr txBox="1"/>
          <p:nvPr/>
        </p:nvSpPr>
        <p:spPr>
          <a:xfrm>
            <a:off x="4824621" y="1411628"/>
            <a:ext cx="2712720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bốn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nhộn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4BFDA6-CE1D-4891-B4C1-03F88FCF452F}"/>
              </a:ext>
            </a:extLst>
          </p:cNvPr>
          <p:cNvSpPr txBox="1"/>
          <p:nvPr/>
        </p:nvSpPr>
        <p:spPr>
          <a:xfrm>
            <a:off x="774539" y="4471751"/>
            <a:ext cx="271272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nón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lá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3A3390-20F3-40DA-B1AD-2DCEFE8BD682}"/>
              </a:ext>
            </a:extLst>
          </p:cNvPr>
          <p:cNvSpPr txBox="1"/>
          <p:nvPr/>
        </p:nvSpPr>
        <p:spPr>
          <a:xfrm>
            <a:off x="3808046" y="4501567"/>
            <a:ext cx="4363891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chồn</a:t>
            </a:r>
            <a:endParaRPr lang="en-US" sz="5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69109-BEAF-4E28-B95D-83300B4C8166}"/>
              </a:ext>
            </a:extLst>
          </p:cNvPr>
          <p:cNvSpPr txBox="1"/>
          <p:nvPr/>
        </p:nvSpPr>
        <p:spPr>
          <a:xfrm>
            <a:off x="7920478" y="4471751"/>
            <a:ext cx="4363891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5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ca</a:t>
            </a:r>
          </a:p>
        </p:txBody>
      </p:sp>
    </p:spTree>
    <p:extLst>
      <p:ext uri="{BB962C8B-B14F-4D97-AF65-F5344CB8AC3E}">
        <p14:creationId xmlns:p14="http://schemas.microsoft.com/office/powerpoint/2010/main" val="18368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0B8F6972-0205-471C-90C3-A81AE431D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3260" y="-286287"/>
            <a:ext cx="14078606" cy="802715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7E240E4-C2BA-4C90-B819-CA0F622A2229}"/>
              </a:ext>
            </a:extLst>
          </p:cNvPr>
          <p:cNvSpPr/>
          <p:nvPr/>
        </p:nvSpPr>
        <p:spPr>
          <a:xfrm>
            <a:off x="1291312" y="-462665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in   un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9251B9-D4A0-49C1-8CF3-C44F777FF2F7}"/>
              </a:ext>
            </a:extLst>
          </p:cNvPr>
          <p:cNvSpPr/>
          <p:nvPr/>
        </p:nvSpPr>
        <p:spPr>
          <a:xfrm>
            <a:off x="4966138" y="1066392"/>
            <a:ext cx="1259147" cy="728864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6E3C1ED-915D-4E7D-A284-D0EE4F7973B1}"/>
              </a:ext>
            </a:extLst>
          </p:cNvPr>
          <p:cNvSpPr/>
          <p:nvPr/>
        </p:nvSpPr>
        <p:spPr>
          <a:xfrm>
            <a:off x="6208842" y="1066388"/>
            <a:ext cx="1259147" cy="720163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44E41EC-7343-4B20-8F20-B4C54E0335D3}"/>
              </a:ext>
            </a:extLst>
          </p:cNvPr>
          <p:cNvSpPr/>
          <p:nvPr/>
        </p:nvSpPr>
        <p:spPr>
          <a:xfrm>
            <a:off x="435310" y="2437094"/>
            <a:ext cx="2761007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sen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B17CAED-630A-426A-AADF-0A6B0BC3A849}"/>
              </a:ext>
            </a:extLst>
          </p:cNvPr>
          <p:cNvSpPr/>
          <p:nvPr/>
        </p:nvSpPr>
        <p:spPr>
          <a:xfrm>
            <a:off x="3513508" y="1916184"/>
            <a:ext cx="3437678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AF06789-5CD8-429C-A6F4-3E59A44695B2}"/>
              </a:ext>
            </a:extLst>
          </p:cNvPr>
          <p:cNvSpPr/>
          <p:nvPr/>
        </p:nvSpPr>
        <p:spPr>
          <a:xfrm>
            <a:off x="6709338" y="1919199"/>
            <a:ext cx="2782614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mịn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AFD06B-36FC-4D0A-95D9-FBDB6809DD4A}"/>
              </a:ext>
            </a:extLst>
          </p:cNvPr>
          <p:cNvSpPr txBox="1"/>
          <p:nvPr/>
        </p:nvSpPr>
        <p:spPr>
          <a:xfrm>
            <a:off x="5556610" y="1854205"/>
            <a:ext cx="3029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mèn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526A6C-58A7-4BD7-ABB7-9A44E72E96D8}"/>
              </a:ext>
            </a:extLst>
          </p:cNvPr>
          <p:cNvSpPr/>
          <p:nvPr/>
        </p:nvSpPr>
        <p:spPr>
          <a:xfrm>
            <a:off x="9414551" y="1916728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06DF271-059D-4855-A42C-2CF8E565CA1A}"/>
              </a:ext>
            </a:extLst>
          </p:cNvPr>
          <p:cNvSpPr/>
          <p:nvPr/>
        </p:nvSpPr>
        <p:spPr>
          <a:xfrm>
            <a:off x="5343451" y="1792741"/>
            <a:ext cx="1676930" cy="845847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0707374-7F39-441C-BE1A-97510D9380EF}"/>
              </a:ext>
            </a:extLst>
          </p:cNvPr>
          <p:cNvSpPr/>
          <p:nvPr/>
        </p:nvSpPr>
        <p:spPr>
          <a:xfrm>
            <a:off x="7347072" y="3106603"/>
            <a:ext cx="41058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A5314B2-F21D-4496-A290-650B61BE9C14}"/>
              </a:ext>
            </a:extLst>
          </p:cNvPr>
          <p:cNvSpPr/>
          <p:nvPr/>
        </p:nvSpPr>
        <p:spPr>
          <a:xfrm>
            <a:off x="467185" y="3147745"/>
            <a:ext cx="41058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nến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97BF89E-B705-492E-9C5F-E5AFC58346E1}"/>
              </a:ext>
            </a:extLst>
          </p:cNvPr>
          <p:cNvSpPr/>
          <p:nvPr/>
        </p:nvSpPr>
        <p:spPr>
          <a:xfrm>
            <a:off x="3713123" y="3151430"/>
            <a:ext cx="41058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pin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DFC183F-F497-499A-A864-BD73A52C1D51}"/>
              </a:ext>
            </a:extLst>
          </p:cNvPr>
          <p:cNvSpPr/>
          <p:nvPr/>
        </p:nvSpPr>
        <p:spPr>
          <a:xfrm>
            <a:off x="2106865" y="4491559"/>
            <a:ext cx="9047285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Con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rõ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“cha”</a:t>
            </a:r>
          </a:p>
          <a:p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qua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ngỡ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Con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quen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già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nua</a:t>
            </a:r>
            <a:endParaRPr lang="en-US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Bốn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chân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ngắn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ngủn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thua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chả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ngờ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1965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133F1E8F-21B1-4610-A99C-8B5A88FD1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60325"/>
            <a:ext cx="122174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D9827A90-69E9-4DAC-B8C8-708B6F99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1"/>
          <a:stretch>
            <a:fillRect/>
          </a:stretch>
        </p:blipFill>
        <p:spPr bwMode="auto">
          <a:xfrm>
            <a:off x="2266950" y="693738"/>
            <a:ext cx="10108545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77E04BAC-79D7-4352-8005-BEB6233A4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049463"/>
            <a:ext cx="6229266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6FB8765C-EB4E-490D-A265-29ADAA143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8655" flipV="1">
            <a:off x="402773" y="2270394"/>
            <a:ext cx="987798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84183578-75BF-4F41-BF1A-3D4068FB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8655" flipH="1">
            <a:off x="3034872" y="759207"/>
            <a:ext cx="985684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5">
            <a:extLst>
              <a:ext uri="{FF2B5EF4-FFF2-40B4-BE49-F238E27FC236}">
                <a16:creationId xmlns:a16="http://schemas.microsoft.com/office/drawing/2014/main" id="{EDFB0A05-BAD5-42D6-A6EF-562FC4807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2479675"/>
            <a:ext cx="77839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C5F18508-BE93-4946-A4D3-340E5C2C4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225550"/>
            <a:ext cx="104914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id="{3F2EEEC3-6CF2-4797-BA6E-04EF3156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876425"/>
            <a:ext cx="53155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60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34456" y="559136"/>
            <a:ext cx="4614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endParaRPr lang="en-US" sz="5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C:\Users\Admin\Desktop\2020-2021\TV1.1 bai 31-40 (FB Chip Fangora) ẢNH\TV 33 - 2.png">
            <a:extLst>
              <a:ext uri="{FF2B5EF4-FFF2-40B4-BE49-F238E27FC236}">
                <a16:creationId xmlns:a16="http://schemas.microsoft.com/office/drawing/2014/main" id="{323AACF3-7FE0-4BF5-9D5C-8592673B501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354" r="-1603"/>
          <a:stretch/>
        </p:blipFill>
        <p:spPr bwMode="auto">
          <a:xfrm>
            <a:off x="1841830" y="1770995"/>
            <a:ext cx="9236075" cy="46573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863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D99DC76-7D65-45CA-A81F-183BC84FF54B}"/>
              </a:ext>
            </a:extLst>
          </p:cNvPr>
          <p:cNvSpPr/>
          <p:nvPr/>
        </p:nvSpPr>
        <p:spPr>
          <a:xfrm>
            <a:off x="0" y="0"/>
            <a:ext cx="12189299" cy="684312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935909" y="38026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2535018" y="961436"/>
            <a:ext cx="1194839" cy="100963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29361" y="122148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4201361" y="1999611"/>
            <a:ext cx="1341859" cy="138233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555453" y="256347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59" name="5-Point Star 58">
            <a:hlinkClick r:id="rId4" action="ppaction://hlinksldjump"/>
          </p:cNvPr>
          <p:cNvSpPr/>
          <p:nvPr/>
        </p:nvSpPr>
        <p:spPr>
          <a:xfrm>
            <a:off x="9010848" y="3287790"/>
            <a:ext cx="1482266" cy="1240217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575415" y="181586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3" name="5-Point Star 62">
            <a:hlinkClick r:id="rId5" action="ppaction://hlinksldjump"/>
          </p:cNvPr>
          <p:cNvSpPr/>
          <p:nvPr/>
        </p:nvSpPr>
        <p:spPr>
          <a:xfrm>
            <a:off x="1072128" y="2526951"/>
            <a:ext cx="1341859" cy="124021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-250827" y="5485965"/>
            <a:ext cx="82621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Ngôi</a:t>
            </a:r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7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may </a:t>
            </a:r>
            <a:r>
              <a:rPr lang="en-US" sz="72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mắn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35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91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941" y="1889180"/>
            <a:ext cx="174279" cy="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0 L 8.33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8" grpId="0"/>
      <p:bldP spid="59" grpId="0" animBg="1"/>
      <p:bldP spid="59" grpId="1" animBg="1"/>
      <p:bldP spid="62" grpId="0"/>
      <p:bldP spid="63" grpId="0" animBg="1"/>
      <p:bldP spid="63" grpId="1" animBg="1"/>
      <p:bldP spid="7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290352" y="833121"/>
            <a:ext cx="9824688" cy="2180382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1.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Điền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Đỗ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đ …</a:t>
            </a:r>
          </a:p>
          <a:p>
            <a:pPr algn="ctr"/>
            <a:r>
              <a:rPr lang="en-US" sz="3200" b="1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200" b="1" dirty="0" err="1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en</a:t>
            </a:r>
            <a:r>
              <a:rPr lang="en-US" sz="3200" b="1" dirty="0">
                <a:solidFill>
                  <a:schemeClr val="tx2"/>
                </a:solidFill>
                <a:latin typeface="Arial-SGK-TV" pitchFamily="2" charset="0"/>
                <a:cs typeface="Arial-SGK-TV" pitchFamily="2" charset="0"/>
              </a:rPr>
              <a:t>         B.   in           C. un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A. </a:t>
            </a:r>
            <a:r>
              <a:rPr lang="en-US" sz="4800" b="1" dirty="0" err="1">
                <a:solidFill>
                  <a:srgbClr val="002060"/>
                </a:solidFill>
              </a:rPr>
              <a:t>en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3309" y="3013502"/>
            <a:ext cx="86853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con!</a:t>
            </a:r>
          </a:p>
          <a:p>
            <a:pPr lvl="0"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1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tràng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vỗ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2: </a:t>
            </a:r>
            <a:r>
              <a:rPr lang="en-US" sz="3200" b="1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b="1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b="1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b="1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3200" b="1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b="1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b="1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b="1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200" b="1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200" b="1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noProof="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200" b="1" noProof="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“un”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A. </a:t>
            </a:r>
            <a:r>
              <a:rPr kumimoji="0" lang="en-US" sz="3200" b="1" i="0" u="none" strike="noStrike" kern="1200" cap="none" spc="0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kền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3200" b="1" i="0" u="none" strike="noStrike" kern="1200" cap="none" spc="0" normalizeH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kền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 B.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lúa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chín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       C.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phùn</a:t>
            </a:r>
            <a:r>
              <a:rPr kumimoji="0" lang="en-US" sz="3200" b="1" i="0" u="none" strike="noStrike" kern="1200" cap="none" spc="0" normalizeH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1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mưa</a:t>
            </a:r>
            <a:r>
              <a:rPr 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phùn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78308" y="3013502"/>
            <a:ext cx="713531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Chúc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mừng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!</a:t>
            </a:r>
          </a:p>
          <a:p>
            <a:pPr lvl="0"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trái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tim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điền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chỗ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chấm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“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ra …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”</a:t>
            </a:r>
          </a:p>
          <a:p>
            <a:pPr lvl="0" algn="ctr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đỗ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đen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      B.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đò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bến</a:t>
            </a:r>
            <a:r>
              <a:rPr lang="en-US" sz="48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đò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7948" y="3013502"/>
            <a:ext cx="71561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! 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ôm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4: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“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”</a:t>
            </a:r>
          </a:p>
          <a:p>
            <a:pPr lvl="0" algn="ctr"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kền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kền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     B.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      C.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đĩa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bún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pPr lvl="0" algn="ctr"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kền</a:t>
            </a:r>
            <a:r>
              <a:rPr lang="en-US" sz="4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kền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40487" y="3013502"/>
            <a:ext cx="8711039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!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ngôi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mắn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lvl="0" algn="ctr">
              <a:defRPr/>
            </a:pP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lvl="0" algn="ctr">
              <a:defRPr/>
            </a:pP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lvl="0" algn="ctr">
              <a:defRPr/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59" y="-56375"/>
            <a:ext cx="12405353" cy="6970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5854709"/>
            <a:ext cx="12204700" cy="10033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178257" y="5533009"/>
            <a:ext cx="1100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2+2=?</a:t>
            </a:r>
            <a:endParaRPr lang="zh-CN" alt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178263" y="5776297"/>
            <a:ext cx="938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rPr>
              <a:t>5+2=?</a:t>
            </a:r>
            <a:endParaRPr lang="zh-CN" altLang="en-US" sz="2000" i="1" dirty="0">
              <a:solidFill>
                <a:schemeClr val="tx1">
                  <a:lumMod val="65000"/>
                  <a:lumOff val="35000"/>
                </a:schemeClr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457289" y="1869928"/>
            <a:ext cx="2950439" cy="113877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400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Định</a:t>
            </a:r>
            <a:r>
              <a:rPr lang="en-US" altLang="zh-CN" sz="3400" dirty="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3400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hướng</a:t>
            </a:r>
            <a:endParaRPr lang="en-US" altLang="zh-CN" sz="3400" dirty="0">
              <a:solidFill>
                <a:schemeClr val="bg1">
                  <a:lumMod val="95000"/>
                </a:schemeClr>
              </a:solidFill>
              <a:latin typeface="Arial-SGK-TV" pitchFamily="2" charset="0"/>
              <a:ea typeface="方正少儿简体" panose="03000509000000000000" pitchFamily="65" charset="-122"/>
              <a:cs typeface="Arial-SGK-TV" pitchFamily="2" charset="0"/>
            </a:endParaRPr>
          </a:p>
          <a:p>
            <a:pPr algn="ctr"/>
            <a:r>
              <a:rPr lang="en-US" altLang="zh-CN" sz="3400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học</a:t>
            </a:r>
            <a:r>
              <a:rPr lang="en-US" altLang="zh-CN" sz="3400" dirty="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3400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tập</a:t>
            </a:r>
            <a:endParaRPr lang="zh-CN" altLang="en-US" sz="3400" dirty="0">
              <a:solidFill>
                <a:schemeClr val="bg1">
                  <a:lumMod val="95000"/>
                </a:schemeClr>
              </a:solidFill>
              <a:latin typeface="Arial-SGK-TV" pitchFamily="2" charset="0"/>
              <a:ea typeface="方正少儿简体" panose="03000509000000000000" pitchFamily="65" charset="-122"/>
              <a:cs typeface="Arial-SGK-TV" pitchFamily="2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245178" y="1309194"/>
            <a:ext cx="3088688" cy="2134700"/>
            <a:chOff x="1787989" y="902388"/>
            <a:chExt cx="3088689" cy="2134700"/>
          </a:xfrm>
        </p:grpSpPr>
        <p:grpSp>
          <p:nvGrpSpPr>
            <p:cNvPr id="15" name="组合 14"/>
            <p:cNvGrpSpPr/>
            <p:nvPr/>
          </p:nvGrpSpPr>
          <p:grpSpPr>
            <a:xfrm rot="20618383">
              <a:off x="1808772" y="902388"/>
              <a:ext cx="3067906" cy="2134700"/>
              <a:chOff x="2308740" y="1003742"/>
              <a:chExt cx="3672218" cy="2555191"/>
            </a:xfrm>
          </p:grpSpPr>
          <p:sp>
            <p:nvSpPr>
              <p:cNvPr id="12" name="矩形 11"/>
              <p:cNvSpPr/>
              <p:nvPr/>
            </p:nvSpPr>
            <p:spPr>
              <a:xfrm rot="586121">
                <a:off x="2308740" y="1568207"/>
                <a:ext cx="3332319" cy="199072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2359401" y="1003742"/>
                <a:ext cx="3621557" cy="806365"/>
                <a:chOff x="2359401" y="1003742"/>
                <a:chExt cx="3621557" cy="806365"/>
              </a:xfrm>
            </p:grpSpPr>
            <p:sp>
              <p:nvSpPr>
                <p:cNvPr id="44" name="矩形 43"/>
                <p:cNvSpPr/>
                <p:nvPr/>
              </p:nvSpPr>
              <p:spPr>
                <a:xfrm rot="18455707">
                  <a:off x="2192722" y="1170421"/>
                  <a:ext cx="485969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7" name="矩形 46"/>
                <p:cNvSpPr/>
                <p:nvPr/>
              </p:nvSpPr>
              <p:spPr>
                <a:xfrm rot="2296509">
                  <a:off x="5494990" y="1657496"/>
                  <a:ext cx="485968" cy="152611"/>
                </a:xfrm>
                <a:prstGeom prst="rect">
                  <a:avLst/>
                </a:prstGeom>
                <a:solidFill>
                  <a:schemeClr val="bg1">
                    <a:lumMod val="95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7" name="组合 16"/>
            <p:cNvGrpSpPr/>
            <p:nvPr/>
          </p:nvGrpSpPr>
          <p:grpSpPr>
            <a:xfrm>
              <a:off x="1787989" y="1606650"/>
              <a:ext cx="2806754" cy="954107"/>
              <a:chOff x="1787989" y="1606650"/>
              <a:chExt cx="2806754" cy="954107"/>
            </a:xfrm>
          </p:grpSpPr>
          <p:sp>
            <p:nvSpPr>
              <p:cNvPr id="66" name="矩形 65"/>
              <p:cNvSpPr/>
              <p:nvPr/>
            </p:nvSpPr>
            <p:spPr>
              <a:xfrm rot="20632052">
                <a:off x="1787989" y="2115834"/>
                <a:ext cx="2546682" cy="3774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defRPr sz="1800">
                    <a:solidFill>
                      <a:srgbClr val="000000"/>
                    </a:solidFill>
                    <a:uFillTx/>
                  </a:defRPr>
                </a:pPr>
                <a:endParaRPr lang="zh-CN" altLang="en-US" sz="1400" dirty="0">
                  <a:solidFill>
                    <a:srgbClr val="67873F"/>
                  </a:solidFill>
                  <a:uFill>
                    <a:solidFill>
                      <a:srgbClr val="808080"/>
                    </a:solidFill>
                  </a:u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 rot="21176842">
                <a:off x="1951070" y="1606650"/>
                <a:ext cx="2643673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 err="1">
                    <a:solidFill>
                      <a:srgbClr val="FF0000"/>
                    </a:solidFill>
                    <a:latin typeface="Arial-SGK-TV" pitchFamily="2" charset="0"/>
                    <a:ea typeface="方正少儿简体" panose="03000509000000000000" pitchFamily="65" charset="-122"/>
                    <a:cs typeface="Arial-SGK-TV" pitchFamily="2" charset="0"/>
                  </a:rPr>
                  <a:t>Hoàn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Arial-SGK-TV" pitchFamily="2" charset="0"/>
                    <a:ea typeface="方正少儿简体" panose="03000509000000000000" pitchFamily="65" charset="-122"/>
                    <a:cs typeface="Arial-SGK-TV" pitchFamily="2" charset="0"/>
                  </a:rPr>
                  <a:t> </a:t>
                </a:r>
                <a:r>
                  <a:rPr lang="en-US" altLang="zh-CN" sz="2800" dirty="0" err="1">
                    <a:solidFill>
                      <a:srgbClr val="FF0000"/>
                    </a:solidFill>
                    <a:latin typeface="Arial-SGK-TV" pitchFamily="2" charset="0"/>
                    <a:ea typeface="方正少儿简体" panose="03000509000000000000" pitchFamily="65" charset="-122"/>
                    <a:cs typeface="Arial-SGK-TV" pitchFamily="2" charset="0"/>
                  </a:rPr>
                  <a:t>thành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Arial-SGK-TV" pitchFamily="2" charset="0"/>
                    <a:ea typeface="方正少儿简体" panose="03000509000000000000" pitchFamily="65" charset="-122"/>
                    <a:cs typeface="Arial-SGK-TV" pitchFamily="2" charset="0"/>
                  </a:rPr>
                  <a:t> </a:t>
                </a:r>
                <a:r>
                  <a:rPr lang="en-US" altLang="zh-CN" sz="2800" dirty="0" err="1">
                    <a:solidFill>
                      <a:srgbClr val="FF0000"/>
                    </a:solidFill>
                    <a:latin typeface="Arial-SGK-TV" pitchFamily="2" charset="0"/>
                    <a:ea typeface="方正少儿简体" panose="03000509000000000000" pitchFamily="65" charset="-122"/>
                    <a:cs typeface="Arial-SGK-TV" pitchFamily="2" charset="0"/>
                  </a:rPr>
                  <a:t>vở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Arial-SGK-TV" pitchFamily="2" charset="0"/>
                    <a:ea typeface="方正少儿简体" panose="03000509000000000000" pitchFamily="65" charset="-122"/>
                    <a:cs typeface="Arial-SGK-TV" pitchFamily="2" charset="0"/>
                  </a:rPr>
                  <a:t> </a:t>
                </a:r>
              </a:p>
              <a:p>
                <a:r>
                  <a:rPr lang="en-US" altLang="zh-CN" sz="2800" dirty="0" err="1">
                    <a:solidFill>
                      <a:srgbClr val="FF0000"/>
                    </a:solidFill>
                    <a:latin typeface="Arial-SGK-TV" pitchFamily="2" charset="0"/>
                    <a:ea typeface="方正少儿简体" panose="03000509000000000000" pitchFamily="65" charset="-122"/>
                    <a:cs typeface="Arial-SGK-TV" pitchFamily="2" charset="0"/>
                  </a:rPr>
                  <a:t>Tập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Arial-SGK-TV" pitchFamily="2" charset="0"/>
                    <a:ea typeface="方正少儿简体" panose="03000509000000000000" pitchFamily="65" charset="-122"/>
                    <a:cs typeface="Arial-SGK-TV" pitchFamily="2" charset="0"/>
                  </a:rPr>
                  <a:t> </a:t>
                </a:r>
                <a:r>
                  <a:rPr lang="en-US" altLang="zh-CN" sz="2800" dirty="0" err="1">
                    <a:solidFill>
                      <a:srgbClr val="FF0000"/>
                    </a:solidFill>
                    <a:latin typeface="Arial-SGK-TV" pitchFamily="2" charset="0"/>
                    <a:ea typeface="方正少儿简体" panose="03000509000000000000" pitchFamily="65" charset="-122"/>
                    <a:cs typeface="Arial-SGK-TV" pitchFamily="2" charset="0"/>
                  </a:rPr>
                  <a:t>viết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Arial-SGK-TV" pitchFamily="2" charset="0"/>
                    <a:ea typeface="方正少儿简体" panose="03000509000000000000" pitchFamily="65" charset="-122"/>
                    <a:cs typeface="Arial-SGK-TV" pitchFamily="2" charset="0"/>
                  </a:rPr>
                  <a:t> b</a:t>
                </a:r>
                <a:r>
                  <a:rPr lang="vi-VN" altLang="zh-CN" sz="2800" dirty="0">
                    <a:solidFill>
                      <a:srgbClr val="FF0000"/>
                    </a:solidFill>
                    <a:latin typeface="Arial-SGK-TV" pitchFamily="2" charset="0"/>
                    <a:ea typeface="方正少儿简体" panose="03000509000000000000" pitchFamily="65" charset="-122"/>
                    <a:cs typeface="Arial-SGK-TV" pitchFamily="2" charset="0"/>
                  </a:rPr>
                  <a:t>ài </a:t>
                </a:r>
                <a:r>
                  <a:rPr lang="en-US" altLang="zh-CN" sz="2800" dirty="0">
                    <a:solidFill>
                      <a:srgbClr val="FF0000"/>
                    </a:solidFill>
                    <a:latin typeface="Arial-SGK-TV" pitchFamily="2" charset="0"/>
                    <a:ea typeface="方正少儿简体" panose="03000509000000000000" pitchFamily="65" charset="-122"/>
                    <a:cs typeface="Arial-SGK-TV" pitchFamily="2" charset="0"/>
                  </a:rPr>
                  <a:t>33.</a:t>
                </a:r>
              </a:p>
            </p:txBody>
          </p:sp>
        </p:grpSp>
      </p:grpSp>
      <p:sp>
        <p:nvSpPr>
          <p:cNvPr id="27" name="矩形 11">
            <a:extLst>
              <a:ext uri="{FF2B5EF4-FFF2-40B4-BE49-F238E27FC236}">
                <a16:creationId xmlns:a16="http://schemas.microsoft.com/office/drawing/2014/main" id="{5C490CA3-5124-455C-B722-6ED3A18308ED}"/>
              </a:ext>
            </a:extLst>
          </p:cNvPr>
          <p:cNvSpPr/>
          <p:nvPr/>
        </p:nvSpPr>
        <p:spPr>
          <a:xfrm rot="758998">
            <a:off x="7669334" y="1756876"/>
            <a:ext cx="3137019" cy="1714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15">
            <a:extLst>
              <a:ext uri="{FF2B5EF4-FFF2-40B4-BE49-F238E27FC236}">
                <a16:creationId xmlns:a16="http://schemas.microsoft.com/office/drawing/2014/main" id="{F67B675F-28BD-43AB-9820-30CED6271716}"/>
              </a:ext>
            </a:extLst>
          </p:cNvPr>
          <p:cNvSpPr/>
          <p:nvPr/>
        </p:nvSpPr>
        <p:spPr>
          <a:xfrm rot="875643">
            <a:off x="7788970" y="1842137"/>
            <a:ext cx="28603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Hoàn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thành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vở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</a:p>
          <a:p>
            <a:pPr algn="ctr"/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BT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Tiếng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Việt</a:t>
            </a:r>
            <a:endParaRPr lang="en-US" altLang="zh-CN" sz="2800" dirty="0">
              <a:solidFill>
                <a:srgbClr val="FF0000"/>
              </a:solidFill>
              <a:latin typeface="Arial-SGK-TV" pitchFamily="2" charset="0"/>
              <a:ea typeface="方正少儿简体" panose="03000509000000000000" pitchFamily="65" charset="-122"/>
              <a:cs typeface="Arial-SGK-TV" pitchFamily="2" charset="0"/>
            </a:endParaRPr>
          </a:p>
          <a:p>
            <a:pPr algn="ctr"/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b</a:t>
            </a:r>
            <a:r>
              <a:rPr lang="vi-VN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ài 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33.</a:t>
            </a:r>
            <a:endParaRPr lang="zh-CN" altLang="en-US" sz="2800" dirty="0">
              <a:solidFill>
                <a:srgbClr val="FF0000"/>
              </a:solidFill>
              <a:latin typeface="Arial-SGK-TV" pitchFamily="2" charset="0"/>
              <a:ea typeface="方正少儿简体" panose="03000509000000000000" pitchFamily="65" charset="-122"/>
              <a:cs typeface="Arial-SGK-TV" pitchFamily="2" charset="0"/>
            </a:endParaRPr>
          </a:p>
        </p:txBody>
      </p:sp>
      <p:sp>
        <p:nvSpPr>
          <p:cNvPr id="30" name="矩形 46">
            <a:extLst>
              <a:ext uri="{FF2B5EF4-FFF2-40B4-BE49-F238E27FC236}">
                <a16:creationId xmlns:a16="http://schemas.microsoft.com/office/drawing/2014/main" id="{7AB0D15A-D152-41A5-AD94-05A4BF5202EE}"/>
              </a:ext>
            </a:extLst>
          </p:cNvPr>
          <p:cNvSpPr/>
          <p:nvPr/>
        </p:nvSpPr>
        <p:spPr>
          <a:xfrm rot="1880684">
            <a:off x="10741091" y="2006097"/>
            <a:ext cx="349003" cy="12413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46">
            <a:extLst>
              <a:ext uri="{FF2B5EF4-FFF2-40B4-BE49-F238E27FC236}">
                <a16:creationId xmlns:a16="http://schemas.microsoft.com/office/drawing/2014/main" id="{A15301DF-2818-4D19-8562-833D58A9C325}"/>
              </a:ext>
            </a:extLst>
          </p:cNvPr>
          <p:cNvSpPr/>
          <p:nvPr/>
        </p:nvSpPr>
        <p:spPr>
          <a:xfrm rot="18974049">
            <a:off x="7703881" y="1345102"/>
            <a:ext cx="349003" cy="12413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11">
            <a:extLst>
              <a:ext uri="{FF2B5EF4-FFF2-40B4-BE49-F238E27FC236}">
                <a16:creationId xmlns:a16="http://schemas.microsoft.com/office/drawing/2014/main" id="{35F41F4E-8F7F-44AC-93C8-4A6E2657C105}"/>
              </a:ext>
            </a:extLst>
          </p:cNvPr>
          <p:cNvSpPr/>
          <p:nvPr/>
        </p:nvSpPr>
        <p:spPr>
          <a:xfrm>
            <a:off x="4422675" y="3849431"/>
            <a:ext cx="3137019" cy="1714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46">
            <a:extLst>
              <a:ext uri="{FF2B5EF4-FFF2-40B4-BE49-F238E27FC236}">
                <a16:creationId xmlns:a16="http://schemas.microsoft.com/office/drawing/2014/main" id="{D27633BE-40A7-496B-AA66-C49CE7D68E0A}"/>
              </a:ext>
            </a:extLst>
          </p:cNvPr>
          <p:cNvSpPr/>
          <p:nvPr/>
        </p:nvSpPr>
        <p:spPr>
          <a:xfrm rot="1880684">
            <a:off x="7359971" y="3592069"/>
            <a:ext cx="349003" cy="12413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46">
            <a:extLst>
              <a:ext uri="{FF2B5EF4-FFF2-40B4-BE49-F238E27FC236}">
                <a16:creationId xmlns:a16="http://schemas.microsoft.com/office/drawing/2014/main" id="{1550C0C2-A7E1-4E1C-B41A-1BBC410088A7}"/>
              </a:ext>
            </a:extLst>
          </p:cNvPr>
          <p:cNvSpPr/>
          <p:nvPr/>
        </p:nvSpPr>
        <p:spPr>
          <a:xfrm rot="18974049">
            <a:off x="4248174" y="3603729"/>
            <a:ext cx="349003" cy="124132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15">
            <a:extLst>
              <a:ext uri="{FF2B5EF4-FFF2-40B4-BE49-F238E27FC236}">
                <a16:creationId xmlns:a16="http://schemas.microsoft.com/office/drawing/2014/main" id="{70C0E2B7-F3CA-45C4-B309-4F5B24672F89}"/>
              </a:ext>
            </a:extLst>
          </p:cNvPr>
          <p:cNvSpPr/>
          <p:nvPr/>
        </p:nvSpPr>
        <p:spPr>
          <a:xfrm>
            <a:off x="4520955" y="3887696"/>
            <a:ext cx="28603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Đọc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5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lần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bài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33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sách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Tiếng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Việt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.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Chuẩn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bị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bài</a:t>
            </a:r>
            <a:r>
              <a:rPr lang="en-US" altLang="zh-CN" sz="2800" dirty="0">
                <a:solidFill>
                  <a:srgbClr val="FF0000"/>
                </a:solidFill>
                <a:latin typeface="Arial-SGK-TV" pitchFamily="2" charset="0"/>
                <a:ea typeface="方正少儿简体" panose="03000509000000000000" pitchFamily="65" charset="-122"/>
                <a:cs typeface="Arial-SGK-TV" pitchFamily="2" charset="0"/>
              </a:rPr>
              <a:t> 34.</a:t>
            </a:r>
            <a:endParaRPr lang="zh-CN" altLang="en-US" sz="2800" dirty="0">
              <a:solidFill>
                <a:srgbClr val="FF0000"/>
              </a:solidFill>
              <a:latin typeface="Arial-SGK-TV" pitchFamily="2" charset="0"/>
              <a:ea typeface="方正少儿简体" panose="03000509000000000000" pitchFamily="65" charset="-122"/>
              <a:cs typeface="Arial-SGK-TV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drap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321" t="4301" r="11037" b="14815"/>
          <a:stretch/>
        </p:blipFill>
        <p:spPr>
          <a:xfrm>
            <a:off x="365760" y="222069"/>
            <a:ext cx="1129937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9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 descr="Mẫu hình nền Powerpoint bảng đen cho bài thuyết trình">
            <a:extLst>
              <a:ext uri="{FF2B5EF4-FFF2-40B4-BE49-F238E27FC236}">
                <a16:creationId xmlns:a16="http://schemas.microsoft.com/office/drawing/2014/main" id="{5CB879B4-17D6-4DEE-B6E2-E1AD31DAF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3DF0E4-CB6B-4F80-80B7-F0114F515566}"/>
              </a:ext>
            </a:extLst>
          </p:cNvPr>
          <p:cNvSpPr txBox="1"/>
          <p:nvPr/>
        </p:nvSpPr>
        <p:spPr>
          <a:xfrm>
            <a:off x="3573242" y="-283366"/>
            <a:ext cx="5332305" cy="727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vi-VN" sz="32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vi-VN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Bốn chú lợn con</a:t>
            </a:r>
            <a:endParaRPr lang="vi-VN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Ve vẻ vè ve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Vè bốn chú lợn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Nhởn nhơ nô giỡn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Ăn ngủ vô tư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Hẳn họ nhà “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Trư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”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Là to tròn thế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20000"/>
              </a:lnSpc>
            </a:pPr>
            <a:r>
              <a:rPr lang="vi-VN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Ve vè nghe kể</a:t>
            </a:r>
          </a:p>
          <a:p>
            <a:pPr>
              <a:lnSpc>
                <a:spcPct val="120000"/>
              </a:lnSpc>
            </a:pPr>
            <a:r>
              <a:rPr lang="vi-VN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 Bốn chú lợn con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20000"/>
              </a:lnSpc>
            </a:pPr>
            <a:endParaRPr lang="vi-VN" sz="32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81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33" y="95699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Picture 8" descr="C:\Users\Admin\Desktop\2020-2021\TV1.1 bai 31-40 (FB Chip Fangora) ẢNH\TV 33 - 1.png">
            <a:extLst>
              <a:ext uri="{FF2B5EF4-FFF2-40B4-BE49-F238E27FC236}">
                <a16:creationId xmlns:a16="http://schemas.microsoft.com/office/drawing/2014/main" id="{66A8AAF2-2FE5-4BC0-BC50-550C549BC5B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6" r="769" b="69057"/>
          <a:stretch/>
        </p:blipFill>
        <p:spPr bwMode="auto">
          <a:xfrm>
            <a:off x="213285" y="127587"/>
            <a:ext cx="11808827" cy="49840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9A5080-D181-4F9B-BF9D-A7CE709C34B0}"/>
              </a:ext>
            </a:extLst>
          </p:cNvPr>
          <p:cNvSpPr/>
          <p:nvPr/>
        </p:nvSpPr>
        <p:spPr>
          <a:xfrm>
            <a:off x="994347" y="5452442"/>
            <a:ext cx="103382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tàu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.</a:t>
            </a:r>
            <a:endParaRPr lang="vi-VN" sz="4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8C990D-A881-420C-AA47-6D280EF5CB79}"/>
              </a:ext>
            </a:extLst>
          </p:cNvPr>
          <p:cNvSpPr/>
          <p:nvPr/>
        </p:nvSpPr>
        <p:spPr>
          <a:xfrm>
            <a:off x="994346" y="5452483"/>
            <a:ext cx="106829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ún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ìn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èn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tàu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4400" b="1" dirty="0">
                <a:latin typeface="Arial-SGK-TV" pitchFamily="2" charset="0"/>
                <a:cs typeface="Arial-SGK-TV" pitchFamily="2" charset="0"/>
              </a:rPr>
              <a:t>.</a:t>
            </a:r>
            <a:endParaRPr lang="vi-VN" sz="44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A9923EE-A6C4-42A4-B31D-483C2055D866}"/>
              </a:ext>
            </a:extLst>
          </p:cNvPr>
          <p:cNvCxnSpPr>
            <a:cxnSpLocks/>
          </p:cNvCxnSpPr>
          <p:nvPr/>
        </p:nvCxnSpPr>
        <p:spPr>
          <a:xfrm flipH="1">
            <a:off x="8074702" y="5497371"/>
            <a:ext cx="184878" cy="6515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4692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39">
        <p:split orient="vert"/>
      </p:transition>
    </mc:Choice>
    <mc:Fallback xmlns="">
      <p:transition spd="slow" advTm="713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E3525B1-1175-4B6C-BC2A-3E97DFA5AA59}"/>
              </a:ext>
            </a:extLst>
          </p:cNvPr>
          <p:cNvGrpSpPr/>
          <p:nvPr/>
        </p:nvGrpSpPr>
        <p:grpSpPr>
          <a:xfrm>
            <a:off x="4839351" y="1640005"/>
            <a:ext cx="2493671" cy="968393"/>
            <a:chOff x="3642691" y="2158020"/>
            <a:chExt cx="737740" cy="737740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FD627F8-A8AD-4CE0-9809-EADD849BC072}"/>
                </a:ext>
              </a:extLst>
            </p:cNvPr>
            <p:cNvSpPr/>
            <p:nvPr/>
          </p:nvSpPr>
          <p:spPr>
            <a:xfrm>
              <a:off x="3642691" y="2158020"/>
              <a:ext cx="737740" cy="73774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61F80DC-AD96-462C-8EED-29D49E5BF05B}"/>
                </a:ext>
              </a:extLst>
            </p:cNvPr>
            <p:cNvCxnSpPr>
              <a:cxnSpLocks/>
              <a:stCxn id="21" idx="0"/>
              <a:endCxn id="21" idx="2"/>
            </p:cNvCxnSpPr>
            <p:nvPr/>
          </p:nvCxnSpPr>
          <p:spPr>
            <a:xfrm>
              <a:off x="4011561" y="2158020"/>
              <a:ext cx="0" cy="73774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94FD714A-7F96-4FFA-9036-B9838EE53344}"/>
              </a:ext>
            </a:extLst>
          </p:cNvPr>
          <p:cNvSpPr txBox="1"/>
          <p:nvPr/>
        </p:nvSpPr>
        <p:spPr>
          <a:xfrm>
            <a:off x="5165027" y="1788144"/>
            <a:ext cx="1845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FFFF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Bài</a:t>
            </a:r>
            <a:r>
              <a:rPr lang="en-US" altLang="zh-CN" sz="4400" b="1" dirty="0">
                <a:solidFill>
                  <a:srgbClr val="FFFF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 33</a:t>
            </a:r>
            <a:endParaRPr lang="zh-CN" altLang="en-US" sz="4400" b="1" dirty="0">
              <a:solidFill>
                <a:srgbClr val="FFFF00"/>
              </a:solidFill>
              <a:latin typeface="Arial-SGK-TV" pitchFamily="2" charset="0"/>
              <a:ea typeface="杨任东竹石体-Semibold" panose="02000000000000000000" pitchFamily="2" charset="-122"/>
              <a:cs typeface="Arial-SGK-TV" pitchFamily="2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8113235-A210-474E-B3E8-E3D1D9E09926}"/>
              </a:ext>
            </a:extLst>
          </p:cNvPr>
          <p:cNvSpPr txBox="1"/>
          <p:nvPr/>
        </p:nvSpPr>
        <p:spPr>
          <a:xfrm>
            <a:off x="3342983" y="2657891"/>
            <a:ext cx="5943519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b="1" dirty="0" err="1">
                <a:solidFill>
                  <a:srgbClr val="FFFF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en</a:t>
            </a:r>
            <a:r>
              <a:rPr lang="en-US" altLang="zh-CN" sz="4800" b="1" dirty="0">
                <a:solidFill>
                  <a:srgbClr val="FFFF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      </a:t>
            </a:r>
            <a:r>
              <a:rPr lang="en-US" altLang="zh-CN" sz="4800" b="1" dirty="0" err="1">
                <a:solidFill>
                  <a:srgbClr val="FFFF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ên</a:t>
            </a:r>
            <a:r>
              <a:rPr lang="en-US" altLang="zh-CN" sz="4800" b="1" dirty="0">
                <a:solidFill>
                  <a:srgbClr val="FFFF00"/>
                </a:solidFill>
                <a:latin typeface="Arial-SGK-TV" pitchFamily="2" charset="0"/>
                <a:ea typeface="杨任东竹石体-Semibold" panose="02000000000000000000" pitchFamily="2" charset="-122"/>
                <a:cs typeface="Arial-SGK-TV" pitchFamily="2" charset="0"/>
              </a:rPr>
              <a:t>     in     un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877" y="4284253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797" y="4284253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43" y="-359763"/>
            <a:ext cx="7868371" cy="62084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3FD3EA8-4094-42D5-81DE-FA5CB06F26F9}"/>
              </a:ext>
            </a:extLst>
          </p:cNvPr>
          <p:cNvSpPr txBox="1"/>
          <p:nvPr/>
        </p:nvSpPr>
        <p:spPr>
          <a:xfrm>
            <a:off x="4057481" y="1574152"/>
            <a:ext cx="4056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Yêu</a:t>
            </a:r>
            <a:r>
              <a:rPr lang="en-US" sz="3600" dirty="0">
                <a:solidFill>
                  <a:srgbClr val="FFFF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cầu</a:t>
            </a:r>
            <a:r>
              <a:rPr lang="en-US" sz="3600" dirty="0">
                <a:solidFill>
                  <a:srgbClr val="FFFF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cần</a:t>
            </a:r>
            <a:r>
              <a:rPr lang="en-US" sz="3600" dirty="0">
                <a:solidFill>
                  <a:srgbClr val="FFFF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đạt</a:t>
            </a:r>
            <a:endParaRPr lang="en-US" sz="3600" dirty="0">
              <a:solidFill>
                <a:srgbClr val="FFFF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7B69FF-C9F0-4997-9577-7A93C32B86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95" y="2511338"/>
            <a:ext cx="1003921" cy="8958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458F20-C984-4530-B4F3-5B6A250C36E3}"/>
              </a:ext>
            </a:extLst>
          </p:cNvPr>
          <p:cNvSpPr txBox="1"/>
          <p:nvPr/>
        </p:nvSpPr>
        <p:spPr>
          <a:xfrm>
            <a:off x="3751307" y="2181716"/>
            <a:ext cx="641570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28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en</a:t>
            </a:r>
            <a:r>
              <a:rPr lang="en-US" sz="2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2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in  un  </a:t>
            </a:r>
            <a:r>
              <a:rPr lang="en-US" sz="28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2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2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…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ngọn</a:t>
            </a:r>
            <a:r>
              <a:rPr lang="en-US" sz="2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nến</a:t>
            </a:r>
            <a:r>
              <a:rPr lang="en-US" sz="2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28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đèn</a:t>
            </a:r>
            <a:r>
              <a:rPr lang="en-US" sz="2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pin   </a:t>
            </a:r>
            <a:r>
              <a:rPr lang="en-US" sz="28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cún</a:t>
            </a:r>
            <a:r>
              <a:rPr lang="en-US" sz="28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BD73989-BA2F-4EC0-AF1F-50FEC1BF8A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1" b="29457"/>
          <a:stretch/>
        </p:blipFill>
        <p:spPr>
          <a:xfrm>
            <a:off x="2984176" y="3934109"/>
            <a:ext cx="1022345" cy="7940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13F5BB-D6BD-440A-90C9-3B62C8C962A7}"/>
              </a:ext>
            </a:extLst>
          </p:cNvPr>
          <p:cNvSpPr txBox="1"/>
          <p:nvPr/>
        </p:nvSpPr>
        <p:spPr>
          <a:xfrm>
            <a:off x="4290879" y="3842032"/>
            <a:ext cx="5205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en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ên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  in  un  </a:t>
            </a:r>
          </a:p>
          <a:p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đèn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 pin 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nến</a:t>
            </a:r>
            <a:r>
              <a:rPr lang="en-US" sz="3200" dirty="0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HP001 4 hàng" panose="020B0603050302020204" pitchFamily="34" charset="0"/>
                <a:cs typeface="Arial-SGK-TV" pitchFamily="2" charset="0"/>
              </a:rPr>
              <a:t>cún</a:t>
            </a:r>
            <a:endParaRPr lang="en-US" sz="3200" dirty="0">
              <a:solidFill>
                <a:schemeClr val="bg1"/>
              </a:solidFill>
              <a:latin typeface="HP001 4 hàng" panose="020B0603050302020204" pitchFamily="34" charset="0"/>
              <a:cs typeface="Arial-SGK-TV" pitchFamily="2" charset="0"/>
            </a:endParaRPr>
          </a:p>
          <a:p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3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4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FE5926-6F77-4116-AD8A-B554094E4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121920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CDAF6DD0-D18A-4C9A-81F9-6F8F2B6E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6"/>
          <a:stretch>
            <a:fillRect/>
          </a:stretch>
        </p:blipFill>
        <p:spPr bwMode="auto">
          <a:xfrm>
            <a:off x="3825159" y="-870744"/>
            <a:ext cx="6742373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7384353A-0DAF-48E5-BB8E-8E96D9077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4" y="4845050"/>
            <a:ext cx="114458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E21D89BC-6980-4E15-A0B9-3D77B9D2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973139"/>
            <a:ext cx="57785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3CC816E9-D3DB-4951-88BC-CD085E4B3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4" y="1155700"/>
            <a:ext cx="7905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26">
            <a:extLst>
              <a:ext uri="{FF2B5EF4-FFF2-40B4-BE49-F238E27FC236}">
                <a16:creationId xmlns:a16="http://schemas.microsoft.com/office/drawing/2014/main" id="{2EAC3DC5-AC03-4B94-B6EC-A779D318F0E3}"/>
              </a:ext>
            </a:extLst>
          </p:cNvPr>
          <p:cNvGrpSpPr>
            <a:grpSpLocks/>
          </p:cNvGrpSpPr>
          <p:nvPr/>
        </p:nvGrpSpPr>
        <p:grpSpPr bwMode="auto">
          <a:xfrm rot="19663740">
            <a:off x="7308850" y="2309813"/>
            <a:ext cx="490538" cy="633412"/>
            <a:chOff x="10766636" y="3941730"/>
            <a:chExt cx="1047922" cy="1352954"/>
          </a:xfrm>
        </p:grpSpPr>
        <p:sp>
          <p:nvSpPr>
            <p:cNvPr id="9" name="Freeform 108">
              <a:extLst>
                <a:ext uri="{FF2B5EF4-FFF2-40B4-BE49-F238E27FC236}">
                  <a16:creationId xmlns:a16="http://schemas.microsoft.com/office/drawing/2014/main" id="{169C0F41-562B-4CA9-8A1F-95535BF33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1543" y="4206130"/>
              <a:ext cx="664701" cy="1085077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109">
              <a:extLst>
                <a:ext uri="{FF2B5EF4-FFF2-40B4-BE49-F238E27FC236}">
                  <a16:creationId xmlns:a16="http://schemas.microsoft.com/office/drawing/2014/main" id="{6810E81A-578F-4B7B-8E4B-0CCDF0528B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4236" y="4208494"/>
              <a:ext cx="695224" cy="1068121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10">
              <a:extLst>
                <a:ext uri="{FF2B5EF4-FFF2-40B4-BE49-F238E27FC236}">
                  <a16:creationId xmlns:a16="http://schemas.microsoft.com/office/drawing/2014/main" id="{4EA8C40C-F4D3-4088-A098-C50E4AE82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1569" y="4087138"/>
              <a:ext cx="169566" cy="17632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1">
              <a:extLst>
                <a:ext uri="{FF2B5EF4-FFF2-40B4-BE49-F238E27FC236}">
                  <a16:creationId xmlns:a16="http://schemas.microsoft.com/office/drawing/2014/main" id="{1F5EFBE0-B25A-46EA-BFB5-78DB26A1D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3499" y="3940686"/>
              <a:ext cx="74609" cy="233969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12">
              <a:extLst>
                <a:ext uri="{FF2B5EF4-FFF2-40B4-BE49-F238E27FC236}">
                  <a16:creationId xmlns:a16="http://schemas.microsoft.com/office/drawing/2014/main" id="{0417237C-EFC7-4FD8-99A7-17D1AF9E0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6293" y="3935946"/>
              <a:ext cx="74609" cy="217015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Freeform 113">
              <a:extLst>
                <a:ext uri="{FF2B5EF4-FFF2-40B4-BE49-F238E27FC236}">
                  <a16:creationId xmlns:a16="http://schemas.microsoft.com/office/drawing/2014/main" id="{40255EE1-53AB-4E05-A186-0EA65BBDB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2945" y="4677333"/>
              <a:ext cx="217045" cy="200062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grpSp>
        <p:nvGrpSpPr>
          <p:cNvPr id="15" name="组合 33">
            <a:extLst>
              <a:ext uri="{FF2B5EF4-FFF2-40B4-BE49-F238E27FC236}">
                <a16:creationId xmlns:a16="http://schemas.microsoft.com/office/drawing/2014/main" id="{719EBCCB-0D79-410C-8C30-9FFEC5946F55}"/>
              </a:ext>
            </a:extLst>
          </p:cNvPr>
          <p:cNvGrpSpPr>
            <a:grpSpLocks/>
          </p:cNvGrpSpPr>
          <p:nvPr/>
        </p:nvGrpSpPr>
        <p:grpSpPr bwMode="auto">
          <a:xfrm rot="1539558">
            <a:off x="7353301" y="3756026"/>
            <a:ext cx="492125" cy="633413"/>
            <a:chOff x="10766636" y="3941730"/>
            <a:chExt cx="1047922" cy="1352954"/>
          </a:xfrm>
        </p:grpSpPr>
        <p:sp>
          <p:nvSpPr>
            <p:cNvPr id="16" name="Freeform 108">
              <a:extLst>
                <a:ext uri="{FF2B5EF4-FFF2-40B4-BE49-F238E27FC236}">
                  <a16:creationId xmlns:a16="http://schemas.microsoft.com/office/drawing/2014/main" id="{487C26F7-6E53-4807-82E3-12AE27A38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1396" y="4210543"/>
              <a:ext cx="662557" cy="1085075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Freeform 109">
              <a:extLst>
                <a:ext uri="{FF2B5EF4-FFF2-40B4-BE49-F238E27FC236}">
                  <a16:creationId xmlns:a16="http://schemas.microsoft.com/office/drawing/2014/main" id="{F1460978-7468-499A-BF47-65F4FFC851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7326" y="4209656"/>
              <a:ext cx="692982" cy="106812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Freeform 110">
              <a:extLst>
                <a:ext uri="{FF2B5EF4-FFF2-40B4-BE49-F238E27FC236}">
                  <a16:creationId xmlns:a16="http://schemas.microsoft.com/office/drawing/2014/main" id="{0F622E85-9D74-46DA-82E9-7632C53C9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254" y="4089313"/>
              <a:ext cx="169020" cy="17632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Freeform 111">
              <a:extLst>
                <a:ext uri="{FF2B5EF4-FFF2-40B4-BE49-F238E27FC236}">
                  <a16:creationId xmlns:a16="http://schemas.microsoft.com/office/drawing/2014/main" id="{B543E338-EEDF-4B68-A6E2-7B40575DA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7149" y="3942637"/>
              <a:ext cx="74369" cy="233970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Freeform 112">
              <a:extLst>
                <a:ext uri="{FF2B5EF4-FFF2-40B4-BE49-F238E27FC236}">
                  <a16:creationId xmlns:a16="http://schemas.microsoft.com/office/drawing/2014/main" id="{74B2595F-CC95-473A-9270-21975DCAC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3248" y="3942560"/>
              <a:ext cx="77748" cy="217015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Freeform 113">
              <a:extLst>
                <a:ext uri="{FF2B5EF4-FFF2-40B4-BE49-F238E27FC236}">
                  <a16:creationId xmlns:a16="http://schemas.microsoft.com/office/drawing/2014/main" id="{5D14364B-AFDE-427D-A547-2B97AF3C3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7181" y="4679449"/>
              <a:ext cx="216345" cy="200062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grpSp>
        <p:nvGrpSpPr>
          <p:cNvPr id="22" name="组合 40">
            <a:extLst>
              <a:ext uri="{FF2B5EF4-FFF2-40B4-BE49-F238E27FC236}">
                <a16:creationId xmlns:a16="http://schemas.microsoft.com/office/drawing/2014/main" id="{10DBB4BA-47E4-4914-953D-E82DF72148B8}"/>
              </a:ext>
            </a:extLst>
          </p:cNvPr>
          <p:cNvGrpSpPr>
            <a:grpSpLocks/>
          </p:cNvGrpSpPr>
          <p:nvPr/>
        </p:nvGrpSpPr>
        <p:grpSpPr bwMode="auto">
          <a:xfrm rot="18219084">
            <a:off x="6575426" y="4449763"/>
            <a:ext cx="492125" cy="635000"/>
            <a:chOff x="10766636" y="3941730"/>
            <a:chExt cx="1047922" cy="1352954"/>
          </a:xfrm>
        </p:grpSpPr>
        <p:sp>
          <p:nvSpPr>
            <p:cNvPr id="23" name="Freeform 108">
              <a:extLst>
                <a:ext uri="{FF2B5EF4-FFF2-40B4-BE49-F238E27FC236}">
                  <a16:creationId xmlns:a16="http://schemas.microsoft.com/office/drawing/2014/main" id="{7D028D98-106A-4593-ABE0-B5F7EC271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4222" y="4203253"/>
              <a:ext cx="662557" cy="1085747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Freeform 109">
              <a:extLst>
                <a:ext uri="{FF2B5EF4-FFF2-40B4-BE49-F238E27FC236}">
                  <a16:creationId xmlns:a16="http://schemas.microsoft.com/office/drawing/2014/main" id="{1700088B-1A58-43A1-B94D-6A6E9C9B65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9799" y="4202826"/>
              <a:ext cx="692982" cy="1068834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110">
              <a:extLst>
                <a:ext uri="{FF2B5EF4-FFF2-40B4-BE49-F238E27FC236}">
                  <a16:creationId xmlns:a16="http://schemas.microsoft.com/office/drawing/2014/main" id="{618180FA-E8EA-4D21-8DE3-8B64EF14C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4800" y="4085022"/>
              <a:ext cx="169020" cy="17926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Freeform 111">
              <a:extLst>
                <a:ext uri="{FF2B5EF4-FFF2-40B4-BE49-F238E27FC236}">
                  <a16:creationId xmlns:a16="http://schemas.microsoft.com/office/drawing/2014/main" id="{C5D870CF-CE2E-4CA8-9565-F3214C39D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38775" y="3937032"/>
              <a:ext cx="74369" cy="233386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Freeform 112">
              <a:extLst>
                <a:ext uri="{FF2B5EF4-FFF2-40B4-BE49-F238E27FC236}">
                  <a16:creationId xmlns:a16="http://schemas.microsoft.com/office/drawing/2014/main" id="{8E673F8D-EC5C-4F0E-9D08-5ADF0792C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2261" y="3933886"/>
              <a:ext cx="77748" cy="216473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Freeform 113">
              <a:extLst>
                <a:ext uri="{FF2B5EF4-FFF2-40B4-BE49-F238E27FC236}">
                  <a16:creationId xmlns:a16="http://schemas.microsoft.com/office/drawing/2014/main" id="{F663BA75-3CAD-421C-854D-3C5202265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7652" y="4678655"/>
              <a:ext cx="216345" cy="199560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pic>
        <p:nvPicPr>
          <p:cNvPr id="31" name="图片 51">
            <a:extLst>
              <a:ext uri="{FF2B5EF4-FFF2-40B4-BE49-F238E27FC236}">
                <a16:creationId xmlns:a16="http://schemas.microsoft.com/office/drawing/2014/main" id="{A6F0042D-13C7-4EE8-B0B5-221D1FE92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6" y="3297239"/>
            <a:ext cx="4667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52">
            <a:extLst>
              <a:ext uri="{FF2B5EF4-FFF2-40B4-BE49-F238E27FC236}">
                <a16:creationId xmlns:a16="http://schemas.microsoft.com/office/drawing/2014/main" id="{B2848CE9-E52A-43D1-A9B8-57F85BF0D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6" y="3605214"/>
            <a:ext cx="4921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Content Placeholder 3">
            <a:extLst>
              <a:ext uri="{FF2B5EF4-FFF2-40B4-BE49-F238E27FC236}">
                <a16:creationId xmlns:a16="http://schemas.microsoft.com/office/drawing/2014/main" id="{A1D9B1A8-2084-40A8-B92C-EA6495A49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90370"/>
            <a:ext cx="401955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22">
            <a:extLst>
              <a:ext uri="{FF2B5EF4-FFF2-40B4-BE49-F238E27FC236}">
                <a16:creationId xmlns:a16="http://schemas.microsoft.com/office/drawing/2014/main" id="{8C09D5E3-24C7-49FF-8D0A-E9A1E9460E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/>
          <a:srcRect t="48009"/>
          <a:stretch>
            <a:fillRect/>
          </a:stretch>
        </p:blipFill>
        <p:spPr>
          <a:xfrm>
            <a:off x="0" y="3117879"/>
            <a:ext cx="12858045" cy="37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F72074-7700-463E-9DBC-2C6002CD43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D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D5AF41-8D26-420A-AFF6-8E18AFC726B8}"/>
              </a:ext>
            </a:extLst>
          </p:cNvPr>
          <p:cNvSpPr/>
          <p:nvPr/>
        </p:nvSpPr>
        <p:spPr>
          <a:xfrm>
            <a:off x="1274157" y="-285208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en</a:t>
            </a:r>
            <a:r>
              <a:rPr lang="en-US" sz="7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7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7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in   un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9CB45C-C5A6-4FEF-B290-06837DB878EA}"/>
              </a:ext>
            </a:extLst>
          </p:cNvPr>
          <p:cNvSpPr/>
          <p:nvPr/>
        </p:nvSpPr>
        <p:spPr>
          <a:xfrm>
            <a:off x="1271471" y="-293075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7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7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ê</a:t>
            </a:r>
            <a:r>
              <a:rPr lang="en-US" sz="7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7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i</a:t>
            </a:r>
            <a:r>
              <a:rPr lang="en-US" sz="7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7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7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C099F8-2FDF-41CA-A667-B7E5F30305B4}"/>
              </a:ext>
            </a:extLst>
          </p:cNvPr>
          <p:cNvSpPr/>
          <p:nvPr/>
        </p:nvSpPr>
        <p:spPr>
          <a:xfrm>
            <a:off x="3667341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7A94B9-FAD3-4146-BD03-D3BD8456FC0E}"/>
              </a:ext>
            </a:extLst>
          </p:cNvPr>
          <p:cNvSpPr/>
          <p:nvPr/>
        </p:nvSpPr>
        <p:spPr>
          <a:xfrm>
            <a:off x="6130010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7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8B7533-A246-4D95-90AA-4C08CDEF2D63}"/>
              </a:ext>
            </a:extLst>
          </p:cNvPr>
          <p:cNvSpPr/>
          <p:nvPr/>
        </p:nvSpPr>
        <p:spPr>
          <a:xfrm>
            <a:off x="866575" y="429735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khèn</a:t>
            </a: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</a:t>
            </a:r>
          </a:p>
          <a:p>
            <a:r>
              <a:rPr lang="en-US" sz="6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sen</a:t>
            </a:r>
            <a:endParaRPr lang="en-US" sz="6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0BDE94-AD5D-4ADE-9E21-C4CA03CE750C}"/>
              </a:ext>
            </a:extLst>
          </p:cNvPr>
          <p:cNvSpPr/>
          <p:nvPr/>
        </p:nvSpPr>
        <p:spPr>
          <a:xfrm>
            <a:off x="3663463" y="4267375"/>
            <a:ext cx="251568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nến</a:t>
            </a:r>
            <a:endParaRPr lang="en-US" sz="60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nghển</a:t>
            </a:r>
            <a:endParaRPr lang="en-US" sz="60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412998-8D8E-40C0-B464-242D6CC3D93F}"/>
              </a:ext>
            </a:extLst>
          </p:cNvPr>
          <p:cNvSpPr/>
          <p:nvPr/>
        </p:nvSpPr>
        <p:spPr>
          <a:xfrm>
            <a:off x="7084449" y="425471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chín</a:t>
            </a:r>
            <a:endParaRPr lang="en-US" sz="60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dirty="0" err="1">
                <a:solidFill>
                  <a:srgbClr val="FFC000"/>
                </a:solidFill>
                <a:latin typeface="Arial-SGK-TV" pitchFamily="2" charset="0"/>
                <a:cs typeface="Arial-SGK-TV" pitchFamily="2" charset="0"/>
              </a:rPr>
              <a:t>mịn</a:t>
            </a:r>
            <a:endParaRPr lang="en-US" sz="6000" b="1" dirty="0">
              <a:solidFill>
                <a:srgbClr val="FFC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B5983C-94B4-4D22-A662-A99D25D9C234}"/>
              </a:ext>
            </a:extLst>
          </p:cNvPr>
          <p:cNvSpPr txBox="1"/>
          <p:nvPr/>
        </p:nvSpPr>
        <p:spPr>
          <a:xfrm>
            <a:off x="5272512" y="2871580"/>
            <a:ext cx="30295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latin typeface="Arial-SGK-TV" pitchFamily="2" charset="0"/>
                <a:cs typeface="Arial-SGK-TV" pitchFamily="2" charset="0"/>
              </a:rPr>
              <a:t>mèn</a:t>
            </a:r>
            <a:endParaRPr lang="en-US" sz="7000" b="1" dirty="0">
              <a:latin typeface="Arial-SGK-TV" pitchFamily="2" charset="0"/>
              <a:cs typeface="Arial-SGK-TV" pitchFamily="2" charset="0"/>
            </a:endParaRPr>
          </a:p>
          <a:p>
            <a:endParaRPr lang="en-GB" sz="7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79462-D3E7-47B0-856B-ACCF9BDA057D}"/>
              </a:ext>
            </a:extLst>
          </p:cNvPr>
          <p:cNvSpPr/>
          <p:nvPr/>
        </p:nvSpPr>
        <p:spPr>
          <a:xfrm>
            <a:off x="9903650" y="420974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cún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1BC003-4FD9-4BA2-A7D5-2B2F96C582C0}"/>
              </a:ext>
            </a:extLst>
          </p:cNvPr>
          <p:cNvSpPr/>
          <p:nvPr/>
        </p:nvSpPr>
        <p:spPr>
          <a:xfrm>
            <a:off x="4630532" y="280305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758BC0-8A65-450E-8A25-246100BA78DC}"/>
              </a:ext>
            </a:extLst>
          </p:cNvPr>
          <p:cNvCxnSpPr>
            <a:cxnSpLocks/>
          </p:cNvCxnSpPr>
          <p:nvPr/>
        </p:nvCxnSpPr>
        <p:spPr>
          <a:xfrm>
            <a:off x="1827250" y="5576342"/>
            <a:ext cx="88597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3767D4-4198-463D-80EF-642952B7849C}"/>
              </a:ext>
            </a:extLst>
          </p:cNvPr>
          <p:cNvCxnSpPr>
            <a:cxnSpLocks/>
          </p:cNvCxnSpPr>
          <p:nvPr/>
        </p:nvCxnSpPr>
        <p:spPr>
          <a:xfrm>
            <a:off x="1393784" y="6478250"/>
            <a:ext cx="86693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B62420-9896-4DAA-B7F6-3AB5886A33DE}"/>
              </a:ext>
            </a:extLst>
          </p:cNvPr>
          <p:cNvCxnSpPr>
            <a:cxnSpLocks/>
          </p:cNvCxnSpPr>
          <p:nvPr/>
        </p:nvCxnSpPr>
        <p:spPr>
          <a:xfrm>
            <a:off x="4187547" y="5503891"/>
            <a:ext cx="88597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206570B-492C-466B-96AE-07089967AA31}"/>
              </a:ext>
            </a:extLst>
          </p:cNvPr>
          <p:cNvCxnSpPr>
            <a:cxnSpLocks/>
          </p:cNvCxnSpPr>
          <p:nvPr/>
        </p:nvCxnSpPr>
        <p:spPr>
          <a:xfrm>
            <a:off x="5210030" y="6433280"/>
            <a:ext cx="88597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4C7199-45DA-41EC-8FC4-AB124673CA7B}"/>
              </a:ext>
            </a:extLst>
          </p:cNvPr>
          <p:cNvCxnSpPr>
            <a:cxnSpLocks/>
          </p:cNvCxnSpPr>
          <p:nvPr/>
        </p:nvCxnSpPr>
        <p:spPr>
          <a:xfrm>
            <a:off x="7967806" y="5503891"/>
            <a:ext cx="88597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DF4190-3D84-4EC5-B70B-6E3CBC95048A}"/>
              </a:ext>
            </a:extLst>
          </p:cNvPr>
          <p:cNvCxnSpPr>
            <a:cxnSpLocks/>
          </p:cNvCxnSpPr>
          <p:nvPr/>
        </p:nvCxnSpPr>
        <p:spPr>
          <a:xfrm>
            <a:off x="7743902" y="6478252"/>
            <a:ext cx="88597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808C86-0ECC-4DAE-A4F1-C09BAF88615A}"/>
              </a:ext>
            </a:extLst>
          </p:cNvPr>
          <p:cNvCxnSpPr>
            <a:cxnSpLocks/>
          </p:cNvCxnSpPr>
          <p:nvPr/>
        </p:nvCxnSpPr>
        <p:spPr>
          <a:xfrm>
            <a:off x="10474858" y="6358329"/>
            <a:ext cx="88597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100B99-D521-4B45-9557-319FC2DAAA1F}"/>
              </a:ext>
            </a:extLst>
          </p:cNvPr>
          <p:cNvCxnSpPr>
            <a:cxnSpLocks/>
          </p:cNvCxnSpPr>
          <p:nvPr/>
        </p:nvCxnSpPr>
        <p:spPr>
          <a:xfrm>
            <a:off x="10474858" y="5442057"/>
            <a:ext cx="88597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75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0" grpId="0"/>
      <p:bldP spid="11" grpId="0"/>
      <p:bldP spid="12" grpId="0"/>
      <p:bldP spid="14" grpId="0"/>
      <p:bldP spid="13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D99566E-DEB4-48EB-85FA-86630FF7E3B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1219</TotalTime>
  <Words>589</Words>
  <Application>Microsoft Office PowerPoint</Application>
  <PresentationFormat>Widescreen</PresentationFormat>
  <Paragraphs>161</Paragraphs>
  <Slides>39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.VnAvant</vt:lpstr>
      <vt:lpstr>Arial</vt:lpstr>
      <vt:lpstr>Arial-Rounded</vt:lpstr>
      <vt:lpstr>Arial-SGK-TV</vt:lpstr>
      <vt:lpstr>Calibri</vt:lpstr>
      <vt:lpstr>Calibri Light</vt:lpstr>
      <vt:lpstr>等线</vt:lpstr>
      <vt:lpstr>HP001 4 hàng</vt:lpstr>
      <vt:lpstr>Roboto Slab Medium</vt:lpstr>
      <vt:lpstr>Times New Roman</vt:lpstr>
      <vt:lpstr>方正少儿简体</vt:lpstr>
      <vt:lpstr>杨任东竹石体-Semibold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45</cp:revision>
  <dcterms:created xsi:type="dcterms:W3CDTF">2021-11-01T02:31:45Z</dcterms:created>
  <dcterms:modified xsi:type="dcterms:W3CDTF">2021-11-05T14:37:38Z</dcterms:modified>
</cp:coreProperties>
</file>