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30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FD26F-1275-4CF4-B394-E2406F06619D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D01C-313C-4C33-BC45-5F9D20C87E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29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14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238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76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225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837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619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137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951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2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99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536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16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1844825"/>
            <a:ext cx="2457450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38200" y="962024"/>
            <a:ext cx="7734300" cy="503872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3609975"/>
            <a:ext cx="1390650" cy="20574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543425"/>
            <a:ext cx="1581150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895573"/>
            <a:ext cx="2457450" cy="1419225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824521" y="2962504"/>
            <a:ext cx="809242" cy="78660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83" y="2552127"/>
            <a:ext cx="861135" cy="716464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002530"/>
            <a:ext cx="9144000" cy="998220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2728913" y="2602115"/>
            <a:ext cx="4086225" cy="2609267"/>
            <a:chOff x="-4556462" y="2550049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556462" y="2550049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025313" y="4006666"/>
              <a:ext cx="68640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1A3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endPara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8DCFE6-0902-4B7B-893A-D7E0FE9948AE}"/>
              </a:ext>
            </a:extLst>
          </p:cNvPr>
          <p:cNvSpPr/>
          <p:nvPr/>
        </p:nvSpPr>
        <p:spPr>
          <a:xfrm>
            <a:off x="167687" y="1141262"/>
            <a:ext cx="8871149" cy="246871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10824094"/>
              </a:avLst>
            </a:prstTxWarp>
            <a:spAutoFit/>
          </a:bodyPr>
          <a:lstStyle/>
          <a:p>
            <a:pPr algn="ctr"/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68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75216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193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2355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2355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0600" y="3193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2355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48400" y="2355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4470211"/>
            <a:ext cx="152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9000" y="4470211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0256" y="4449163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4986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78969"/>
            <a:ext cx="2243138" cy="2664619"/>
          </a:xfrm>
          <a:prstGeom prst="rect">
            <a:avLst/>
          </a:prstGeom>
        </p:spPr>
      </p:pic>
      <p:pic>
        <p:nvPicPr>
          <p:cNvPr id="6" name="[hanhtrangso.nxbgd.vn] Tập viết_ b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8400" y="904781"/>
            <a:ext cx="4267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4986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61506"/>
            <a:ext cx="2243138" cy="2664619"/>
          </a:xfrm>
          <a:prstGeom prst="rect">
            <a:avLst/>
          </a:prstGeom>
        </p:spPr>
      </p:pic>
      <p:pic>
        <p:nvPicPr>
          <p:cNvPr id="7" name="[hanhtrangso.nxbgd.vn] Tập viết_ bà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7231" y="778669"/>
            <a:ext cx="6010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51307" r="3100" b="3543"/>
          <a:stretch>
            <a:fillRect/>
          </a:stretch>
        </p:blipFill>
        <p:spPr bwMode="auto">
          <a:xfrm>
            <a:off x="1831770" y="1356013"/>
            <a:ext cx="6607673" cy="41563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346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CAF922-313D-4479-B4DB-FD32436EE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97" y="1446457"/>
            <a:ext cx="6845406" cy="429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9A14D-4974-4EB7-8D3C-DE9E90DA2FAE}"/>
              </a:ext>
            </a:extLst>
          </p:cNvPr>
          <p:cNvSpPr txBox="1"/>
          <p:nvPr/>
        </p:nvSpPr>
        <p:spPr>
          <a:xfrm rot="306321">
            <a:off x="6043937" y="2839563"/>
            <a:ext cx="1511577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A, </a:t>
            </a:r>
            <a:r>
              <a:rPr lang="en-US" sz="28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</a:t>
            </a:r>
            <a:r>
              <a:rPr lang="en-US" sz="28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à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1465168"/>
            <a:ext cx="887550" cy="4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5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078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38" y="1601366"/>
            <a:ext cx="6764124" cy="41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978358" y="1362317"/>
            <a:ext cx="1829414" cy="2156951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2301307"/>
            <a:ext cx="4896720" cy="29909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80" y="3040374"/>
            <a:ext cx="8550907" cy="4375285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169527"/>
            <a:ext cx="9144000" cy="2831224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408387" y="1214603"/>
            <a:ext cx="6127531" cy="4309241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3980" y="2963739"/>
            <a:ext cx="3096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Chúc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học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tập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tốt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  <a:endParaRPr lang="zh-CN" altLang="en-US" sz="48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3133344" y="2924344"/>
            <a:ext cx="6010656" cy="299770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857250"/>
            <a:ext cx="1828800" cy="18288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1316524" y="765638"/>
            <a:ext cx="1414272" cy="123139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4930685" y="826601"/>
            <a:ext cx="1072896" cy="153619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7723211" y="1531888"/>
            <a:ext cx="987552" cy="1328928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5847912" y="2851012"/>
            <a:ext cx="2300464" cy="3149739"/>
          </a:xfrm>
          <a:prstGeom prst="rect">
            <a:avLst/>
          </a:prstGeom>
        </p:spPr>
      </p:pic>
      <p:pic>
        <p:nvPicPr>
          <p:cNvPr id="14" name="3">
            <a:extLst>
              <a:ext uri="{FF2B5EF4-FFF2-40B4-BE49-F238E27FC236}">
                <a16:creationId xmlns:a16="http://schemas.microsoft.com/office/drawing/2014/main" id="{FB14F050-00C2-4AB5-BEC1-DADDDE29D6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8535" y="1764623"/>
            <a:ext cx="4946754" cy="4511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36F44-B87C-455E-9A9F-7B49E12A07A8}"/>
              </a:ext>
            </a:extLst>
          </p:cNvPr>
          <p:cNvSpPr txBox="1"/>
          <p:nvPr/>
        </p:nvSpPr>
        <p:spPr>
          <a:xfrm>
            <a:off x="1022232" y="2894355"/>
            <a:ext cx="29193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Khởi</a:t>
            </a:r>
            <a:r>
              <a:rPr lang="en-US" altLang="zh-CN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động</a:t>
            </a:r>
            <a:endParaRPr lang="zh-CN" altLang="en-U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0630-5AC5-48BC-81F6-F43385BA5C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7E4E5-98DA-40E9-9E6E-F4A89C2BE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BÉ HỌC NHẢY QUA BÀI HÁT TIẾNG ANH VUI NHỘN - Hokey Pokey Children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57250"/>
            <a:ext cx="9144001" cy="521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" y="857391"/>
            <a:ext cx="9143499" cy="514321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251" y="3326588"/>
            <a:ext cx="9143499" cy="26740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16200000">
            <a:off x="4520664" y="348125"/>
            <a:ext cx="623119" cy="26543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eaVert" wrap="square" lIns="0" tIns="0" rIns="0" bIns="0" rtlCol="0">
            <a:spAutoFit/>
          </a:bodyPr>
          <a:lstStyle/>
          <a:p>
            <a:r>
              <a:rPr lang="en-US" altLang="zh-CN" sz="4049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</a:t>
            </a:r>
            <a:endParaRPr lang="en-US" altLang="zh-CN" sz="404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693493" y="2300054"/>
            <a:ext cx="602504" cy="598128"/>
            <a:chOff x="3529981" y="507683"/>
            <a:chExt cx="602728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50282" y="545312"/>
              <a:ext cx="582427" cy="52309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798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2798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650297" y="2404886"/>
            <a:ext cx="3002222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33" dirty="0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 </a:t>
            </a:r>
            <a:r>
              <a:rPr lang="en-US" altLang="zh-CN" sz="2133" dirty="0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Học</a:t>
            </a:r>
            <a:r>
              <a:rPr lang="en-US" altLang="zh-CN" sz="2133" dirty="0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dirty="0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vần</a:t>
            </a:r>
            <a:r>
              <a:rPr lang="en-US" altLang="zh-CN" sz="2133" dirty="0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 </a:t>
            </a:r>
            <a:r>
              <a:rPr lang="en-US" altLang="zh-CN" sz="2133" err="1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Bài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2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: B - b</a:t>
            </a:r>
            <a:endParaRPr lang="zh-CN" altLang="en-US" sz="2133" b="1" dirty="0">
              <a:solidFill>
                <a:schemeClr val="accent1"/>
              </a:solidFill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86334" y="3191879"/>
            <a:ext cx="494879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133" dirty="0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Toán</a:t>
            </a:r>
            <a:r>
              <a:rPr lang="en-US" altLang="zh-CN" sz="2133" dirty="0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err="1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Bài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2: </a:t>
            </a:r>
            <a:r>
              <a:rPr lang="en-US" altLang="zh-CN" sz="2133" dirty="0" err="1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Các</a:t>
            </a:r>
            <a:r>
              <a:rPr lang="en-US" altLang="zh-CN" sz="2133" dirty="0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 err="1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số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6, 7, 8, 9, 10 </a:t>
            </a:r>
            <a:r>
              <a:rPr lang="en-US" altLang="zh-CN" sz="2133" dirty="0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(</a:t>
            </a:r>
            <a:r>
              <a:rPr lang="en-US" altLang="zh-CN" sz="2133" err="1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tiết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altLang="zh-CN" sz="2133">
                <a:solidFill>
                  <a:schemeClr val="accent1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1)</a:t>
            </a:r>
            <a:endParaRPr lang="zh-CN" altLang="en-US" sz="2133" b="1" dirty="0">
              <a:solidFill>
                <a:schemeClr val="accent1"/>
              </a:solidFill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727743" y="3088586"/>
            <a:ext cx="598128" cy="600136"/>
            <a:chOff x="3529981" y="507683"/>
            <a:chExt cx="598350" cy="600359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41534" y="584948"/>
              <a:ext cx="582427" cy="52309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2798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2798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24"/>
          <p:cNvSpPr txBox="1"/>
          <p:nvPr/>
        </p:nvSpPr>
        <p:spPr>
          <a:xfrm>
            <a:off x="6288941" y="2599119"/>
            <a:ext cx="950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1"/>
                </a:solidFill>
                <a:latin typeface="HP001 4 hàng" pitchFamily="34" charset="0"/>
                <a:ea typeface="Arial-Rounded"/>
                <a:cs typeface="Arial-Rounded"/>
              </a:rPr>
              <a:t>̀</a:t>
            </a:r>
            <a:endParaRPr lang="en-US" sz="7200">
              <a:solidFill>
                <a:schemeClr val="accent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9" grpId="0"/>
          <p:bldP spid="10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9" grpId="0"/>
          <p:bldP spid="10" grpId="0"/>
          <p:bldP spid="1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6228184" y="2137410"/>
            <a:ext cx="3121152" cy="386334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60232" y="952520"/>
            <a:ext cx="2001416" cy="229209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812279"/>
            <a:ext cx="5681472" cy="484022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34112" y="3600450"/>
            <a:ext cx="1962912" cy="2292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4713" y="2095534"/>
            <a:ext cx="396044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dirty="0"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0" name="WordArt 5">
            <a:extLst>
              <a:ext uri="{FF2B5EF4-FFF2-40B4-BE49-F238E27FC236}">
                <a16:creationId xmlns:a16="http://schemas.microsoft.com/office/drawing/2014/main" id="{E414D62D-1525-492A-A421-15F48BC7CD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712" y="2713675"/>
            <a:ext cx="3960441" cy="5932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75" b="1" kern="1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en-US" sz="1575" b="1" kern="1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en-US" sz="1575" b="1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8178677-6795-4FB3-B5B5-FCF2891C3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2" y="3826593"/>
            <a:ext cx="534263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en-US" sz="27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7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2: B – b </a:t>
            </a:r>
            <a:endParaRPr lang="en-US" altLang="en-US" sz="27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24"/>
          <p:cNvSpPr txBox="1"/>
          <p:nvPr/>
        </p:nvSpPr>
        <p:spPr>
          <a:xfrm>
            <a:off x="4352654" y="4075755"/>
            <a:ext cx="95057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>
                <a:solidFill>
                  <a:srgbClr val="FF0000"/>
                </a:solidFill>
                <a:latin typeface="HP001 4 hàng" pitchFamily="34" charset="0"/>
                <a:ea typeface="Arial-Rounded"/>
                <a:cs typeface="Arial-Rounded"/>
              </a:rPr>
              <a:t>̀</a:t>
            </a:r>
            <a:endParaRPr lang="en-US" sz="1035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93794" cy="5197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8" y="1410325"/>
            <a:ext cx="8205256" cy="377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7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0756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2511548" y="2555868"/>
            <a:ext cx="4303486" cy="2864921"/>
            <a:chOff x="1530754" y="1329412"/>
            <a:chExt cx="4303486" cy="28649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1530754" y="1329412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2999749" y="1505915"/>
              <a:ext cx="1182914" cy="240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pic>
        <p:nvPicPr>
          <p:cNvPr id="7" name="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3457" y="4687460"/>
            <a:ext cx="298994" cy="298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46" y="1380088"/>
            <a:ext cx="1819701" cy="10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0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49052"/>
            <a:ext cx="898112" cy="4676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8558" y="326673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8558" y="242853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6358" y="242853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63358" y="326673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3358" y="242853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11158" y="242853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8828" y="85725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3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01" y="2743716"/>
            <a:ext cx="1011289" cy="245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060" y="1538818"/>
            <a:ext cx="1804491" cy="3660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002" y="2578167"/>
            <a:ext cx="2164664" cy="2620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2" y="1401604"/>
            <a:ext cx="898112" cy="4676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120367" y="5135013"/>
            <a:ext cx="31001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771090" y="5135012"/>
            <a:ext cx="278396" cy="135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85265" y="5162173"/>
            <a:ext cx="347060" cy="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366126" y="5162173"/>
            <a:ext cx="24952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3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100</Words>
  <Application>Microsoft Office PowerPoint</Application>
  <PresentationFormat>Trình chiếu Trên màn hình (4:3)</PresentationFormat>
  <Paragraphs>47</Paragraphs>
  <Slides>16</Slides>
  <Notes>10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8" baseType="lpstr">
      <vt:lpstr>微软雅黑</vt:lpstr>
      <vt:lpstr>.VnAvant</vt:lpstr>
      <vt:lpstr>Arial</vt:lpstr>
      <vt:lpstr>Arial-Rounded</vt:lpstr>
      <vt:lpstr>Arial-SGK-TV</vt:lpstr>
      <vt:lpstr>Calibri</vt:lpstr>
      <vt:lpstr>等线</vt:lpstr>
      <vt:lpstr>HP001 4 hàng</vt:lpstr>
      <vt:lpstr>Segoe UI Black</vt:lpstr>
      <vt:lpstr>Times New Roman</vt:lpstr>
      <vt:lpstr>方正粗圆_GBK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PC</cp:lastModifiedBy>
  <cp:revision>37</cp:revision>
  <dcterms:created xsi:type="dcterms:W3CDTF">2020-08-10T13:41:50Z</dcterms:created>
  <dcterms:modified xsi:type="dcterms:W3CDTF">2021-11-05T15:17:42Z</dcterms:modified>
</cp:coreProperties>
</file>