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9"/>
  </p:notesMasterIdLst>
  <p:sldIdLst>
    <p:sldId id="390" r:id="rId2"/>
    <p:sldId id="415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1" r:id="rId15"/>
    <p:sldId id="412" r:id="rId16"/>
    <p:sldId id="404" r:id="rId17"/>
    <p:sldId id="378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5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05/11/2021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77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695157" y="1897381"/>
            <a:ext cx="5982287" cy="1523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ia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3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/>
        </p:blipFill>
        <p:spPr bwMode="auto">
          <a:xfrm>
            <a:off x="141890" y="1040524"/>
            <a:ext cx="8871283" cy="290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6" y="342901"/>
            <a:ext cx="5749925" cy="10798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27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chia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677267" y="4569941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817577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803776"/>
            <a:ext cx="48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667001" y="628651"/>
            <a:ext cx="4293959" cy="9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222885"/>
            <a:ext cx="8943975" cy="28246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        t             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33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tẻ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trổ</a:t>
            </a:r>
            <a:endParaRPr lang="en-US" sz="33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sư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tử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</a:t>
            </a:r>
            <a:endParaRPr lang="en-US" sz="33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to,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rô</a:t>
            </a:r>
            <a:r>
              <a:rPr lang="en-US" sz="33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861" b="13766"/>
          <a:stretch/>
        </p:blipFill>
        <p:spPr bwMode="auto">
          <a:xfrm>
            <a:off x="475902" y="1265183"/>
            <a:ext cx="8399098" cy="30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861"/>
          <a:stretch/>
        </p:blipFill>
        <p:spPr bwMode="auto">
          <a:xfrm>
            <a:off x="487727" y="123755"/>
            <a:ext cx="8399098" cy="489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-48578"/>
            <a:ext cx="5840357" cy="10334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0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r>
              <a:rPr lang="en-US" sz="50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023606" y="831148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391127" y="794550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48878" y="811219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11617" y="1538929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100" b="1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63198" y="2494823"/>
            <a:ext cx="8003115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93888" y="3228975"/>
            <a:ext cx="463412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722053E-96FF-4F56-83EA-E85B02E928A2}"/>
              </a:ext>
            </a:extLst>
          </p:cNvPr>
          <p:cNvCxnSpPr/>
          <p:nvPr/>
        </p:nvCxnSpPr>
        <p:spPr>
          <a:xfrm flipV="1">
            <a:off x="1972544" y="3243262"/>
            <a:ext cx="476334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3311842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4724069" y="859723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1589" y="823125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149341" y="83979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endParaRPr lang="en-US" sz="41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509778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1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>
                <a:latin typeface=".VnAvant" pitchFamily="34" charset="0"/>
                <a:cs typeface="Arial-SGK-TV" pitchFamily="2" charset="0"/>
              </a:rPr>
              <a:t>a </a:t>
            </a: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6069330" y="3257550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7375447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4624864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734" y="3588017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tía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tô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2242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93763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129213" y="4123685"/>
            <a:ext cx="84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365138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629457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307427" y="236483"/>
            <a:ext cx="8537028" cy="4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6282" y="2117628"/>
            <a:ext cx="1607143" cy="160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8" y="447675"/>
            <a:ext cx="1850231" cy="13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1534478" y="1413511"/>
            <a:ext cx="1850231" cy="1431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5433536" y="1917383"/>
            <a:ext cx="3621405" cy="102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6282" y="434543"/>
            <a:ext cx="29890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3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369</TotalTime>
  <Words>121</Words>
  <Application>Microsoft Office PowerPoint</Application>
  <PresentationFormat>Trình chiếu Trên màn hình (16:9)</PresentationFormat>
  <Paragraphs>24</Paragraphs>
  <Slides>17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.VnArial</vt:lpstr>
      <vt:lpstr>.VnAvant</vt:lpstr>
      <vt:lpstr>Arial</vt:lpstr>
      <vt:lpstr>Arial-SGK-TV</vt:lpstr>
      <vt:lpstr>Calibri Light</vt:lpstr>
      <vt:lpstr>Times New Roman</vt:lpstr>
      <vt:lpstr>Metropolitan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th                    ia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PC</cp:lastModifiedBy>
  <cp:revision>51</cp:revision>
  <dcterms:created xsi:type="dcterms:W3CDTF">2020-08-10T13:50:00Z</dcterms:created>
  <dcterms:modified xsi:type="dcterms:W3CDTF">2021-11-05T15:55:59Z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