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2" r:id="rId2"/>
    <p:sldId id="283" r:id="rId3"/>
    <p:sldId id="285" r:id="rId4"/>
    <p:sldId id="266" r:id="rId5"/>
    <p:sldId id="267" r:id="rId6"/>
    <p:sldId id="265" r:id="rId7"/>
    <p:sldId id="268" r:id="rId8"/>
    <p:sldId id="269" r:id="rId9"/>
    <p:sldId id="270" r:id="rId10"/>
    <p:sldId id="291" r:id="rId11"/>
    <p:sldId id="274" r:id="rId12"/>
    <p:sldId id="295" r:id="rId13"/>
    <p:sldId id="275" r:id="rId14"/>
    <p:sldId id="296" r:id="rId15"/>
    <p:sldId id="276" r:id="rId16"/>
    <p:sldId id="297" r:id="rId17"/>
    <p:sldId id="277" r:id="rId18"/>
    <p:sldId id="278" r:id="rId19"/>
    <p:sldId id="279" r:id="rId20"/>
    <p:sldId id="280" r:id="rId21"/>
    <p:sldId id="294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A69243-4455-449E-9258-C2CADF072A56}" type="datetimeFigureOut">
              <a:rPr lang="vi-VN" smtClean="0"/>
              <a:t>06/11/2021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1AA3E-484A-440B-B581-54CDC074B5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2877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6B7E2-0617-4AC1-993F-2E58B2FF18A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89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747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506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746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75CCF-3BF3-4739-950F-9650D6EBD0DE}" type="datetimeFigureOut">
              <a:rPr lang="vi-VN" smtClean="0"/>
              <a:t>06/11/2021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033-DEFB-4AEE-A17C-C95B7A31298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1552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75CCF-3BF3-4739-950F-9650D6EBD0DE}" type="datetimeFigureOut">
              <a:rPr lang="vi-VN" smtClean="0"/>
              <a:t>06/11/2021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033-DEFB-4AEE-A17C-C95B7A31298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054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75CCF-3BF3-4739-950F-9650D6EBD0DE}" type="datetimeFigureOut">
              <a:rPr lang="vi-VN" smtClean="0"/>
              <a:t>06/11/2021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033-DEFB-4AEE-A17C-C95B7A31298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2438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58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/>
        </p:blipFill>
        <p:spPr>
          <a:xfrm flipH="1">
            <a:off x="204052" y="193773"/>
            <a:ext cx="728170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E9CB403-467E-4400-B4EF-B1CE8B76E274}"/>
              </a:ext>
            </a:extLst>
          </p:cNvPr>
          <p:cNvSpPr txBox="1"/>
          <p:nvPr userDrawn="1"/>
        </p:nvSpPr>
        <p:spPr>
          <a:xfrm>
            <a:off x="932222" y="510653"/>
            <a:ext cx="7545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spc="6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Malgun Gothic Semilight" panose="020B0502040204020203" pitchFamily="34" charset="-122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159044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75CCF-3BF3-4739-950F-9650D6EBD0DE}" type="datetimeFigureOut">
              <a:rPr lang="vi-VN" smtClean="0"/>
              <a:t>06/11/2021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033-DEFB-4AEE-A17C-C95B7A31298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6752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75CCF-3BF3-4739-950F-9650D6EBD0DE}" type="datetimeFigureOut">
              <a:rPr lang="vi-VN" smtClean="0"/>
              <a:t>06/11/2021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033-DEFB-4AEE-A17C-C95B7A31298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9790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75CCF-3BF3-4739-950F-9650D6EBD0DE}" type="datetimeFigureOut">
              <a:rPr lang="vi-VN" smtClean="0"/>
              <a:t>06/11/2021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033-DEFB-4AEE-A17C-C95B7A31298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6159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75CCF-3BF3-4739-950F-9650D6EBD0DE}" type="datetimeFigureOut">
              <a:rPr lang="vi-VN" smtClean="0"/>
              <a:t>06/11/2021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033-DEFB-4AEE-A17C-C95B7A31298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0453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75CCF-3BF3-4739-950F-9650D6EBD0DE}" type="datetimeFigureOut">
              <a:rPr lang="vi-VN" smtClean="0"/>
              <a:t>06/11/2021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033-DEFB-4AEE-A17C-C95B7A31298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1309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75CCF-3BF3-4739-950F-9650D6EBD0DE}" type="datetimeFigureOut">
              <a:rPr lang="vi-VN" smtClean="0"/>
              <a:t>06/11/2021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033-DEFB-4AEE-A17C-C95B7A31298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3650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75CCF-3BF3-4739-950F-9650D6EBD0DE}" type="datetimeFigureOut">
              <a:rPr lang="vi-VN" smtClean="0"/>
              <a:t>06/11/2021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033-DEFB-4AEE-A17C-C95B7A31298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993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75CCF-3BF3-4739-950F-9650D6EBD0DE}" type="datetimeFigureOut">
              <a:rPr lang="vi-VN" smtClean="0"/>
              <a:t>06/11/2021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033-DEFB-4AEE-A17C-C95B7A31298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8018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75CCF-3BF3-4739-950F-9650D6EBD0DE}" type="datetimeFigureOut">
              <a:rPr lang="vi-VN" smtClean="0"/>
              <a:t>06/11/2021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99033-DEFB-4AEE-A17C-C95B7A31298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3596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组合 129"/>
          <p:cNvGrpSpPr/>
          <p:nvPr/>
        </p:nvGrpSpPr>
        <p:grpSpPr>
          <a:xfrm>
            <a:off x="9800035" y="-510901"/>
            <a:ext cx="3059113" cy="1616075"/>
            <a:chOff x="9559925" y="2573338"/>
            <a:chExt cx="3059113" cy="1616075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-667147" y="-526964"/>
            <a:ext cx="3092451" cy="1617663"/>
            <a:chOff x="-920750" y="2238375"/>
            <a:chExt cx="3092451" cy="1617663"/>
          </a:xfrm>
        </p:grpSpPr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-920750" y="2238375"/>
              <a:ext cx="3036888" cy="1501775"/>
            </a:xfrm>
            <a:custGeom>
              <a:avLst/>
              <a:gdLst>
                <a:gd name="T0" fmla="*/ 708 w 708"/>
                <a:gd name="T1" fmla="*/ 6 h 350"/>
                <a:gd name="T2" fmla="*/ 0 w 708"/>
                <a:gd name="T3" fmla="*/ 298 h 350"/>
                <a:gd name="T4" fmla="*/ 3 w 708"/>
                <a:gd name="T5" fmla="*/ 287 h 350"/>
                <a:gd name="T6" fmla="*/ 698 w 708"/>
                <a:gd name="T7" fmla="*/ 0 h 350"/>
                <a:gd name="T8" fmla="*/ 708 w 708"/>
                <a:gd name="T9" fmla="*/ 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50">
                  <a:moveTo>
                    <a:pt x="708" y="6"/>
                  </a:moveTo>
                  <a:cubicBezTo>
                    <a:pt x="543" y="244"/>
                    <a:pt x="284" y="350"/>
                    <a:pt x="0" y="298"/>
                  </a:cubicBezTo>
                  <a:cubicBezTo>
                    <a:pt x="1" y="294"/>
                    <a:pt x="2" y="291"/>
                    <a:pt x="3" y="287"/>
                  </a:cubicBezTo>
                  <a:cubicBezTo>
                    <a:pt x="282" y="338"/>
                    <a:pt x="536" y="233"/>
                    <a:pt x="698" y="0"/>
                  </a:cubicBezTo>
                  <a:cubicBezTo>
                    <a:pt x="702" y="3"/>
                    <a:pt x="704" y="4"/>
                    <a:pt x="708" y="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-762000" y="3533775"/>
              <a:ext cx="342900" cy="312738"/>
            </a:xfrm>
            <a:custGeom>
              <a:avLst/>
              <a:gdLst>
                <a:gd name="T0" fmla="*/ 33 w 80"/>
                <a:gd name="T1" fmla="*/ 73 h 73"/>
                <a:gd name="T2" fmla="*/ 0 w 80"/>
                <a:gd name="T3" fmla="*/ 0 h 73"/>
                <a:gd name="T4" fmla="*/ 80 w 80"/>
                <a:gd name="T5" fmla="*/ 8 h 73"/>
                <a:gd name="T6" fmla="*/ 33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33" y="73"/>
                  </a:moveTo>
                  <a:cubicBezTo>
                    <a:pt x="18" y="44"/>
                    <a:pt x="12" y="29"/>
                    <a:pt x="0" y="0"/>
                  </a:cubicBezTo>
                  <a:cubicBezTo>
                    <a:pt x="32" y="5"/>
                    <a:pt x="48" y="7"/>
                    <a:pt x="80" y="8"/>
                  </a:cubicBezTo>
                  <a:cubicBezTo>
                    <a:pt x="63" y="35"/>
                    <a:pt x="54" y="47"/>
                    <a:pt x="33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-277812" y="3551238"/>
              <a:ext cx="339725" cy="304800"/>
            </a:xfrm>
            <a:custGeom>
              <a:avLst/>
              <a:gdLst>
                <a:gd name="T0" fmla="*/ 44 w 79"/>
                <a:gd name="T1" fmla="*/ 71 h 71"/>
                <a:gd name="T2" fmla="*/ 0 w 79"/>
                <a:gd name="T3" fmla="*/ 5 h 71"/>
                <a:gd name="T4" fmla="*/ 79 w 79"/>
                <a:gd name="T5" fmla="*/ 0 h 71"/>
                <a:gd name="T6" fmla="*/ 44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44" y="71"/>
                  </a:moveTo>
                  <a:cubicBezTo>
                    <a:pt x="25" y="45"/>
                    <a:pt x="16" y="32"/>
                    <a:pt x="0" y="5"/>
                  </a:cubicBezTo>
                  <a:cubicBezTo>
                    <a:pt x="32" y="5"/>
                    <a:pt x="48" y="3"/>
                    <a:pt x="79" y="0"/>
                  </a:cubicBezTo>
                  <a:cubicBezTo>
                    <a:pt x="67" y="28"/>
                    <a:pt x="60" y="43"/>
                    <a:pt x="44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98438" y="3452813"/>
              <a:ext cx="325438" cy="325438"/>
            </a:xfrm>
            <a:custGeom>
              <a:avLst/>
              <a:gdLst>
                <a:gd name="T0" fmla="*/ 54 w 76"/>
                <a:gd name="T1" fmla="*/ 76 h 76"/>
                <a:gd name="T2" fmla="*/ 0 w 76"/>
                <a:gd name="T3" fmla="*/ 18 h 76"/>
                <a:gd name="T4" fmla="*/ 76 w 76"/>
                <a:gd name="T5" fmla="*/ 0 h 76"/>
                <a:gd name="T6" fmla="*/ 5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54" y="76"/>
                  </a:moveTo>
                  <a:cubicBezTo>
                    <a:pt x="31" y="53"/>
                    <a:pt x="20" y="42"/>
                    <a:pt x="0" y="18"/>
                  </a:cubicBezTo>
                  <a:cubicBezTo>
                    <a:pt x="31" y="12"/>
                    <a:pt x="46" y="9"/>
                    <a:pt x="76" y="0"/>
                  </a:cubicBezTo>
                  <a:cubicBezTo>
                    <a:pt x="69" y="30"/>
                    <a:pt x="65" y="45"/>
                    <a:pt x="5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657225" y="3276600"/>
              <a:ext cx="309563" cy="338138"/>
            </a:xfrm>
            <a:custGeom>
              <a:avLst/>
              <a:gdLst>
                <a:gd name="T0" fmla="*/ 63 w 72"/>
                <a:gd name="T1" fmla="*/ 79 h 79"/>
                <a:gd name="T2" fmla="*/ 0 w 72"/>
                <a:gd name="T3" fmla="*/ 30 h 79"/>
                <a:gd name="T4" fmla="*/ 72 w 72"/>
                <a:gd name="T5" fmla="*/ 0 h 79"/>
                <a:gd name="T6" fmla="*/ 63 w 72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79">
                  <a:moveTo>
                    <a:pt x="63" y="79"/>
                  </a:moveTo>
                  <a:cubicBezTo>
                    <a:pt x="37" y="61"/>
                    <a:pt x="24" y="51"/>
                    <a:pt x="0" y="30"/>
                  </a:cubicBezTo>
                  <a:cubicBezTo>
                    <a:pt x="30" y="20"/>
                    <a:pt x="44" y="14"/>
                    <a:pt x="72" y="0"/>
                  </a:cubicBezTo>
                  <a:cubicBezTo>
                    <a:pt x="70" y="31"/>
                    <a:pt x="68" y="47"/>
                    <a:pt x="63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090613" y="3032125"/>
              <a:ext cx="300038" cy="338138"/>
            </a:xfrm>
            <a:custGeom>
              <a:avLst/>
              <a:gdLst>
                <a:gd name="T0" fmla="*/ 70 w 70"/>
                <a:gd name="T1" fmla="*/ 79 h 79"/>
                <a:gd name="T2" fmla="*/ 0 w 70"/>
                <a:gd name="T3" fmla="*/ 42 h 79"/>
                <a:gd name="T4" fmla="*/ 66 w 70"/>
                <a:gd name="T5" fmla="*/ 0 h 79"/>
                <a:gd name="T6" fmla="*/ 70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70" y="79"/>
                  </a:moveTo>
                  <a:cubicBezTo>
                    <a:pt x="41" y="65"/>
                    <a:pt x="27" y="58"/>
                    <a:pt x="0" y="42"/>
                  </a:cubicBezTo>
                  <a:cubicBezTo>
                    <a:pt x="27" y="27"/>
                    <a:pt x="40" y="18"/>
                    <a:pt x="66" y="0"/>
                  </a:cubicBezTo>
                  <a:cubicBezTo>
                    <a:pt x="69" y="31"/>
                    <a:pt x="70" y="47"/>
                    <a:pt x="70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1485900" y="2719388"/>
              <a:ext cx="325438" cy="333375"/>
            </a:xfrm>
            <a:custGeom>
              <a:avLst/>
              <a:gdLst>
                <a:gd name="T0" fmla="*/ 76 w 76"/>
                <a:gd name="T1" fmla="*/ 78 h 78"/>
                <a:gd name="T2" fmla="*/ 0 w 76"/>
                <a:gd name="T3" fmla="*/ 53 h 78"/>
                <a:gd name="T4" fmla="*/ 58 w 76"/>
                <a:gd name="T5" fmla="*/ 0 h 78"/>
                <a:gd name="T6" fmla="*/ 76 w 76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8">
                  <a:moveTo>
                    <a:pt x="76" y="78"/>
                  </a:moveTo>
                  <a:cubicBezTo>
                    <a:pt x="44" y="69"/>
                    <a:pt x="29" y="64"/>
                    <a:pt x="0" y="53"/>
                  </a:cubicBezTo>
                  <a:cubicBezTo>
                    <a:pt x="24" y="33"/>
                    <a:pt x="36" y="23"/>
                    <a:pt x="58" y="0"/>
                  </a:cubicBezTo>
                  <a:cubicBezTo>
                    <a:pt x="67" y="30"/>
                    <a:pt x="70" y="46"/>
                    <a:pt x="76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1833563" y="2341563"/>
              <a:ext cx="338138" cy="322263"/>
            </a:xfrm>
            <a:custGeom>
              <a:avLst/>
              <a:gdLst>
                <a:gd name="T0" fmla="*/ 79 w 79"/>
                <a:gd name="T1" fmla="*/ 75 h 75"/>
                <a:gd name="T2" fmla="*/ 0 w 79"/>
                <a:gd name="T3" fmla="*/ 64 h 75"/>
                <a:gd name="T4" fmla="*/ 50 w 79"/>
                <a:gd name="T5" fmla="*/ 0 h 75"/>
                <a:gd name="T6" fmla="*/ 79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79" y="75"/>
                  </a:moveTo>
                  <a:cubicBezTo>
                    <a:pt x="47" y="72"/>
                    <a:pt x="31" y="70"/>
                    <a:pt x="0" y="64"/>
                  </a:cubicBezTo>
                  <a:cubicBezTo>
                    <a:pt x="21" y="40"/>
                    <a:pt x="31" y="27"/>
                    <a:pt x="50" y="0"/>
                  </a:cubicBezTo>
                  <a:cubicBezTo>
                    <a:pt x="63" y="29"/>
                    <a:pt x="69" y="44"/>
                    <a:pt x="79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8689976" y="500995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Freeform 56"/>
          <p:cNvSpPr>
            <a:spLocks/>
          </p:cNvSpPr>
          <p:nvPr/>
        </p:nvSpPr>
        <p:spPr bwMode="auto">
          <a:xfrm>
            <a:off x="3063876" y="552542"/>
            <a:ext cx="471036" cy="284977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Freeform 57"/>
          <p:cNvSpPr>
            <a:spLocks/>
          </p:cNvSpPr>
          <p:nvPr/>
        </p:nvSpPr>
        <p:spPr bwMode="auto">
          <a:xfrm>
            <a:off x="5225851" y="802906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9" name="Freeform 104"/>
          <p:cNvSpPr>
            <a:spLocks/>
          </p:cNvSpPr>
          <p:nvPr/>
        </p:nvSpPr>
        <p:spPr bwMode="auto">
          <a:xfrm>
            <a:off x="10482263" y="140902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33" name="组合 132"/>
          <p:cNvGrpSpPr/>
          <p:nvPr/>
        </p:nvGrpSpPr>
        <p:grpSpPr>
          <a:xfrm>
            <a:off x="57897" y="3829411"/>
            <a:ext cx="12091335" cy="3026546"/>
            <a:chOff x="44450" y="4062455"/>
            <a:chExt cx="11814175" cy="2887672"/>
          </a:xfrm>
        </p:grpSpPr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8169275" y="5348288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8431213" y="5799138"/>
              <a:ext cx="385763" cy="882650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1760538" y="4062455"/>
              <a:ext cx="1882775" cy="1295400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1893888" y="4230733"/>
              <a:ext cx="1595438" cy="1093788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2073275" y="4432345"/>
              <a:ext cx="1209675" cy="849313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2274888" y="4654601"/>
              <a:ext cx="788988" cy="579438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2459038" y="4860970"/>
              <a:ext cx="400050" cy="325438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44450" y="4432345"/>
              <a:ext cx="3011488" cy="2517775"/>
            </a:xfrm>
            <a:custGeom>
              <a:avLst/>
              <a:gdLst>
                <a:gd name="T0" fmla="*/ 702 w 702"/>
                <a:gd name="T1" fmla="*/ 587 h 587"/>
                <a:gd name="T2" fmla="*/ 702 w 702"/>
                <a:gd name="T3" fmla="*/ 573 h 587"/>
                <a:gd name="T4" fmla="*/ 351 w 702"/>
                <a:gd name="T5" fmla="*/ 0 h 587"/>
                <a:gd name="T6" fmla="*/ 0 w 702"/>
                <a:gd name="T7" fmla="*/ 573 h 587"/>
                <a:gd name="T8" fmla="*/ 0 w 702"/>
                <a:gd name="T9" fmla="*/ 587 h 587"/>
                <a:gd name="T10" fmla="*/ 702 w 702"/>
                <a:gd name="T11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587">
                  <a:moveTo>
                    <a:pt x="702" y="587"/>
                  </a:moveTo>
                  <a:cubicBezTo>
                    <a:pt x="702" y="582"/>
                    <a:pt x="702" y="578"/>
                    <a:pt x="702" y="573"/>
                  </a:cubicBezTo>
                  <a:cubicBezTo>
                    <a:pt x="702" y="257"/>
                    <a:pt x="545" y="0"/>
                    <a:pt x="351" y="0"/>
                  </a:cubicBezTo>
                  <a:cubicBezTo>
                    <a:pt x="157" y="0"/>
                    <a:pt x="0" y="257"/>
                    <a:pt x="0" y="573"/>
                  </a:cubicBezTo>
                  <a:cubicBezTo>
                    <a:pt x="0" y="578"/>
                    <a:pt x="0" y="582"/>
                    <a:pt x="0" y="587"/>
                  </a:cubicBezTo>
                  <a:cubicBezTo>
                    <a:pt x="702" y="587"/>
                    <a:pt x="702" y="587"/>
                    <a:pt x="702" y="587"/>
                  </a:cubicBezTo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44450" y="6527800"/>
              <a:ext cx="0" cy="85725"/>
            </a:xfrm>
            <a:custGeom>
              <a:avLst/>
              <a:gdLst>
                <a:gd name="T0" fmla="*/ 20 h 20"/>
                <a:gd name="T1" fmla="*/ 19 h 20"/>
                <a:gd name="T2" fmla="*/ 19 h 20"/>
                <a:gd name="T3" fmla="*/ 18 h 20"/>
                <a:gd name="T4" fmla="*/ 18 h 20"/>
                <a:gd name="T5" fmla="*/ 18 h 20"/>
                <a:gd name="T6" fmla="*/ 17 h 20"/>
                <a:gd name="T7" fmla="*/ 17 h 20"/>
                <a:gd name="T8" fmla="*/ 16 h 20"/>
                <a:gd name="T9" fmla="*/ 16 h 20"/>
                <a:gd name="T10" fmla="*/ 15 h 20"/>
                <a:gd name="T11" fmla="*/ 15 h 20"/>
                <a:gd name="T12" fmla="*/ 14 h 20"/>
                <a:gd name="T13" fmla="*/ 14 h 20"/>
                <a:gd name="T14" fmla="*/ 13 h 20"/>
                <a:gd name="T15" fmla="*/ 13 h 20"/>
                <a:gd name="T16" fmla="*/ 12 h 20"/>
                <a:gd name="T17" fmla="*/ 12 h 20"/>
                <a:gd name="T18" fmla="*/ 11 h 20"/>
                <a:gd name="T19" fmla="*/ 11 h 20"/>
                <a:gd name="T20" fmla="*/ 11 h 20"/>
                <a:gd name="T21" fmla="*/ 10 h 20"/>
                <a:gd name="T22" fmla="*/ 10 h 20"/>
                <a:gd name="T23" fmla="*/ 9 h 20"/>
                <a:gd name="T24" fmla="*/ 9 h 20"/>
                <a:gd name="T25" fmla="*/ 8 h 20"/>
                <a:gd name="T26" fmla="*/ 8 h 20"/>
                <a:gd name="T27" fmla="*/ 7 h 20"/>
                <a:gd name="T28" fmla="*/ 7 h 20"/>
                <a:gd name="T29" fmla="*/ 6 h 20"/>
                <a:gd name="T30" fmla="*/ 6 h 20"/>
                <a:gd name="T31" fmla="*/ 5 h 20"/>
                <a:gd name="T32" fmla="*/ 5 h 20"/>
                <a:gd name="T33" fmla="*/ 5 h 20"/>
                <a:gd name="T34" fmla="*/ 4 h 20"/>
                <a:gd name="T35" fmla="*/ 4 h 20"/>
                <a:gd name="T36" fmla="*/ 3 h 20"/>
                <a:gd name="T37" fmla="*/ 3 h 20"/>
                <a:gd name="T38" fmla="*/ 2 h 20"/>
                <a:gd name="T39" fmla="*/ 2 h 20"/>
                <a:gd name="T40" fmla="*/ 1 h 20"/>
                <a:gd name="T41" fmla="*/ 1 h 20"/>
                <a:gd name="T42" fmla="*/ 0 h 20"/>
                <a:gd name="T43" fmla="*/ 0 h 20"/>
                <a:gd name="T44" fmla="*/ 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</a:cxnLst>
              <a:rect l="0" t="0" r="r" b="b"/>
              <a:pathLst>
                <a:path h="20">
                  <a:moveTo>
                    <a:pt x="0" y="19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44450" y="4435525"/>
              <a:ext cx="1458913" cy="2514600"/>
            </a:xfrm>
            <a:custGeom>
              <a:avLst/>
              <a:gdLst>
                <a:gd name="T0" fmla="*/ 0 w 340"/>
                <a:gd name="T1" fmla="*/ 552 h 586"/>
                <a:gd name="T2" fmla="*/ 0 w 340"/>
                <a:gd name="T3" fmla="*/ 552 h 586"/>
                <a:gd name="T4" fmla="*/ 0 w 340"/>
                <a:gd name="T5" fmla="*/ 552 h 586"/>
                <a:gd name="T6" fmla="*/ 0 w 340"/>
                <a:gd name="T7" fmla="*/ 553 h 586"/>
                <a:gd name="T8" fmla="*/ 0 w 340"/>
                <a:gd name="T9" fmla="*/ 553 h 586"/>
                <a:gd name="T10" fmla="*/ 0 w 340"/>
                <a:gd name="T11" fmla="*/ 554 h 586"/>
                <a:gd name="T12" fmla="*/ 0 w 340"/>
                <a:gd name="T13" fmla="*/ 554 h 586"/>
                <a:gd name="T14" fmla="*/ 0 w 340"/>
                <a:gd name="T15" fmla="*/ 555 h 586"/>
                <a:gd name="T16" fmla="*/ 0 w 340"/>
                <a:gd name="T17" fmla="*/ 555 h 586"/>
                <a:gd name="T18" fmla="*/ 0 w 340"/>
                <a:gd name="T19" fmla="*/ 556 h 586"/>
                <a:gd name="T20" fmla="*/ 0 w 340"/>
                <a:gd name="T21" fmla="*/ 556 h 586"/>
                <a:gd name="T22" fmla="*/ 0 w 340"/>
                <a:gd name="T23" fmla="*/ 556 h 586"/>
                <a:gd name="T24" fmla="*/ 0 w 340"/>
                <a:gd name="T25" fmla="*/ 557 h 586"/>
                <a:gd name="T26" fmla="*/ 0 w 340"/>
                <a:gd name="T27" fmla="*/ 557 h 586"/>
                <a:gd name="T28" fmla="*/ 0 w 340"/>
                <a:gd name="T29" fmla="*/ 558 h 586"/>
                <a:gd name="T30" fmla="*/ 0 w 340"/>
                <a:gd name="T31" fmla="*/ 558 h 586"/>
                <a:gd name="T32" fmla="*/ 0 w 340"/>
                <a:gd name="T33" fmla="*/ 559 h 586"/>
                <a:gd name="T34" fmla="*/ 0 w 340"/>
                <a:gd name="T35" fmla="*/ 559 h 586"/>
                <a:gd name="T36" fmla="*/ 0 w 340"/>
                <a:gd name="T37" fmla="*/ 560 h 586"/>
                <a:gd name="T38" fmla="*/ 0 w 340"/>
                <a:gd name="T39" fmla="*/ 560 h 586"/>
                <a:gd name="T40" fmla="*/ 0 w 340"/>
                <a:gd name="T41" fmla="*/ 560 h 586"/>
                <a:gd name="T42" fmla="*/ 0 w 340"/>
                <a:gd name="T43" fmla="*/ 561 h 586"/>
                <a:gd name="T44" fmla="*/ 0 w 340"/>
                <a:gd name="T45" fmla="*/ 561 h 586"/>
                <a:gd name="T46" fmla="*/ 0 w 340"/>
                <a:gd name="T47" fmla="*/ 562 h 586"/>
                <a:gd name="T48" fmla="*/ 0 w 340"/>
                <a:gd name="T49" fmla="*/ 562 h 586"/>
                <a:gd name="T50" fmla="*/ 0 w 340"/>
                <a:gd name="T51" fmla="*/ 563 h 586"/>
                <a:gd name="T52" fmla="*/ 0 w 340"/>
                <a:gd name="T53" fmla="*/ 563 h 586"/>
                <a:gd name="T54" fmla="*/ 0 w 340"/>
                <a:gd name="T55" fmla="*/ 564 h 586"/>
                <a:gd name="T56" fmla="*/ 0 w 340"/>
                <a:gd name="T57" fmla="*/ 564 h 586"/>
                <a:gd name="T58" fmla="*/ 0 w 340"/>
                <a:gd name="T59" fmla="*/ 565 h 586"/>
                <a:gd name="T60" fmla="*/ 0 w 340"/>
                <a:gd name="T61" fmla="*/ 565 h 586"/>
                <a:gd name="T62" fmla="*/ 0 w 340"/>
                <a:gd name="T63" fmla="*/ 565 h 586"/>
                <a:gd name="T64" fmla="*/ 0 w 340"/>
                <a:gd name="T65" fmla="*/ 566 h 586"/>
                <a:gd name="T66" fmla="*/ 0 w 340"/>
                <a:gd name="T67" fmla="*/ 566 h 586"/>
                <a:gd name="T68" fmla="*/ 0 w 340"/>
                <a:gd name="T69" fmla="*/ 567 h 586"/>
                <a:gd name="T70" fmla="*/ 0 w 340"/>
                <a:gd name="T71" fmla="*/ 567 h 586"/>
                <a:gd name="T72" fmla="*/ 0 w 340"/>
                <a:gd name="T73" fmla="*/ 568 h 586"/>
                <a:gd name="T74" fmla="*/ 0 w 340"/>
                <a:gd name="T75" fmla="*/ 568 h 586"/>
                <a:gd name="T76" fmla="*/ 0 w 340"/>
                <a:gd name="T77" fmla="*/ 569 h 586"/>
                <a:gd name="T78" fmla="*/ 0 w 340"/>
                <a:gd name="T79" fmla="*/ 569 h 586"/>
                <a:gd name="T80" fmla="*/ 0 w 340"/>
                <a:gd name="T81" fmla="*/ 570 h 586"/>
                <a:gd name="T82" fmla="*/ 0 w 340"/>
                <a:gd name="T83" fmla="*/ 570 h 586"/>
                <a:gd name="T84" fmla="*/ 0 w 340"/>
                <a:gd name="T85" fmla="*/ 571 h 586"/>
                <a:gd name="T86" fmla="*/ 0 w 340"/>
                <a:gd name="T87" fmla="*/ 571 h 586"/>
                <a:gd name="T88" fmla="*/ 0 w 340"/>
                <a:gd name="T89" fmla="*/ 571 h 586"/>
                <a:gd name="T90" fmla="*/ 0 w 340"/>
                <a:gd name="T91" fmla="*/ 586 h 586"/>
                <a:gd name="T92" fmla="*/ 340 w 340"/>
                <a:gd name="T93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586">
                  <a:moveTo>
                    <a:pt x="340" y="0"/>
                  </a:moveTo>
                  <a:cubicBezTo>
                    <a:pt x="156" y="9"/>
                    <a:pt x="7" y="251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0" y="577"/>
                    <a:pt x="0" y="581"/>
                    <a:pt x="0" y="586"/>
                  </a:cubicBezTo>
                  <a:cubicBezTo>
                    <a:pt x="340" y="586"/>
                    <a:pt x="340" y="586"/>
                    <a:pt x="340" y="586"/>
                  </a:cubicBezTo>
                  <a:cubicBezTo>
                    <a:pt x="340" y="0"/>
                    <a:pt x="340" y="0"/>
                    <a:pt x="340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1952625" y="4981627"/>
              <a:ext cx="2355850" cy="1968500"/>
            </a:xfrm>
            <a:custGeom>
              <a:avLst/>
              <a:gdLst>
                <a:gd name="T0" fmla="*/ 549 w 549"/>
                <a:gd name="T1" fmla="*/ 459 h 459"/>
                <a:gd name="T2" fmla="*/ 549 w 549"/>
                <a:gd name="T3" fmla="*/ 448 h 459"/>
                <a:gd name="T4" fmla="*/ 275 w 549"/>
                <a:gd name="T5" fmla="*/ 0 h 459"/>
                <a:gd name="T6" fmla="*/ 0 w 549"/>
                <a:gd name="T7" fmla="*/ 448 h 459"/>
                <a:gd name="T8" fmla="*/ 1 w 549"/>
                <a:gd name="T9" fmla="*/ 459 h 459"/>
                <a:gd name="T10" fmla="*/ 549 w 549"/>
                <a:gd name="T1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3"/>
            <p:cNvSpPr>
              <a:spLocks noEditPoints="1"/>
            </p:cNvSpPr>
            <p:nvPr/>
          </p:nvSpPr>
          <p:spPr bwMode="auto">
            <a:xfrm>
              <a:off x="1952625" y="6527800"/>
              <a:ext cx="4763" cy="93663"/>
            </a:xfrm>
            <a:custGeom>
              <a:avLst/>
              <a:gdLst>
                <a:gd name="T0" fmla="*/ 0 w 1"/>
                <a:gd name="T1" fmla="*/ 22 h 22"/>
                <a:gd name="T2" fmla="*/ 0 w 1"/>
                <a:gd name="T3" fmla="*/ 22 h 22"/>
                <a:gd name="T4" fmla="*/ 0 w 1"/>
                <a:gd name="T5" fmla="*/ 21 h 22"/>
                <a:gd name="T6" fmla="*/ 0 w 1"/>
                <a:gd name="T7" fmla="*/ 21 h 22"/>
                <a:gd name="T8" fmla="*/ 0 w 1"/>
                <a:gd name="T9" fmla="*/ 21 h 22"/>
                <a:gd name="T10" fmla="*/ 1 w 1"/>
                <a:gd name="T11" fmla="*/ 20 h 22"/>
                <a:gd name="T12" fmla="*/ 1 w 1"/>
                <a:gd name="T13" fmla="*/ 20 h 22"/>
                <a:gd name="T14" fmla="*/ 1 w 1"/>
                <a:gd name="T15" fmla="*/ 20 h 22"/>
                <a:gd name="T16" fmla="*/ 1 w 1"/>
                <a:gd name="T17" fmla="*/ 19 h 22"/>
                <a:gd name="T18" fmla="*/ 1 w 1"/>
                <a:gd name="T19" fmla="*/ 19 h 22"/>
                <a:gd name="T20" fmla="*/ 1 w 1"/>
                <a:gd name="T21" fmla="*/ 19 h 22"/>
                <a:gd name="T22" fmla="*/ 1 w 1"/>
                <a:gd name="T23" fmla="*/ 18 h 22"/>
                <a:gd name="T24" fmla="*/ 1 w 1"/>
                <a:gd name="T25" fmla="*/ 18 h 22"/>
                <a:gd name="T26" fmla="*/ 1 w 1"/>
                <a:gd name="T27" fmla="*/ 18 h 22"/>
                <a:gd name="T28" fmla="*/ 1 w 1"/>
                <a:gd name="T29" fmla="*/ 17 h 22"/>
                <a:gd name="T30" fmla="*/ 1 w 1"/>
                <a:gd name="T31" fmla="*/ 17 h 22"/>
                <a:gd name="T32" fmla="*/ 1 w 1"/>
                <a:gd name="T33" fmla="*/ 16 h 22"/>
                <a:gd name="T34" fmla="*/ 1 w 1"/>
                <a:gd name="T35" fmla="*/ 16 h 22"/>
                <a:gd name="T36" fmla="*/ 1 w 1"/>
                <a:gd name="T37" fmla="*/ 16 h 22"/>
                <a:gd name="T38" fmla="*/ 1 w 1"/>
                <a:gd name="T39" fmla="*/ 15 h 22"/>
                <a:gd name="T40" fmla="*/ 1 w 1"/>
                <a:gd name="T41" fmla="*/ 15 h 22"/>
                <a:gd name="T42" fmla="*/ 1 w 1"/>
                <a:gd name="T43" fmla="*/ 15 h 22"/>
                <a:gd name="T44" fmla="*/ 1 w 1"/>
                <a:gd name="T45" fmla="*/ 14 h 22"/>
                <a:gd name="T46" fmla="*/ 1 w 1"/>
                <a:gd name="T47" fmla="*/ 14 h 22"/>
                <a:gd name="T48" fmla="*/ 1 w 1"/>
                <a:gd name="T49" fmla="*/ 14 h 22"/>
                <a:gd name="T50" fmla="*/ 1 w 1"/>
                <a:gd name="T51" fmla="*/ 13 h 22"/>
                <a:gd name="T52" fmla="*/ 1 w 1"/>
                <a:gd name="T53" fmla="*/ 13 h 22"/>
                <a:gd name="T54" fmla="*/ 1 w 1"/>
                <a:gd name="T55" fmla="*/ 13 h 22"/>
                <a:gd name="T56" fmla="*/ 1 w 1"/>
                <a:gd name="T57" fmla="*/ 12 h 22"/>
                <a:gd name="T58" fmla="*/ 1 w 1"/>
                <a:gd name="T59" fmla="*/ 12 h 22"/>
                <a:gd name="T60" fmla="*/ 1 w 1"/>
                <a:gd name="T61" fmla="*/ 12 h 22"/>
                <a:gd name="T62" fmla="*/ 1 w 1"/>
                <a:gd name="T63" fmla="*/ 11 h 22"/>
                <a:gd name="T64" fmla="*/ 1 w 1"/>
                <a:gd name="T65" fmla="*/ 11 h 22"/>
                <a:gd name="T66" fmla="*/ 1 w 1"/>
                <a:gd name="T67" fmla="*/ 10 h 22"/>
                <a:gd name="T68" fmla="*/ 1 w 1"/>
                <a:gd name="T69" fmla="*/ 10 h 22"/>
                <a:gd name="T70" fmla="*/ 1 w 1"/>
                <a:gd name="T71" fmla="*/ 10 h 22"/>
                <a:gd name="T72" fmla="*/ 1 w 1"/>
                <a:gd name="T73" fmla="*/ 9 h 22"/>
                <a:gd name="T74" fmla="*/ 1 w 1"/>
                <a:gd name="T75" fmla="*/ 9 h 22"/>
                <a:gd name="T76" fmla="*/ 1 w 1"/>
                <a:gd name="T77" fmla="*/ 9 h 22"/>
                <a:gd name="T78" fmla="*/ 1 w 1"/>
                <a:gd name="T79" fmla="*/ 8 h 22"/>
                <a:gd name="T80" fmla="*/ 1 w 1"/>
                <a:gd name="T81" fmla="*/ 8 h 22"/>
                <a:gd name="T82" fmla="*/ 1 w 1"/>
                <a:gd name="T83" fmla="*/ 8 h 22"/>
                <a:gd name="T84" fmla="*/ 1 w 1"/>
                <a:gd name="T8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" h="22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1" y="20"/>
                  </a:moveTo>
                  <a:cubicBezTo>
                    <a:pt x="1" y="20"/>
                    <a:pt x="1" y="21"/>
                    <a:pt x="1" y="21"/>
                  </a:cubicBezTo>
                  <a:cubicBezTo>
                    <a:pt x="1" y="21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1952625" y="4984800"/>
              <a:ext cx="1141413" cy="1965325"/>
            </a:xfrm>
            <a:custGeom>
              <a:avLst/>
              <a:gdLst>
                <a:gd name="T0" fmla="*/ 1 w 266"/>
                <a:gd name="T1" fmla="*/ 424 h 458"/>
                <a:gd name="T2" fmla="*/ 1 w 266"/>
                <a:gd name="T3" fmla="*/ 432 h 458"/>
                <a:gd name="T4" fmla="*/ 1 w 266"/>
                <a:gd name="T5" fmla="*/ 432 h 458"/>
                <a:gd name="T6" fmla="*/ 1 w 266"/>
                <a:gd name="T7" fmla="*/ 432 h 458"/>
                <a:gd name="T8" fmla="*/ 1 w 266"/>
                <a:gd name="T9" fmla="*/ 433 h 458"/>
                <a:gd name="T10" fmla="*/ 1 w 266"/>
                <a:gd name="T11" fmla="*/ 433 h 458"/>
                <a:gd name="T12" fmla="*/ 1 w 266"/>
                <a:gd name="T13" fmla="*/ 433 h 458"/>
                <a:gd name="T14" fmla="*/ 1 w 266"/>
                <a:gd name="T15" fmla="*/ 434 h 458"/>
                <a:gd name="T16" fmla="*/ 1 w 266"/>
                <a:gd name="T17" fmla="*/ 434 h 458"/>
                <a:gd name="T18" fmla="*/ 1 w 266"/>
                <a:gd name="T19" fmla="*/ 434 h 458"/>
                <a:gd name="T20" fmla="*/ 1 w 266"/>
                <a:gd name="T21" fmla="*/ 435 h 458"/>
                <a:gd name="T22" fmla="*/ 1 w 266"/>
                <a:gd name="T23" fmla="*/ 435 h 458"/>
                <a:gd name="T24" fmla="*/ 1 w 266"/>
                <a:gd name="T25" fmla="*/ 436 h 458"/>
                <a:gd name="T26" fmla="*/ 1 w 266"/>
                <a:gd name="T27" fmla="*/ 436 h 458"/>
                <a:gd name="T28" fmla="*/ 1 w 266"/>
                <a:gd name="T29" fmla="*/ 436 h 458"/>
                <a:gd name="T30" fmla="*/ 1 w 266"/>
                <a:gd name="T31" fmla="*/ 437 h 458"/>
                <a:gd name="T32" fmla="*/ 1 w 266"/>
                <a:gd name="T33" fmla="*/ 437 h 458"/>
                <a:gd name="T34" fmla="*/ 1 w 266"/>
                <a:gd name="T35" fmla="*/ 437 h 458"/>
                <a:gd name="T36" fmla="*/ 1 w 266"/>
                <a:gd name="T37" fmla="*/ 438 h 458"/>
                <a:gd name="T38" fmla="*/ 1 w 266"/>
                <a:gd name="T39" fmla="*/ 438 h 458"/>
                <a:gd name="T40" fmla="*/ 1 w 266"/>
                <a:gd name="T41" fmla="*/ 438 h 458"/>
                <a:gd name="T42" fmla="*/ 1 w 266"/>
                <a:gd name="T43" fmla="*/ 439 h 458"/>
                <a:gd name="T44" fmla="*/ 1 w 266"/>
                <a:gd name="T45" fmla="*/ 439 h 458"/>
                <a:gd name="T46" fmla="*/ 1 w 266"/>
                <a:gd name="T47" fmla="*/ 439 h 458"/>
                <a:gd name="T48" fmla="*/ 1 w 266"/>
                <a:gd name="T49" fmla="*/ 440 h 458"/>
                <a:gd name="T50" fmla="*/ 1 w 266"/>
                <a:gd name="T51" fmla="*/ 440 h 458"/>
                <a:gd name="T52" fmla="*/ 1 w 266"/>
                <a:gd name="T53" fmla="*/ 440 h 458"/>
                <a:gd name="T54" fmla="*/ 1 w 266"/>
                <a:gd name="T55" fmla="*/ 441 h 458"/>
                <a:gd name="T56" fmla="*/ 1 w 266"/>
                <a:gd name="T57" fmla="*/ 441 h 458"/>
                <a:gd name="T58" fmla="*/ 1 w 266"/>
                <a:gd name="T59" fmla="*/ 442 h 458"/>
                <a:gd name="T60" fmla="*/ 1 w 266"/>
                <a:gd name="T61" fmla="*/ 442 h 458"/>
                <a:gd name="T62" fmla="*/ 1 w 266"/>
                <a:gd name="T63" fmla="*/ 442 h 458"/>
                <a:gd name="T64" fmla="*/ 1 w 266"/>
                <a:gd name="T65" fmla="*/ 443 h 458"/>
                <a:gd name="T66" fmla="*/ 1 w 266"/>
                <a:gd name="T67" fmla="*/ 443 h 458"/>
                <a:gd name="T68" fmla="*/ 1 w 266"/>
                <a:gd name="T69" fmla="*/ 443 h 458"/>
                <a:gd name="T70" fmla="*/ 1 w 266"/>
                <a:gd name="T71" fmla="*/ 444 h 458"/>
                <a:gd name="T72" fmla="*/ 1 w 266"/>
                <a:gd name="T73" fmla="*/ 444 h 458"/>
                <a:gd name="T74" fmla="*/ 1 w 266"/>
                <a:gd name="T75" fmla="*/ 444 h 458"/>
                <a:gd name="T76" fmla="*/ 0 w 266"/>
                <a:gd name="T77" fmla="*/ 445 h 458"/>
                <a:gd name="T78" fmla="*/ 0 w 266"/>
                <a:gd name="T79" fmla="*/ 445 h 458"/>
                <a:gd name="T80" fmla="*/ 0 w 266"/>
                <a:gd name="T81" fmla="*/ 445 h 458"/>
                <a:gd name="T82" fmla="*/ 0 w 266"/>
                <a:gd name="T83" fmla="*/ 446 h 458"/>
                <a:gd name="T84" fmla="*/ 0 w 266"/>
                <a:gd name="T85" fmla="*/ 446 h 458"/>
                <a:gd name="T86" fmla="*/ 0 w 266"/>
                <a:gd name="T87" fmla="*/ 447 h 458"/>
                <a:gd name="T88" fmla="*/ 1 w 266"/>
                <a:gd name="T89" fmla="*/ 458 h 458"/>
                <a:gd name="T90" fmla="*/ 266 w 266"/>
                <a:gd name="T91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3" y="7"/>
                    <a:pt x="8" y="192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7"/>
                    <a:pt x="1" y="429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5"/>
                    <a:pt x="1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10499725" y="5537200"/>
              <a:ext cx="1358900" cy="1136650"/>
            </a:xfrm>
            <a:custGeom>
              <a:avLst/>
              <a:gdLst>
                <a:gd name="T0" fmla="*/ 317 w 317"/>
                <a:gd name="T1" fmla="*/ 265 h 265"/>
                <a:gd name="T2" fmla="*/ 317 w 317"/>
                <a:gd name="T3" fmla="*/ 259 h 265"/>
                <a:gd name="T4" fmla="*/ 159 w 317"/>
                <a:gd name="T5" fmla="*/ 0 h 265"/>
                <a:gd name="T6" fmla="*/ 0 w 317"/>
                <a:gd name="T7" fmla="*/ 259 h 265"/>
                <a:gd name="T8" fmla="*/ 1 w 317"/>
                <a:gd name="T9" fmla="*/ 265 h 265"/>
                <a:gd name="T10" fmla="*/ 317 w 317"/>
                <a:gd name="T11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7" h="265">
                  <a:moveTo>
                    <a:pt x="317" y="265"/>
                  </a:moveTo>
                  <a:cubicBezTo>
                    <a:pt x="317" y="263"/>
                    <a:pt x="317" y="261"/>
                    <a:pt x="317" y="259"/>
                  </a:cubicBezTo>
                  <a:cubicBezTo>
                    <a:pt x="317" y="116"/>
                    <a:pt x="247" y="0"/>
                    <a:pt x="159" y="0"/>
                  </a:cubicBezTo>
                  <a:cubicBezTo>
                    <a:pt x="71" y="0"/>
                    <a:pt x="0" y="116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317" y="265"/>
                    <a:pt x="317" y="265"/>
                    <a:pt x="317" y="265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6"/>
            <p:cNvSpPr>
              <a:spLocks noEditPoints="1"/>
            </p:cNvSpPr>
            <p:nvPr/>
          </p:nvSpPr>
          <p:spPr bwMode="auto">
            <a:xfrm>
              <a:off x="10499725" y="6570663"/>
              <a:ext cx="3175" cy="73025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>
              <a:off x="10499725" y="5537200"/>
              <a:ext cx="660400" cy="1136650"/>
            </a:xfrm>
            <a:custGeom>
              <a:avLst/>
              <a:gdLst>
                <a:gd name="T0" fmla="*/ 1 w 154"/>
                <a:gd name="T1" fmla="*/ 241 h 265"/>
                <a:gd name="T2" fmla="*/ 1 w 154"/>
                <a:gd name="T3" fmla="*/ 242 h 265"/>
                <a:gd name="T4" fmla="*/ 1 w 154"/>
                <a:gd name="T5" fmla="*/ 242 h 265"/>
                <a:gd name="T6" fmla="*/ 1 w 154"/>
                <a:gd name="T7" fmla="*/ 243 h 265"/>
                <a:gd name="T8" fmla="*/ 1 w 154"/>
                <a:gd name="T9" fmla="*/ 243 h 265"/>
                <a:gd name="T10" fmla="*/ 1 w 154"/>
                <a:gd name="T11" fmla="*/ 243 h 265"/>
                <a:gd name="T12" fmla="*/ 1 w 154"/>
                <a:gd name="T13" fmla="*/ 244 h 265"/>
                <a:gd name="T14" fmla="*/ 1 w 154"/>
                <a:gd name="T15" fmla="*/ 244 h 265"/>
                <a:gd name="T16" fmla="*/ 1 w 154"/>
                <a:gd name="T17" fmla="*/ 245 h 265"/>
                <a:gd name="T18" fmla="*/ 1 w 154"/>
                <a:gd name="T19" fmla="*/ 245 h 265"/>
                <a:gd name="T20" fmla="*/ 1 w 154"/>
                <a:gd name="T21" fmla="*/ 245 h 265"/>
                <a:gd name="T22" fmla="*/ 1 w 154"/>
                <a:gd name="T23" fmla="*/ 246 h 265"/>
                <a:gd name="T24" fmla="*/ 1 w 154"/>
                <a:gd name="T25" fmla="*/ 246 h 265"/>
                <a:gd name="T26" fmla="*/ 1 w 154"/>
                <a:gd name="T27" fmla="*/ 247 h 265"/>
                <a:gd name="T28" fmla="*/ 1 w 154"/>
                <a:gd name="T29" fmla="*/ 247 h 265"/>
                <a:gd name="T30" fmla="*/ 1 w 154"/>
                <a:gd name="T31" fmla="*/ 247 h 265"/>
                <a:gd name="T32" fmla="*/ 1 w 154"/>
                <a:gd name="T33" fmla="*/ 248 h 265"/>
                <a:gd name="T34" fmla="*/ 1 w 154"/>
                <a:gd name="T35" fmla="*/ 248 h 265"/>
                <a:gd name="T36" fmla="*/ 1 w 154"/>
                <a:gd name="T37" fmla="*/ 249 h 265"/>
                <a:gd name="T38" fmla="*/ 1 w 154"/>
                <a:gd name="T39" fmla="*/ 249 h 265"/>
                <a:gd name="T40" fmla="*/ 1 w 154"/>
                <a:gd name="T41" fmla="*/ 249 h 265"/>
                <a:gd name="T42" fmla="*/ 1 w 154"/>
                <a:gd name="T43" fmla="*/ 250 h 265"/>
                <a:gd name="T44" fmla="*/ 1 w 154"/>
                <a:gd name="T45" fmla="*/ 250 h 265"/>
                <a:gd name="T46" fmla="*/ 1 w 154"/>
                <a:gd name="T47" fmla="*/ 251 h 265"/>
                <a:gd name="T48" fmla="*/ 1 w 154"/>
                <a:gd name="T49" fmla="*/ 251 h 265"/>
                <a:gd name="T50" fmla="*/ 1 w 154"/>
                <a:gd name="T51" fmla="*/ 251 h 265"/>
                <a:gd name="T52" fmla="*/ 1 w 154"/>
                <a:gd name="T53" fmla="*/ 252 h 265"/>
                <a:gd name="T54" fmla="*/ 1 w 154"/>
                <a:gd name="T55" fmla="*/ 252 h 265"/>
                <a:gd name="T56" fmla="*/ 1 w 154"/>
                <a:gd name="T57" fmla="*/ 253 h 265"/>
                <a:gd name="T58" fmla="*/ 1 w 154"/>
                <a:gd name="T59" fmla="*/ 253 h 265"/>
                <a:gd name="T60" fmla="*/ 1 w 154"/>
                <a:gd name="T61" fmla="*/ 254 h 265"/>
                <a:gd name="T62" fmla="*/ 1 w 154"/>
                <a:gd name="T63" fmla="*/ 254 h 265"/>
                <a:gd name="T64" fmla="*/ 1 w 154"/>
                <a:gd name="T65" fmla="*/ 254 h 265"/>
                <a:gd name="T66" fmla="*/ 1 w 154"/>
                <a:gd name="T67" fmla="*/ 255 h 265"/>
                <a:gd name="T68" fmla="*/ 1 w 154"/>
                <a:gd name="T69" fmla="*/ 255 h 265"/>
                <a:gd name="T70" fmla="*/ 1 w 154"/>
                <a:gd name="T71" fmla="*/ 256 h 265"/>
                <a:gd name="T72" fmla="*/ 1 w 154"/>
                <a:gd name="T73" fmla="*/ 256 h 265"/>
                <a:gd name="T74" fmla="*/ 1 w 154"/>
                <a:gd name="T75" fmla="*/ 256 h 265"/>
                <a:gd name="T76" fmla="*/ 0 w 154"/>
                <a:gd name="T77" fmla="*/ 257 h 265"/>
                <a:gd name="T78" fmla="*/ 0 w 154"/>
                <a:gd name="T79" fmla="*/ 257 h 265"/>
                <a:gd name="T80" fmla="*/ 0 w 154"/>
                <a:gd name="T81" fmla="*/ 258 h 265"/>
                <a:gd name="T82" fmla="*/ 0 w 154"/>
                <a:gd name="T83" fmla="*/ 259 h 265"/>
                <a:gd name="T84" fmla="*/ 1 w 154"/>
                <a:gd name="T85" fmla="*/ 265 h 265"/>
                <a:gd name="T86" fmla="*/ 154 w 154"/>
                <a:gd name="T8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265">
                  <a:moveTo>
                    <a:pt x="154" y="0"/>
                  </a:moveTo>
                  <a:cubicBezTo>
                    <a:pt x="72" y="4"/>
                    <a:pt x="6" y="109"/>
                    <a:pt x="1" y="241"/>
                  </a:cubicBezTo>
                  <a:cubicBezTo>
                    <a:pt x="1" y="241"/>
                    <a:pt x="1" y="241"/>
                    <a:pt x="1" y="241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7"/>
                    <a:pt x="1" y="257"/>
                    <a:pt x="1" y="257"/>
                  </a:cubicBezTo>
                  <a:cubicBezTo>
                    <a:pt x="1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9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154" y="265"/>
                    <a:pt x="154" y="265"/>
                    <a:pt x="154" y="265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8877300" y="6132513"/>
              <a:ext cx="1093788" cy="415925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9426575" y="6167438"/>
              <a:ext cx="544513" cy="381000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>
              <a:off x="9061450" y="6369050"/>
              <a:ext cx="120650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9250363" y="6223000"/>
              <a:ext cx="138113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9302750" y="6381750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9491663" y="6270625"/>
              <a:ext cx="119063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9628188" y="6389688"/>
              <a:ext cx="120650" cy="95250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>
              <a:off x="3789363" y="6081713"/>
              <a:ext cx="974725" cy="471488"/>
            </a:xfrm>
            <a:custGeom>
              <a:avLst/>
              <a:gdLst>
                <a:gd name="T0" fmla="*/ 226 w 227"/>
                <a:gd name="T1" fmla="*/ 110 h 110"/>
                <a:gd name="T2" fmla="*/ 227 w 227"/>
                <a:gd name="T3" fmla="*/ 97 h 110"/>
                <a:gd name="T4" fmla="*/ 170 w 227"/>
                <a:gd name="T5" fmla="*/ 40 h 110"/>
                <a:gd name="T6" fmla="*/ 165 w 227"/>
                <a:gd name="T7" fmla="*/ 40 h 110"/>
                <a:gd name="T8" fmla="*/ 115 w 227"/>
                <a:gd name="T9" fmla="*/ 0 h 110"/>
                <a:gd name="T10" fmla="*/ 63 w 227"/>
                <a:gd name="T11" fmla="*/ 51 h 110"/>
                <a:gd name="T12" fmla="*/ 49 w 227"/>
                <a:gd name="T13" fmla="*/ 49 h 110"/>
                <a:gd name="T14" fmla="*/ 0 w 227"/>
                <a:gd name="T15" fmla="*/ 99 h 110"/>
                <a:gd name="T16" fmla="*/ 1 w 227"/>
                <a:gd name="T17" fmla="*/ 110 h 110"/>
                <a:gd name="T18" fmla="*/ 226 w 227"/>
                <a:gd name="T1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110">
                  <a:moveTo>
                    <a:pt x="226" y="110"/>
                  </a:moveTo>
                  <a:cubicBezTo>
                    <a:pt x="227" y="106"/>
                    <a:pt x="227" y="102"/>
                    <a:pt x="227" y="97"/>
                  </a:cubicBezTo>
                  <a:cubicBezTo>
                    <a:pt x="227" y="66"/>
                    <a:pt x="201" y="39"/>
                    <a:pt x="170" y="40"/>
                  </a:cubicBezTo>
                  <a:cubicBezTo>
                    <a:pt x="168" y="40"/>
                    <a:pt x="166" y="40"/>
                    <a:pt x="165" y="40"/>
                  </a:cubicBezTo>
                  <a:cubicBezTo>
                    <a:pt x="159" y="17"/>
                    <a:pt x="139" y="0"/>
                    <a:pt x="115" y="0"/>
                  </a:cubicBezTo>
                  <a:cubicBezTo>
                    <a:pt x="87" y="0"/>
                    <a:pt x="64" y="24"/>
                    <a:pt x="63" y="51"/>
                  </a:cubicBezTo>
                  <a:cubicBezTo>
                    <a:pt x="59" y="50"/>
                    <a:pt x="54" y="49"/>
                    <a:pt x="49" y="49"/>
                  </a:cubicBezTo>
                  <a:cubicBezTo>
                    <a:pt x="23" y="49"/>
                    <a:pt x="0" y="72"/>
                    <a:pt x="0" y="99"/>
                  </a:cubicBezTo>
                  <a:cubicBezTo>
                    <a:pt x="0" y="102"/>
                    <a:pt x="1" y="106"/>
                    <a:pt x="1" y="110"/>
                  </a:cubicBezTo>
                  <a:cubicBezTo>
                    <a:pt x="226" y="110"/>
                    <a:pt x="226" y="110"/>
                    <a:pt x="226" y="110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7"/>
            <p:cNvSpPr>
              <a:spLocks/>
            </p:cNvSpPr>
            <p:nvPr/>
          </p:nvSpPr>
          <p:spPr bwMode="auto">
            <a:xfrm>
              <a:off x="4114800" y="6369050"/>
              <a:ext cx="120650" cy="133350"/>
            </a:xfrm>
            <a:custGeom>
              <a:avLst/>
              <a:gdLst>
                <a:gd name="T0" fmla="*/ 25 w 28"/>
                <a:gd name="T1" fmla="*/ 7 h 31"/>
                <a:gd name="T2" fmla="*/ 11 w 28"/>
                <a:gd name="T3" fmla="*/ 2 h 31"/>
                <a:gd name="T4" fmla="*/ 5 w 28"/>
                <a:gd name="T5" fmla="*/ 5 h 31"/>
                <a:gd name="T6" fmla="*/ 1 w 28"/>
                <a:gd name="T7" fmla="*/ 18 h 31"/>
                <a:gd name="T8" fmla="*/ 23 w 28"/>
                <a:gd name="T9" fmla="*/ 24 h 31"/>
                <a:gd name="T10" fmla="*/ 25 w 28"/>
                <a:gd name="T11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1">
                  <a:moveTo>
                    <a:pt x="25" y="7"/>
                  </a:moveTo>
                  <a:cubicBezTo>
                    <a:pt x="23" y="1"/>
                    <a:pt x="16" y="0"/>
                    <a:pt x="11" y="2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1" y="9"/>
                    <a:pt x="0" y="13"/>
                    <a:pt x="1" y="18"/>
                  </a:cubicBezTo>
                  <a:cubicBezTo>
                    <a:pt x="4" y="27"/>
                    <a:pt x="16" y="31"/>
                    <a:pt x="23" y="24"/>
                  </a:cubicBezTo>
                  <a:cubicBezTo>
                    <a:pt x="28" y="19"/>
                    <a:pt x="28" y="13"/>
                    <a:pt x="25" y="7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4137025" y="6215063"/>
              <a:ext cx="153988" cy="119063"/>
            </a:xfrm>
            <a:custGeom>
              <a:avLst/>
              <a:gdLst>
                <a:gd name="T0" fmla="*/ 20 w 36"/>
                <a:gd name="T1" fmla="*/ 0 h 28"/>
                <a:gd name="T2" fmla="*/ 20 w 36"/>
                <a:gd name="T3" fmla="*/ 28 h 28"/>
                <a:gd name="T4" fmla="*/ 20 w 36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36" y="28"/>
                    <a:pt x="36" y="0"/>
                    <a:pt x="20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4346575" y="6343650"/>
              <a:ext cx="115888" cy="128588"/>
            </a:xfrm>
            <a:custGeom>
              <a:avLst/>
              <a:gdLst>
                <a:gd name="T0" fmla="*/ 24 w 27"/>
                <a:gd name="T1" fmla="*/ 6 h 30"/>
                <a:gd name="T2" fmla="*/ 20 w 27"/>
                <a:gd name="T3" fmla="*/ 3 h 30"/>
                <a:gd name="T4" fmla="*/ 7 w 27"/>
                <a:gd name="T5" fmla="*/ 3 h 30"/>
                <a:gd name="T6" fmla="*/ 2 w 27"/>
                <a:gd name="T7" fmla="*/ 8 h 30"/>
                <a:gd name="T8" fmla="*/ 0 w 27"/>
                <a:gd name="T9" fmla="*/ 15 h 30"/>
                <a:gd name="T10" fmla="*/ 10 w 27"/>
                <a:gd name="T11" fmla="*/ 28 h 30"/>
                <a:gd name="T12" fmla="*/ 26 w 27"/>
                <a:gd name="T13" fmla="*/ 22 h 30"/>
                <a:gd name="T14" fmla="*/ 27 w 27"/>
                <a:gd name="T15" fmla="*/ 15 h 30"/>
                <a:gd name="T16" fmla="*/ 24 w 27"/>
                <a:gd name="T1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0">
                  <a:moveTo>
                    <a:pt x="24" y="6"/>
                  </a:moveTo>
                  <a:cubicBezTo>
                    <a:pt x="23" y="5"/>
                    <a:pt x="22" y="3"/>
                    <a:pt x="20" y="3"/>
                  </a:cubicBezTo>
                  <a:cubicBezTo>
                    <a:pt x="16" y="0"/>
                    <a:pt x="11" y="0"/>
                    <a:pt x="7" y="3"/>
                  </a:cubicBezTo>
                  <a:cubicBezTo>
                    <a:pt x="4" y="4"/>
                    <a:pt x="3" y="6"/>
                    <a:pt x="2" y="8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6" y="30"/>
                    <a:pt x="22" y="27"/>
                    <a:pt x="26" y="22"/>
                  </a:cubicBezTo>
                  <a:cubicBezTo>
                    <a:pt x="27" y="20"/>
                    <a:pt x="27" y="17"/>
                    <a:pt x="27" y="15"/>
                  </a:cubicBezTo>
                  <a:cubicBezTo>
                    <a:pt x="27" y="12"/>
                    <a:pt x="26" y="9"/>
                    <a:pt x="24" y="6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4514850" y="6373813"/>
              <a:ext cx="153988" cy="115888"/>
            </a:xfrm>
            <a:custGeom>
              <a:avLst/>
              <a:gdLst>
                <a:gd name="T0" fmla="*/ 16 w 36"/>
                <a:gd name="T1" fmla="*/ 0 h 27"/>
                <a:gd name="T2" fmla="*/ 16 w 36"/>
                <a:gd name="T3" fmla="*/ 27 h 27"/>
                <a:gd name="T4" fmla="*/ 16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6" y="0"/>
                  </a:moveTo>
                  <a:cubicBezTo>
                    <a:pt x="0" y="0"/>
                    <a:pt x="0" y="27"/>
                    <a:pt x="16" y="27"/>
                  </a:cubicBezTo>
                  <a:cubicBezTo>
                    <a:pt x="36" y="27"/>
                    <a:pt x="36" y="0"/>
                    <a:pt x="16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1"/>
            <p:cNvSpPr>
              <a:spLocks noEditPoints="1"/>
            </p:cNvSpPr>
            <p:nvPr/>
          </p:nvSpPr>
          <p:spPr bwMode="auto">
            <a:xfrm>
              <a:off x="3789363" y="6291263"/>
              <a:ext cx="269875" cy="214313"/>
            </a:xfrm>
            <a:custGeom>
              <a:avLst/>
              <a:gdLst>
                <a:gd name="T0" fmla="*/ 63 w 63"/>
                <a:gd name="T1" fmla="*/ 2 h 50"/>
                <a:gd name="T2" fmla="*/ 63 w 63"/>
                <a:gd name="T3" fmla="*/ 2 h 50"/>
                <a:gd name="T4" fmla="*/ 63 w 63"/>
                <a:gd name="T5" fmla="*/ 2 h 50"/>
                <a:gd name="T6" fmla="*/ 63 w 63"/>
                <a:gd name="T7" fmla="*/ 2 h 50"/>
                <a:gd name="T8" fmla="*/ 63 w 63"/>
                <a:gd name="T9" fmla="*/ 2 h 50"/>
                <a:gd name="T10" fmla="*/ 63 w 63"/>
                <a:gd name="T11" fmla="*/ 2 h 50"/>
                <a:gd name="T12" fmla="*/ 63 w 63"/>
                <a:gd name="T13" fmla="*/ 2 h 50"/>
                <a:gd name="T14" fmla="*/ 63 w 63"/>
                <a:gd name="T15" fmla="*/ 2 h 50"/>
                <a:gd name="T16" fmla="*/ 63 w 63"/>
                <a:gd name="T17" fmla="*/ 2 h 50"/>
                <a:gd name="T18" fmla="*/ 63 w 63"/>
                <a:gd name="T19" fmla="*/ 2 h 50"/>
                <a:gd name="T20" fmla="*/ 63 w 63"/>
                <a:gd name="T21" fmla="*/ 2 h 50"/>
                <a:gd name="T22" fmla="*/ 63 w 63"/>
                <a:gd name="T23" fmla="*/ 2 h 50"/>
                <a:gd name="T24" fmla="*/ 63 w 63"/>
                <a:gd name="T25" fmla="*/ 1 h 50"/>
                <a:gd name="T26" fmla="*/ 63 w 63"/>
                <a:gd name="T27" fmla="*/ 2 h 50"/>
                <a:gd name="T28" fmla="*/ 63 w 63"/>
                <a:gd name="T29" fmla="*/ 1 h 50"/>
                <a:gd name="T30" fmla="*/ 63 w 63"/>
                <a:gd name="T31" fmla="*/ 1 h 50"/>
                <a:gd name="T32" fmla="*/ 63 w 63"/>
                <a:gd name="T33" fmla="*/ 1 h 50"/>
                <a:gd name="T34" fmla="*/ 63 w 63"/>
                <a:gd name="T35" fmla="*/ 1 h 50"/>
                <a:gd name="T36" fmla="*/ 63 w 63"/>
                <a:gd name="T37" fmla="*/ 1 h 50"/>
                <a:gd name="T38" fmla="*/ 63 w 63"/>
                <a:gd name="T39" fmla="*/ 1 h 50"/>
                <a:gd name="T40" fmla="*/ 63 w 63"/>
                <a:gd name="T41" fmla="*/ 1 h 50"/>
                <a:gd name="T42" fmla="*/ 63 w 63"/>
                <a:gd name="T43" fmla="*/ 1 h 50"/>
                <a:gd name="T44" fmla="*/ 63 w 63"/>
                <a:gd name="T45" fmla="*/ 1 h 50"/>
                <a:gd name="T46" fmla="*/ 63 w 63"/>
                <a:gd name="T47" fmla="*/ 1 h 50"/>
                <a:gd name="T48" fmla="*/ 63 w 63"/>
                <a:gd name="T49" fmla="*/ 1 h 50"/>
                <a:gd name="T50" fmla="*/ 63 w 63"/>
                <a:gd name="T51" fmla="*/ 1 h 50"/>
                <a:gd name="T52" fmla="*/ 63 w 63"/>
                <a:gd name="T53" fmla="*/ 1 h 50"/>
                <a:gd name="T54" fmla="*/ 63 w 63"/>
                <a:gd name="T55" fmla="*/ 1 h 50"/>
                <a:gd name="T56" fmla="*/ 63 w 63"/>
                <a:gd name="T57" fmla="*/ 1 h 50"/>
                <a:gd name="T58" fmla="*/ 63 w 63"/>
                <a:gd name="T59" fmla="*/ 1 h 50"/>
                <a:gd name="T60" fmla="*/ 63 w 63"/>
                <a:gd name="T61" fmla="*/ 0 h 50"/>
                <a:gd name="T62" fmla="*/ 63 w 63"/>
                <a:gd name="T63" fmla="*/ 1 h 50"/>
                <a:gd name="T64" fmla="*/ 63 w 63"/>
                <a:gd name="T65" fmla="*/ 0 h 50"/>
                <a:gd name="T66" fmla="*/ 63 w 63"/>
                <a:gd name="T67" fmla="*/ 0 h 50"/>
                <a:gd name="T68" fmla="*/ 63 w 63"/>
                <a:gd name="T69" fmla="*/ 0 h 50"/>
                <a:gd name="T70" fmla="*/ 63 w 63"/>
                <a:gd name="T71" fmla="*/ 0 h 50"/>
                <a:gd name="T72" fmla="*/ 49 w 63"/>
                <a:gd name="T73" fmla="*/ 0 h 50"/>
                <a:gd name="T74" fmla="*/ 0 w 63"/>
                <a:gd name="T75" fmla="*/ 50 h 50"/>
                <a:gd name="T76" fmla="*/ 0 w 63"/>
                <a:gd name="T77" fmla="*/ 50 h 50"/>
                <a:gd name="T78" fmla="*/ 49 w 63"/>
                <a:gd name="T79" fmla="*/ 0 h 50"/>
                <a:gd name="T80" fmla="*/ 63 w 63"/>
                <a:gd name="T81" fmla="*/ 2 h 50"/>
                <a:gd name="T82" fmla="*/ 63 w 63"/>
                <a:gd name="T83" fmla="*/ 2 h 50"/>
                <a:gd name="T84" fmla="*/ 63 w 63"/>
                <a:gd name="T85" fmla="*/ 2 h 50"/>
                <a:gd name="T86" fmla="*/ 49 w 63"/>
                <a:gd name="T87" fmla="*/ 0 h 50"/>
                <a:gd name="T88" fmla="*/ 63 w 63"/>
                <a:gd name="T89" fmla="*/ 0 h 50"/>
                <a:gd name="T90" fmla="*/ 63 w 63"/>
                <a:gd name="T91" fmla="*/ 0 h 50"/>
                <a:gd name="T92" fmla="*/ 63 w 63"/>
                <a:gd name="T93" fmla="*/ 0 h 50"/>
                <a:gd name="T94" fmla="*/ 63 w 63"/>
                <a:gd name="T95" fmla="*/ 0 h 50"/>
                <a:gd name="T96" fmla="*/ 63 w 63"/>
                <a:gd name="T97" fmla="*/ 0 h 50"/>
                <a:gd name="T98" fmla="*/ 63 w 63"/>
                <a:gd name="T99" fmla="*/ 0 h 50"/>
                <a:gd name="T100" fmla="*/ 63 w 63"/>
                <a:gd name="T101" fmla="*/ 0 h 50"/>
                <a:gd name="T102" fmla="*/ 63 w 63"/>
                <a:gd name="T103" fmla="*/ 0 h 50"/>
                <a:gd name="T104" fmla="*/ 63 w 63"/>
                <a:gd name="T105" fmla="*/ 0 h 50"/>
                <a:gd name="T106" fmla="*/ 63 w 63"/>
                <a:gd name="T107" fmla="*/ 0 h 50"/>
                <a:gd name="T108" fmla="*/ 63 w 63"/>
                <a:gd name="T109" fmla="*/ 0 h 50"/>
                <a:gd name="T110" fmla="*/ 63 w 63"/>
                <a:gd name="T111" fmla="*/ 0 h 50"/>
                <a:gd name="T112" fmla="*/ 63 w 63"/>
                <a:gd name="T113" fmla="*/ 0 h 50"/>
                <a:gd name="T114" fmla="*/ 63 w 63"/>
                <a:gd name="T115" fmla="*/ 0 h 50"/>
                <a:gd name="T116" fmla="*/ 63 w 63"/>
                <a:gd name="T1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" h="50"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1"/>
                  </a:moveTo>
                  <a:cubicBezTo>
                    <a:pt x="63" y="1"/>
                    <a:pt x="63" y="2"/>
                    <a:pt x="63" y="2"/>
                  </a:cubicBezTo>
                  <a:cubicBezTo>
                    <a:pt x="63" y="2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0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49" y="0"/>
                  </a:moveTo>
                  <a:cubicBezTo>
                    <a:pt x="23" y="0"/>
                    <a:pt x="0" y="23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49" y="0"/>
                  </a:cubicBezTo>
                  <a:cubicBezTo>
                    <a:pt x="54" y="0"/>
                    <a:pt x="59" y="1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59" y="1"/>
                    <a:pt x="54" y="0"/>
                    <a:pt x="49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F2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2"/>
            <p:cNvSpPr>
              <a:spLocks noEditPoints="1"/>
            </p:cNvSpPr>
            <p:nvPr/>
          </p:nvSpPr>
          <p:spPr bwMode="auto">
            <a:xfrm>
              <a:off x="3789363" y="6086475"/>
              <a:ext cx="458788" cy="466725"/>
            </a:xfrm>
            <a:custGeom>
              <a:avLst/>
              <a:gdLst>
                <a:gd name="T0" fmla="*/ 37 w 107"/>
                <a:gd name="T1" fmla="*/ 93 h 109"/>
                <a:gd name="T2" fmla="*/ 37 w 107"/>
                <a:gd name="T3" fmla="*/ 68 h 109"/>
                <a:gd name="T4" fmla="*/ 37 w 107"/>
                <a:gd name="T5" fmla="*/ 93 h 109"/>
                <a:gd name="T6" fmla="*/ 90 w 107"/>
                <a:gd name="T7" fmla="*/ 94 h 109"/>
                <a:gd name="T8" fmla="*/ 77 w 107"/>
                <a:gd name="T9" fmla="*/ 84 h 109"/>
                <a:gd name="T10" fmla="*/ 81 w 107"/>
                <a:gd name="T11" fmla="*/ 71 h 109"/>
                <a:gd name="T12" fmla="*/ 87 w 107"/>
                <a:gd name="T13" fmla="*/ 68 h 109"/>
                <a:gd name="T14" fmla="*/ 92 w 107"/>
                <a:gd name="T15" fmla="*/ 67 h 109"/>
                <a:gd name="T16" fmla="*/ 101 w 107"/>
                <a:gd name="T17" fmla="*/ 73 h 109"/>
                <a:gd name="T18" fmla="*/ 99 w 107"/>
                <a:gd name="T19" fmla="*/ 90 h 109"/>
                <a:gd name="T20" fmla="*/ 90 w 107"/>
                <a:gd name="T21" fmla="*/ 94 h 109"/>
                <a:gd name="T22" fmla="*/ 107 w 107"/>
                <a:gd name="T23" fmla="*/ 0 h 109"/>
                <a:gd name="T24" fmla="*/ 63 w 107"/>
                <a:gd name="T25" fmla="*/ 48 h 109"/>
                <a:gd name="T26" fmla="*/ 63 w 107"/>
                <a:gd name="T27" fmla="*/ 48 h 109"/>
                <a:gd name="T28" fmla="*/ 63 w 107"/>
                <a:gd name="T29" fmla="*/ 48 h 109"/>
                <a:gd name="T30" fmla="*/ 63 w 107"/>
                <a:gd name="T31" fmla="*/ 48 h 109"/>
                <a:gd name="T32" fmla="*/ 63 w 107"/>
                <a:gd name="T33" fmla="*/ 48 h 109"/>
                <a:gd name="T34" fmla="*/ 63 w 107"/>
                <a:gd name="T35" fmla="*/ 48 h 109"/>
                <a:gd name="T36" fmla="*/ 63 w 107"/>
                <a:gd name="T37" fmla="*/ 48 h 109"/>
                <a:gd name="T38" fmla="*/ 63 w 107"/>
                <a:gd name="T39" fmla="*/ 48 h 109"/>
                <a:gd name="T40" fmla="*/ 63 w 107"/>
                <a:gd name="T41" fmla="*/ 48 h 109"/>
                <a:gd name="T42" fmla="*/ 63 w 107"/>
                <a:gd name="T43" fmla="*/ 48 h 109"/>
                <a:gd name="T44" fmla="*/ 63 w 107"/>
                <a:gd name="T45" fmla="*/ 48 h 109"/>
                <a:gd name="T46" fmla="*/ 63 w 107"/>
                <a:gd name="T47" fmla="*/ 48 h 109"/>
                <a:gd name="T48" fmla="*/ 63 w 107"/>
                <a:gd name="T49" fmla="*/ 48 h 109"/>
                <a:gd name="T50" fmla="*/ 63 w 107"/>
                <a:gd name="T51" fmla="*/ 49 h 109"/>
                <a:gd name="T52" fmla="*/ 63 w 107"/>
                <a:gd name="T53" fmla="*/ 49 h 109"/>
                <a:gd name="T54" fmla="*/ 63 w 107"/>
                <a:gd name="T55" fmla="*/ 49 h 109"/>
                <a:gd name="T56" fmla="*/ 63 w 107"/>
                <a:gd name="T57" fmla="*/ 49 h 109"/>
                <a:gd name="T58" fmla="*/ 63 w 107"/>
                <a:gd name="T59" fmla="*/ 49 h 109"/>
                <a:gd name="T60" fmla="*/ 63 w 107"/>
                <a:gd name="T61" fmla="*/ 49 h 109"/>
                <a:gd name="T62" fmla="*/ 63 w 107"/>
                <a:gd name="T63" fmla="*/ 49 h 109"/>
                <a:gd name="T64" fmla="*/ 63 w 107"/>
                <a:gd name="T65" fmla="*/ 49 h 109"/>
                <a:gd name="T66" fmla="*/ 63 w 107"/>
                <a:gd name="T67" fmla="*/ 49 h 109"/>
                <a:gd name="T68" fmla="*/ 63 w 107"/>
                <a:gd name="T69" fmla="*/ 49 h 109"/>
                <a:gd name="T70" fmla="*/ 63 w 107"/>
                <a:gd name="T71" fmla="*/ 49 h 109"/>
                <a:gd name="T72" fmla="*/ 63 w 107"/>
                <a:gd name="T73" fmla="*/ 49 h 109"/>
                <a:gd name="T74" fmla="*/ 63 w 107"/>
                <a:gd name="T75" fmla="*/ 50 h 109"/>
                <a:gd name="T76" fmla="*/ 63 w 107"/>
                <a:gd name="T77" fmla="*/ 50 h 109"/>
                <a:gd name="T78" fmla="*/ 63 w 107"/>
                <a:gd name="T79" fmla="*/ 50 h 109"/>
                <a:gd name="T80" fmla="*/ 63 w 107"/>
                <a:gd name="T81" fmla="*/ 50 h 109"/>
                <a:gd name="T82" fmla="*/ 63 w 107"/>
                <a:gd name="T83" fmla="*/ 50 h 109"/>
                <a:gd name="T84" fmla="*/ 63 w 107"/>
                <a:gd name="T85" fmla="*/ 50 h 109"/>
                <a:gd name="T86" fmla="*/ 63 w 107"/>
                <a:gd name="T87" fmla="*/ 50 h 109"/>
                <a:gd name="T88" fmla="*/ 63 w 107"/>
                <a:gd name="T89" fmla="*/ 50 h 109"/>
                <a:gd name="T90" fmla="*/ 63 w 107"/>
                <a:gd name="T91" fmla="*/ 50 h 109"/>
                <a:gd name="T92" fmla="*/ 63 w 107"/>
                <a:gd name="T93" fmla="*/ 50 h 109"/>
                <a:gd name="T94" fmla="*/ 63 w 107"/>
                <a:gd name="T95" fmla="*/ 50 h 109"/>
                <a:gd name="T96" fmla="*/ 49 w 107"/>
                <a:gd name="T97" fmla="*/ 48 h 109"/>
                <a:gd name="T98" fmla="*/ 0 w 107"/>
                <a:gd name="T99" fmla="*/ 98 h 109"/>
                <a:gd name="T100" fmla="*/ 1 w 107"/>
                <a:gd name="T101" fmla="*/ 109 h 109"/>
                <a:gd name="T102" fmla="*/ 107 w 107"/>
                <a:gd name="T103" fmla="*/ 109 h 109"/>
                <a:gd name="T104" fmla="*/ 107 w 107"/>
                <a:gd name="T105" fmla="*/ 56 h 109"/>
                <a:gd name="T106" fmla="*/ 101 w 107"/>
                <a:gd name="T107" fmla="*/ 58 h 109"/>
                <a:gd name="T108" fmla="*/ 101 w 107"/>
                <a:gd name="T109" fmla="*/ 30 h 109"/>
                <a:gd name="T110" fmla="*/ 107 w 107"/>
                <a:gd name="T111" fmla="*/ 31 h 109"/>
                <a:gd name="T112" fmla="*/ 107 w 107"/>
                <a:gd name="T1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" h="109">
                  <a:moveTo>
                    <a:pt x="37" y="93"/>
                  </a:moveTo>
                  <a:cubicBezTo>
                    <a:pt x="21" y="93"/>
                    <a:pt x="21" y="68"/>
                    <a:pt x="37" y="68"/>
                  </a:cubicBezTo>
                  <a:cubicBezTo>
                    <a:pt x="53" y="68"/>
                    <a:pt x="53" y="93"/>
                    <a:pt x="37" y="93"/>
                  </a:cubicBezTo>
                  <a:moveTo>
                    <a:pt x="90" y="94"/>
                  </a:moveTo>
                  <a:cubicBezTo>
                    <a:pt x="85" y="94"/>
                    <a:pt x="79" y="90"/>
                    <a:pt x="77" y="84"/>
                  </a:cubicBezTo>
                  <a:cubicBezTo>
                    <a:pt x="76" y="79"/>
                    <a:pt x="77" y="75"/>
                    <a:pt x="81" y="71"/>
                  </a:cubicBezTo>
                  <a:cubicBezTo>
                    <a:pt x="82" y="69"/>
                    <a:pt x="84" y="68"/>
                    <a:pt x="87" y="68"/>
                  </a:cubicBezTo>
                  <a:cubicBezTo>
                    <a:pt x="88" y="67"/>
                    <a:pt x="90" y="67"/>
                    <a:pt x="92" y="67"/>
                  </a:cubicBezTo>
                  <a:cubicBezTo>
                    <a:pt x="96" y="67"/>
                    <a:pt x="99" y="69"/>
                    <a:pt x="101" y="73"/>
                  </a:cubicBezTo>
                  <a:cubicBezTo>
                    <a:pt x="104" y="79"/>
                    <a:pt x="104" y="85"/>
                    <a:pt x="99" y="90"/>
                  </a:cubicBezTo>
                  <a:cubicBezTo>
                    <a:pt x="97" y="92"/>
                    <a:pt x="93" y="94"/>
                    <a:pt x="90" y="94"/>
                  </a:cubicBezTo>
                  <a:moveTo>
                    <a:pt x="107" y="0"/>
                  </a:moveTo>
                  <a:cubicBezTo>
                    <a:pt x="83" y="4"/>
                    <a:pt x="65" y="24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59" y="49"/>
                    <a:pt x="54" y="48"/>
                    <a:pt x="49" y="48"/>
                  </a:cubicBezTo>
                  <a:cubicBezTo>
                    <a:pt x="23" y="48"/>
                    <a:pt x="0" y="71"/>
                    <a:pt x="0" y="98"/>
                  </a:cubicBezTo>
                  <a:cubicBezTo>
                    <a:pt x="0" y="101"/>
                    <a:pt x="1" y="105"/>
                    <a:pt x="1" y="109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5" y="57"/>
                    <a:pt x="103" y="58"/>
                    <a:pt x="101" y="58"/>
                  </a:cubicBezTo>
                  <a:cubicBezTo>
                    <a:pt x="81" y="58"/>
                    <a:pt x="81" y="30"/>
                    <a:pt x="101" y="30"/>
                  </a:cubicBezTo>
                  <a:cubicBezTo>
                    <a:pt x="103" y="30"/>
                    <a:pt x="105" y="30"/>
                    <a:pt x="107" y="31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4114800" y="6373813"/>
              <a:ext cx="120650" cy="115888"/>
            </a:xfrm>
            <a:custGeom>
              <a:avLst/>
              <a:gdLst>
                <a:gd name="T0" fmla="*/ 16 w 28"/>
                <a:gd name="T1" fmla="*/ 0 h 27"/>
                <a:gd name="T2" fmla="*/ 11 w 28"/>
                <a:gd name="T3" fmla="*/ 1 h 27"/>
                <a:gd name="T4" fmla="*/ 5 w 28"/>
                <a:gd name="T5" fmla="*/ 4 h 27"/>
                <a:gd name="T6" fmla="*/ 1 w 28"/>
                <a:gd name="T7" fmla="*/ 17 h 27"/>
                <a:gd name="T8" fmla="*/ 14 w 28"/>
                <a:gd name="T9" fmla="*/ 27 h 27"/>
                <a:gd name="T10" fmla="*/ 23 w 28"/>
                <a:gd name="T11" fmla="*/ 23 h 27"/>
                <a:gd name="T12" fmla="*/ 25 w 28"/>
                <a:gd name="T13" fmla="*/ 6 h 27"/>
                <a:gd name="T14" fmla="*/ 16 w 28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7"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8" y="1"/>
                    <a:pt x="6" y="2"/>
                    <a:pt x="5" y="4"/>
                  </a:cubicBezTo>
                  <a:cubicBezTo>
                    <a:pt x="1" y="8"/>
                    <a:pt x="0" y="12"/>
                    <a:pt x="1" y="17"/>
                  </a:cubicBezTo>
                  <a:cubicBezTo>
                    <a:pt x="3" y="23"/>
                    <a:pt x="9" y="27"/>
                    <a:pt x="14" y="27"/>
                  </a:cubicBezTo>
                  <a:cubicBezTo>
                    <a:pt x="17" y="27"/>
                    <a:pt x="21" y="25"/>
                    <a:pt x="23" y="23"/>
                  </a:cubicBezTo>
                  <a:cubicBezTo>
                    <a:pt x="28" y="18"/>
                    <a:pt x="28" y="12"/>
                    <a:pt x="25" y="6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4137025" y="6215063"/>
              <a:ext cx="111125" cy="119063"/>
            </a:xfrm>
            <a:custGeom>
              <a:avLst/>
              <a:gdLst>
                <a:gd name="T0" fmla="*/ 20 w 26"/>
                <a:gd name="T1" fmla="*/ 0 h 28"/>
                <a:gd name="T2" fmla="*/ 20 w 26"/>
                <a:gd name="T3" fmla="*/ 28 h 28"/>
                <a:gd name="T4" fmla="*/ 26 w 26"/>
                <a:gd name="T5" fmla="*/ 26 h 28"/>
                <a:gd name="T6" fmla="*/ 26 w 26"/>
                <a:gd name="T7" fmla="*/ 1 h 28"/>
                <a:gd name="T8" fmla="*/ 20 w 26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22" y="28"/>
                    <a:pt x="24" y="27"/>
                    <a:pt x="26" y="26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2773363" y="6069013"/>
              <a:ext cx="158750" cy="698500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2506663" y="5772150"/>
              <a:ext cx="531813" cy="5619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2597150" y="5915025"/>
              <a:ext cx="320675" cy="295275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2862263" y="6283325"/>
              <a:ext cx="236538" cy="18891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2047875" y="6154738"/>
              <a:ext cx="158750" cy="69850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1939925" y="5857875"/>
              <a:ext cx="531813" cy="5619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2060575" y="6000750"/>
              <a:ext cx="322263" cy="29527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1879600" y="6369050"/>
              <a:ext cx="236538" cy="1889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5646738" y="5154613"/>
              <a:ext cx="257175" cy="806450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Rectangle 71"/>
            <p:cNvSpPr>
              <a:spLocks noChangeArrowheads="1"/>
            </p:cNvSpPr>
            <p:nvPr/>
          </p:nvSpPr>
          <p:spPr bwMode="auto">
            <a:xfrm>
              <a:off x="5646738" y="5035550"/>
              <a:ext cx="257175" cy="1365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4729163" y="5194300"/>
              <a:ext cx="1257300" cy="1350963"/>
            </a:xfrm>
            <a:custGeom>
              <a:avLst/>
              <a:gdLst>
                <a:gd name="T0" fmla="*/ 792 w 792"/>
                <a:gd name="T1" fmla="*/ 851 h 851"/>
                <a:gd name="T2" fmla="*/ 792 w 792"/>
                <a:gd name="T3" fmla="*/ 405 h 851"/>
                <a:gd name="T4" fmla="*/ 397 w 792"/>
                <a:gd name="T5" fmla="*/ 0 h 851"/>
                <a:gd name="T6" fmla="*/ 0 w 792"/>
                <a:gd name="T7" fmla="*/ 405 h 851"/>
                <a:gd name="T8" fmla="*/ 0 w 792"/>
                <a:gd name="T9" fmla="*/ 851 h 851"/>
                <a:gd name="T10" fmla="*/ 792 w 792"/>
                <a:gd name="T11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2" h="851">
                  <a:moveTo>
                    <a:pt x="792" y="851"/>
                  </a:moveTo>
                  <a:lnTo>
                    <a:pt x="792" y="405"/>
                  </a:lnTo>
                  <a:lnTo>
                    <a:pt x="397" y="0"/>
                  </a:lnTo>
                  <a:lnTo>
                    <a:pt x="0" y="405"/>
                  </a:lnTo>
                  <a:lnTo>
                    <a:pt x="0" y="851"/>
                  </a:lnTo>
                  <a:lnTo>
                    <a:pt x="792" y="851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4651375" y="5103813"/>
              <a:ext cx="1408113" cy="814388"/>
            </a:xfrm>
            <a:custGeom>
              <a:avLst/>
              <a:gdLst>
                <a:gd name="T0" fmla="*/ 22 w 328"/>
                <a:gd name="T1" fmla="*/ 185 h 190"/>
                <a:gd name="T2" fmla="*/ 163 w 328"/>
                <a:gd name="T3" fmla="*/ 37 h 190"/>
                <a:gd name="T4" fmla="*/ 307 w 328"/>
                <a:gd name="T5" fmla="*/ 190 h 190"/>
                <a:gd name="T6" fmla="*/ 328 w 328"/>
                <a:gd name="T7" fmla="*/ 170 h 190"/>
                <a:gd name="T8" fmla="*/ 174 w 328"/>
                <a:gd name="T9" fmla="*/ 5 h 190"/>
                <a:gd name="T10" fmla="*/ 163 w 328"/>
                <a:gd name="T11" fmla="*/ 0 h 190"/>
                <a:gd name="T12" fmla="*/ 153 w 328"/>
                <a:gd name="T13" fmla="*/ 5 h 190"/>
                <a:gd name="T14" fmla="*/ 0 w 328"/>
                <a:gd name="T15" fmla="*/ 164 h 190"/>
                <a:gd name="T16" fmla="*/ 22 w 328"/>
                <a:gd name="T17" fmla="*/ 1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190">
                  <a:moveTo>
                    <a:pt x="22" y="185"/>
                  </a:moveTo>
                  <a:cubicBezTo>
                    <a:pt x="163" y="37"/>
                    <a:pt x="163" y="37"/>
                    <a:pt x="163" y="37"/>
                  </a:cubicBezTo>
                  <a:cubicBezTo>
                    <a:pt x="307" y="190"/>
                    <a:pt x="307" y="190"/>
                    <a:pt x="307" y="190"/>
                  </a:cubicBezTo>
                  <a:cubicBezTo>
                    <a:pt x="328" y="170"/>
                    <a:pt x="328" y="170"/>
                    <a:pt x="328" y="170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1" y="2"/>
                    <a:pt x="167" y="0"/>
                    <a:pt x="163" y="0"/>
                  </a:cubicBezTo>
                  <a:cubicBezTo>
                    <a:pt x="159" y="0"/>
                    <a:pt x="155" y="2"/>
                    <a:pt x="153" y="5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2" y="185"/>
                    <a:pt x="22" y="185"/>
                    <a:pt x="22" y="185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4883150" y="5927725"/>
              <a:ext cx="153988" cy="350838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4840288" y="5884863"/>
              <a:ext cx="239713" cy="436563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5694363" y="5927725"/>
              <a:ext cx="158750" cy="350838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5651500" y="5884863"/>
              <a:ext cx="239713" cy="436563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Oval 78"/>
            <p:cNvSpPr>
              <a:spLocks noChangeArrowheads="1"/>
            </p:cNvSpPr>
            <p:nvPr/>
          </p:nvSpPr>
          <p:spPr bwMode="auto">
            <a:xfrm>
              <a:off x="5192713" y="5549900"/>
              <a:ext cx="330200" cy="33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5149850" y="5511800"/>
              <a:ext cx="415925" cy="411163"/>
            </a:xfrm>
            <a:custGeom>
              <a:avLst/>
              <a:gdLst>
                <a:gd name="T0" fmla="*/ 10 w 97"/>
                <a:gd name="T1" fmla="*/ 48 h 96"/>
                <a:gd name="T2" fmla="*/ 20 w 97"/>
                <a:gd name="T3" fmla="*/ 48 h 96"/>
                <a:gd name="T4" fmla="*/ 28 w 97"/>
                <a:gd name="T5" fmla="*/ 28 h 96"/>
                <a:gd name="T6" fmla="*/ 48 w 97"/>
                <a:gd name="T7" fmla="*/ 19 h 96"/>
                <a:gd name="T8" fmla="*/ 69 w 97"/>
                <a:gd name="T9" fmla="*/ 28 h 96"/>
                <a:gd name="T10" fmla="*/ 77 w 97"/>
                <a:gd name="T11" fmla="*/ 48 h 96"/>
                <a:gd name="T12" fmla="*/ 69 w 97"/>
                <a:gd name="T13" fmla="*/ 68 h 96"/>
                <a:gd name="T14" fmla="*/ 48 w 97"/>
                <a:gd name="T15" fmla="*/ 76 h 96"/>
                <a:gd name="T16" fmla="*/ 28 w 97"/>
                <a:gd name="T17" fmla="*/ 68 h 96"/>
                <a:gd name="T18" fmla="*/ 20 w 97"/>
                <a:gd name="T19" fmla="*/ 48 h 96"/>
                <a:gd name="T20" fmla="*/ 10 w 97"/>
                <a:gd name="T21" fmla="*/ 48 h 96"/>
                <a:gd name="T22" fmla="*/ 0 w 97"/>
                <a:gd name="T23" fmla="*/ 48 h 96"/>
                <a:gd name="T24" fmla="*/ 48 w 97"/>
                <a:gd name="T25" fmla="*/ 96 h 96"/>
                <a:gd name="T26" fmla="*/ 97 w 97"/>
                <a:gd name="T27" fmla="*/ 48 h 96"/>
                <a:gd name="T28" fmla="*/ 48 w 97"/>
                <a:gd name="T29" fmla="*/ 0 h 96"/>
                <a:gd name="T30" fmla="*/ 0 w 97"/>
                <a:gd name="T31" fmla="*/ 48 h 96"/>
                <a:gd name="T32" fmla="*/ 10 w 97"/>
                <a:gd name="T33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6">
                  <a:moveTo>
                    <a:pt x="1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0"/>
                    <a:pt x="23" y="33"/>
                    <a:pt x="28" y="28"/>
                  </a:cubicBezTo>
                  <a:cubicBezTo>
                    <a:pt x="34" y="22"/>
                    <a:pt x="41" y="19"/>
                    <a:pt x="48" y="19"/>
                  </a:cubicBezTo>
                  <a:cubicBezTo>
                    <a:pt x="56" y="19"/>
                    <a:pt x="63" y="22"/>
                    <a:pt x="69" y="28"/>
                  </a:cubicBezTo>
                  <a:cubicBezTo>
                    <a:pt x="74" y="33"/>
                    <a:pt x="77" y="40"/>
                    <a:pt x="77" y="48"/>
                  </a:cubicBezTo>
                  <a:cubicBezTo>
                    <a:pt x="77" y="56"/>
                    <a:pt x="74" y="63"/>
                    <a:pt x="69" y="68"/>
                  </a:cubicBezTo>
                  <a:cubicBezTo>
                    <a:pt x="63" y="73"/>
                    <a:pt x="56" y="76"/>
                    <a:pt x="48" y="76"/>
                  </a:cubicBezTo>
                  <a:cubicBezTo>
                    <a:pt x="41" y="76"/>
                    <a:pt x="34" y="73"/>
                    <a:pt x="28" y="68"/>
                  </a:cubicBezTo>
                  <a:cubicBezTo>
                    <a:pt x="23" y="63"/>
                    <a:pt x="20" y="56"/>
                    <a:pt x="2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7" y="74"/>
                    <a:pt x="97" y="48"/>
                  </a:cubicBezTo>
                  <a:cubicBezTo>
                    <a:pt x="97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lnTo>
                    <a:pt x="10" y="48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Rectangle 80"/>
            <p:cNvSpPr>
              <a:spLocks noChangeArrowheads="1"/>
            </p:cNvSpPr>
            <p:nvPr/>
          </p:nvSpPr>
          <p:spPr bwMode="auto">
            <a:xfrm>
              <a:off x="5195888" y="6119813"/>
              <a:ext cx="322263" cy="425450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1"/>
            <p:cNvSpPr>
              <a:spLocks/>
            </p:cNvSpPr>
            <p:nvPr/>
          </p:nvSpPr>
          <p:spPr bwMode="auto">
            <a:xfrm>
              <a:off x="6145213" y="5519738"/>
              <a:ext cx="496888" cy="827088"/>
            </a:xfrm>
            <a:custGeom>
              <a:avLst/>
              <a:gdLst>
                <a:gd name="T0" fmla="*/ 313 w 313"/>
                <a:gd name="T1" fmla="*/ 521 h 521"/>
                <a:gd name="T2" fmla="*/ 156 w 313"/>
                <a:gd name="T3" fmla="*/ 0 h 521"/>
                <a:gd name="T4" fmla="*/ 0 w 313"/>
                <a:gd name="T5" fmla="*/ 521 h 521"/>
                <a:gd name="T6" fmla="*/ 313 w 313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521">
                  <a:moveTo>
                    <a:pt x="313" y="521"/>
                  </a:moveTo>
                  <a:lnTo>
                    <a:pt x="156" y="0"/>
                  </a:lnTo>
                  <a:lnTo>
                    <a:pt x="0" y="521"/>
                  </a:lnTo>
                  <a:lnTo>
                    <a:pt x="313" y="521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6342063" y="5875338"/>
              <a:ext cx="107950" cy="673100"/>
            </a:xfrm>
            <a:custGeom>
              <a:avLst/>
              <a:gdLst>
                <a:gd name="T0" fmla="*/ 68 w 68"/>
                <a:gd name="T1" fmla="*/ 424 h 424"/>
                <a:gd name="T2" fmla="*/ 32 w 68"/>
                <a:gd name="T3" fmla="*/ 0 h 424"/>
                <a:gd name="T4" fmla="*/ 0 w 68"/>
                <a:gd name="T5" fmla="*/ 424 h 424"/>
                <a:gd name="T6" fmla="*/ 68 w 68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424">
                  <a:moveTo>
                    <a:pt x="68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8" y="424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32" name="组合 131"/>
            <p:cNvGrpSpPr/>
            <p:nvPr/>
          </p:nvGrpSpPr>
          <p:grpSpPr>
            <a:xfrm>
              <a:off x="395288" y="5437503"/>
              <a:ext cx="498475" cy="1310960"/>
              <a:chOff x="395288" y="5237478"/>
              <a:chExt cx="498475" cy="1310960"/>
            </a:xfrm>
          </p:grpSpPr>
          <p:sp>
            <p:nvSpPr>
              <p:cNvPr id="88" name="Freeform 83"/>
              <p:cNvSpPr>
                <a:spLocks/>
              </p:cNvSpPr>
              <p:nvPr/>
            </p:nvSpPr>
            <p:spPr bwMode="auto">
              <a:xfrm>
                <a:off x="395288" y="5237478"/>
                <a:ext cx="498475" cy="827088"/>
              </a:xfrm>
              <a:custGeom>
                <a:avLst/>
                <a:gdLst>
                  <a:gd name="T0" fmla="*/ 314 w 314"/>
                  <a:gd name="T1" fmla="*/ 521 h 521"/>
                  <a:gd name="T2" fmla="*/ 157 w 314"/>
                  <a:gd name="T3" fmla="*/ 0 h 521"/>
                  <a:gd name="T4" fmla="*/ 0 w 314"/>
                  <a:gd name="T5" fmla="*/ 521 h 521"/>
                  <a:gd name="T6" fmla="*/ 314 w 314"/>
                  <a:gd name="T7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4" h="521">
                    <a:moveTo>
                      <a:pt x="314" y="521"/>
                    </a:moveTo>
                    <a:lnTo>
                      <a:pt x="157" y="0"/>
                    </a:lnTo>
                    <a:lnTo>
                      <a:pt x="0" y="521"/>
                    </a:lnTo>
                    <a:lnTo>
                      <a:pt x="314" y="521"/>
                    </a:lnTo>
                    <a:close/>
                  </a:path>
                </a:pathLst>
              </a:custGeom>
              <a:solidFill>
                <a:srgbClr val="F590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" name="Freeform 84"/>
              <p:cNvSpPr>
                <a:spLocks/>
              </p:cNvSpPr>
              <p:nvPr/>
            </p:nvSpPr>
            <p:spPr bwMode="auto">
              <a:xfrm>
                <a:off x="593725" y="5875338"/>
                <a:ext cx="106363" cy="673100"/>
              </a:xfrm>
              <a:custGeom>
                <a:avLst/>
                <a:gdLst>
                  <a:gd name="T0" fmla="*/ 67 w 67"/>
                  <a:gd name="T1" fmla="*/ 424 h 424"/>
                  <a:gd name="T2" fmla="*/ 32 w 67"/>
                  <a:gd name="T3" fmla="*/ 0 h 424"/>
                  <a:gd name="T4" fmla="*/ 0 w 67"/>
                  <a:gd name="T5" fmla="*/ 424 h 424"/>
                  <a:gd name="T6" fmla="*/ 67 w 67"/>
                  <a:gd name="T7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24">
                    <a:moveTo>
                      <a:pt x="67" y="424"/>
                    </a:moveTo>
                    <a:lnTo>
                      <a:pt x="32" y="0"/>
                    </a:lnTo>
                    <a:lnTo>
                      <a:pt x="0" y="424"/>
                    </a:lnTo>
                    <a:lnTo>
                      <a:pt x="67" y="424"/>
                    </a:lnTo>
                    <a:close/>
                  </a:path>
                </a:pathLst>
              </a:custGeom>
              <a:solidFill>
                <a:srgbClr val="8E5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0" name="Freeform 85"/>
            <p:cNvSpPr>
              <a:spLocks/>
            </p:cNvSpPr>
            <p:nvPr/>
          </p:nvSpPr>
          <p:spPr bwMode="auto">
            <a:xfrm>
              <a:off x="654050" y="5434013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FFE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914400" y="5884863"/>
              <a:ext cx="387350" cy="882650"/>
            </a:xfrm>
            <a:custGeom>
              <a:avLst/>
              <a:gdLst>
                <a:gd name="T0" fmla="*/ 244 w 244"/>
                <a:gd name="T1" fmla="*/ 97 h 556"/>
                <a:gd name="T2" fmla="*/ 138 w 244"/>
                <a:gd name="T3" fmla="*/ 159 h 556"/>
                <a:gd name="T4" fmla="*/ 122 w 244"/>
                <a:gd name="T5" fmla="*/ 0 h 556"/>
                <a:gd name="T6" fmla="*/ 106 w 244"/>
                <a:gd name="T7" fmla="*/ 159 h 556"/>
                <a:gd name="T8" fmla="*/ 0 w 244"/>
                <a:gd name="T9" fmla="*/ 97 h 556"/>
                <a:gd name="T10" fmla="*/ 98 w 244"/>
                <a:gd name="T11" fmla="*/ 210 h 556"/>
                <a:gd name="T12" fmla="*/ 100 w 244"/>
                <a:gd name="T13" fmla="*/ 556 h 556"/>
                <a:gd name="T14" fmla="*/ 152 w 244"/>
                <a:gd name="T15" fmla="*/ 556 h 556"/>
                <a:gd name="T16" fmla="*/ 146 w 244"/>
                <a:gd name="T17" fmla="*/ 210 h 556"/>
                <a:gd name="T18" fmla="*/ 244 w 244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556">
                  <a:moveTo>
                    <a:pt x="244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8" y="210"/>
                  </a:lnTo>
                  <a:lnTo>
                    <a:pt x="100" y="556"/>
                  </a:lnTo>
                  <a:lnTo>
                    <a:pt x="152" y="556"/>
                  </a:lnTo>
                  <a:lnTo>
                    <a:pt x="146" y="210"/>
                  </a:lnTo>
                  <a:lnTo>
                    <a:pt x="244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10709275" y="6030913"/>
              <a:ext cx="120650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10709275" y="6030913"/>
              <a:ext cx="120650" cy="514350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10401300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10401300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Rectangle 91"/>
            <p:cNvSpPr>
              <a:spLocks noChangeArrowheads="1"/>
            </p:cNvSpPr>
            <p:nvPr/>
          </p:nvSpPr>
          <p:spPr bwMode="auto">
            <a:xfrm>
              <a:off x="101266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101266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Rectangle 93"/>
            <p:cNvSpPr>
              <a:spLocks noChangeArrowheads="1"/>
            </p:cNvSpPr>
            <p:nvPr/>
          </p:nvSpPr>
          <p:spPr bwMode="auto">
            <a:xfrm>
              <a:off x="98345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98345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Rectangle 95"/>
            <p:cNvSpPr>
              <a:spLocks noChangeArrowheads="1"/>
            </p:cNvSpPr>
            <p:nvPr/>
          </p:nvSpPr>
          <p:spPr bwMode="auto">
            <a:xfrm>
              <a:off x="9885363" y="6218238"/>
              <a:ext cx="858838" cy="155575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96"/>
            <p:cNvSpPr>
              <a:spLocks/>
            </p:cNvSpPr>
            <p:nvPr/>
          </p:nvSpPr>
          <p:spPr bwMode="auto">
            <a:xfrm>
              <a:off x="9885363" y="6218238"/>
              <a:ext cx="858838" cy="155575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6762750" y="5824538"/>
              <a:ext cx="1355725" cy="617538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98"/>
            <p:cNvSpPr>
              <a:spLocks/>
            </p:cNvSpPr>
            <p:nvPr/>
          </p:nvSpPr>
          <p:spPr bwMode="auto">
            <a:xfrm>
              <a:off x="6757988" y="6172200"/>
              <a:ext cx="77788" cy="179388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7213600" y="5918200"/>
              <a:ext cx="531813" cy="155575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7586663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7659688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7024688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7097713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5"/>
            <p:cNvSpPr>
              <a:spLocks/>
            </p:cNvSpPr>
            <p:nvPr/>
          </p:nvSpPr>
          <p:spPr bwMode="auto">
            <a:xfrm>
              <a:off x="6551613" y="5026025"/>
              <a:ext cx="352425" cy="184150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06"/>
            <p:cNvSpPr>
              <a:spLocks/>
            </p:cNvSpPr>
            <p:nvPr/>
          </p:nvSpPr>
          <p:spPr bwMode="auto">
            <a:xfrm>
              <a:off x="6518275" y="5164138"/>
              <a:ext cx="381000" cy="201613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07"/>
            <p:cNvSpPr>
              <a:spLocks/>
            </p:cNvSpPr>
            <p:nvPr/>
          </p:nvSpPr>
          <p:spPr bwMode="auto">
            <a:xfrm>
              <a:off x="6621463" y="5051425"/>
              <a:ext cx="385763" cy="211138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08"/>
            <p:cNvSpPr>
              <a:spLocks/>
            </p:cNvSpPr>
            <p:nvPr/>
          </p:nvSpPr>
          <p:spPr bwMode="auto">
            <a:xfrm>
              <a:off x="6616700" y="5194300"/>
              <a:ext cx="338138" cy="192088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6694488" y="5091113"/>
              <a:ext cx="141288" cy="234950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6710363" y="5133975"/>
              <a:ext cx="115888" cy="63500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6702425" y="5240338"/>
              <a:ext cx="111125" cy="60325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4330700" y="4730750"/>
              <a:ext cx="222250" cy="3635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4217988" y="4821238"/>
              <a:ext cx="292100" cy="290513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4389438" y="4849813"/>
              <a:ext cx="274638" cy="304800"/>
            </a:xfrm>
            <a:custGeom>
              <a:avLst/>
              <a:gdLst>
                <a:gd name="T0" fmla="*/ 29 w 64"/>
                <a:gd name="T1" fmla="*/ 29 h 71"/>
                <a:gd name="T2" fmla="*/ 60 w 64"/>
                <a:gd name="T3" fmla="*/ 45 h 71"/>
                <a:gd name="T4" fmla="*/ 15 w 64"/>
                <a:gd name="T5" fmla="*/ 36 h 71"/>
                <a:gd name="T6" fmla="*/ 29 w 64"/>
                <a:gd name="T7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1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4330700" y="4867275"/>
              <a:ext cx="222250" cy="373063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4330700" y="4902200"/>
              <a:ext cx="234950" cy="176213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4437063" y="4914900"/>
              <a:ext cx="95250" cy="115888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4351338" y="4965700"/>
              <a:ext cx="85725" cy="10318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DCAE58B-DEA6-4DAB-9C51-549058355169}"/>
              </a:ext>
            </a:extLst>
          </p:cNvPr>
          <p:cNvSpPr txBox="1"/>
          <p:nvPr/>
        </p:nvSpPr>
        <p:spPr>
          <a:xfrm>
            <a:off x="2722167" y="-16370"/>
            <a:ext cx="7495246" cy="555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858448">
              <a:defRPr/>
            </a:pPr>
            <a:r>
              <a:rPr lang="en-US" sz="3011" b="1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TRƯỜNG TIỂU HỌC </a:t>
            </a:r>
            <a:r>
              <a:rPr lang="en-US" sz="3011" b="1" dirty="0" smtClean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THANH AM</a:t>
            </a:r>
            <a:endParaRPr lang="en-US" sz="3011" b="1" dirty="0"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4" name="文本框 52">
            <a:extLst>
              <a:ext uri="{FF2B5EF4-FFF2-40B4-BE49-F238E27FC236}">
                <a16:creationId xmlns:a16="http://schemas.microsoft.com/office/drawing/2014/main" id="{48BEF758-363B-492F-8384-D4CA61448B7B}"/>
              </a:ext>
            </a:extLst>
          </p:cNvPr>
          <p:cNvSpPr txBox="1"/>
          <p:nvPr/>
        </p:nvSpPr>
        <p:spPr>
          <a:xfrm>
            <a:off x="1906735" y="1723114"/>
            <a:ext cx="8790462" cy="156966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99"/>
                </a:solidFill>
                <a:latin typeface="UTM Cooper Black" panose="02040603050506020204" charset="0"/>
                <a:cs typeface="UTM Cooper Black" panose="02040603050506020204" charset="0"/>
                <a:sym typeface="+mn-lt"/>
              </a:rPr>
              <a:t>CHÀO MỪNG CÁC CON ĐẾN VỚI TIẾT HỌC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77DE548-38DE-4C30-93A4-D1C72142C0B3}"/>
              </a:ext>
            </a:extLst>
          </p:cNvPr>
          <p:cNvGrpSpPr/>
          <p:nvPr/>
        </p:nvGrpSpPr>
        <p:grpSpPr>
          <a:xfrm>
            <a:off x="5020874" y="2273413"/>
            <a:ext cx="2150251" cy="1441138"/>
            <a:chOff x="5326938" y="2958593"/>
            <a:chExt cx="2150251" cy="1441138"/>
          </a:xfrm>
        </p:grpSpPr>
        <p:sp>
          <p:nvSpPr>
            <p:cNvPr id="137" name="Heart 136">
              <a:extLst>
                <a:ext uri="{FF2B5EF4-FFF2-40B4-BE49-F238E27FC236}">
                  <a16:creationId xmlns:a16="http://schemas.microsoft.com/office/drawing/2014/main" id="{8AA90C44-06FC-4031-B59F-840525791F86}"/>
                </a:ext>
              </a:extLst>
            </p:cNvPr>
            <p:cNvSpPr/>
            <p:nvPr/>
          </p:nvSpPr>
          <p:spPr>
            <a:xfrm>
              <a:off x="5326938" y="2958593"/>
              <a:ext cx="2150251" cy="1441138"/>
            </a:xfrm>
            <a:prstGeom prst="heart">
              <a:avLst/>
            </a:prstGeom>
            <a:solidFill>
              <a:srgbClr val="FFC00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502" dirty="0">
                <a:solidFill>
                  <a:srgbClr val="FF0000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138" name="Heart 137">
              <a:extLst>
                <a:ext uri="{FF2B5EF4-FFF2-40B4-BE49-F238E27FC236}">
                  <a16:creationId xmlns:a16="http://schemas.microsoft.com/office/drawing/2014/main" id="{23733B4E-5019-4487-A293-6FA8DD8FDBC7}"/>
                </a:ext>
              </a:extLst>
            </p:cNvPr>
            <p:cNvSpPr/>
            <p:nvPr/>
          </p:nvSpPr>
          <p:spPr>
            <a:xfrm>
              <a:off x="5457076" y="3100161"/>
              <a:ext cx="1889974" cy="1292318"/>
            </a:xfrm>
            <a:prstGeom prst="heart">
              <a:avLst/>
            </a:prstGeom>
            <a:solidFill>
              <a:srgbClr val="FFFF0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502" dirty="0">
                <a:solidFill>
                  <a:srgbClr val="FF0000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139" name="Heart 138">
              <a:extLst>
                <a:ext uri="{FF2B5EF4-FFF2-40B4-BE49-F238E27FC236}">
                  <a16:creationId xmlns:a16="http://schemas.microsoft.com/office/drawing/2014/main" id="{9BB3788D-4F3A-4C14-909A-334FB5D6BE50}"/>
                </a:ext>
              </a:extLst>
            </p:cNvPr>
            <p:cNvSpPr/>
            <p:nvPr/>
          </p:nvSpPr>
          <p:spPr>
            <a:xfrm>
              <a:off x="5580376" y="3207480"/>
              <a:ext cx="1643378" cy="1110685"/>
            </a:xfrm>
            <a:prstGeom prst="heart">
              <a:avLst/>
            </a:prstGeom>
            <a:solidFill>
              <a:srgbClr val="FFFFCC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1A2</a:t>
              </a:r>
              <a:endParaRPr lang="en-US" sz="4000" dirty="0">
                <a:solidFill>
                  <a:srgbClr val="FF0000"/>
                </a:solidFill>
                <a:latin typeface="#9Slide03 AllRoundGothic" panose="020B07030202020201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321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800"/>
                            </p:stCondLst>
                            <p:childTnLst>
                              <p:par>
                                <p:cTn id="6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109" grpId="0" animBg="1"/>
      <p:bldP spid="1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2961960116"/>
              </p:ext>
            </p:extLst>
          </p:nvPr>
        </p:nvGraphicFramePr>
        <p:xfrm>
          <a:off x="1320800" y="1676401"/>
          <a:ext cx="3962400" cy="2010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8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4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629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3939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295170564"/>
              </p:ext>
            </p:extLst>
          </p:nvPr>
        </p:nvGraphicFramePr>
        <p:xfrm>
          <a:off x="7112000" y="1676401"/>
          <a:ext cx="3962400" cy="2010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8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4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629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3939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27200" y="609601"/>
            <a:ext cx="3048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latin typeface="Arial-SGK-TV" pitchFamily="2" charset="0"/>
                <a:cs typeface="Arial-SGK-TV" pitchFamily="2" charset="0"/>
              </a:rPr>
              <a:t>ch</a:t>
            </a:r>
            <a:endParaRPr lang="en-US" sz="5333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24151" y="685801"/>
            <a:ext cx="3048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latin typeface="Arial-SGK-TV" pitchFamily="2" charset="0"/>
                <a:cs typeface="Arial-SGK-TV" pitchFamily="2" charset="0"/>
              </a:rPr>
              <a:t>kh</a:t>
            </a:r>
            <a:endParaRPr lang="en-US" sz="5333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30402" y="2819401"/>
            <a:ext cx="243839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latin typeface="Arial-SGK-TV" pitchFamily="2" charset="0"/>
                <a:cs typeface="Arial-SGK-TV" pitchFamily="2" charset="0"/>
              </a:rPr>
              <a:t>chú</a:t>
            </a:r>
            <a:endParaRPr lang="en-US" sz="5333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28800" y="1701800"/>
            <a:ext cx="3048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 err="1"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5333" dirty="0">
                <a:latin typeface="Arial-SGK-TV" pitchFamily="2" charset="0"/>
                <a:cs typeface="Arial-SGK-TV" pitchFamily="2" charset="0"/>
              </a:rPr>
              <a:t>       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24800" y="1701801"/>
            <a:ext cx="3048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 err="1"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5333" dirty="0"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5333" dirty="0" err="1">
                <a:latin typeface="Arial-SGK-TV" pitchFamily="2" charset="0"/>
                <a:cs typeface="Arial-SGK-TV" pitchFamily="2" charset="0"/>
              </a:rPr>
              <a:t>i</a:t>
            </a:r>
            <a:endParaRPr lang="en-US" sz="5333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28953" y="2828026"/>
            <a:ext cx="243839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latin typeface="Arial-SGK-TV" pitchFamily="2" charset="0"/>
                <a:cs typeface="Arial-SGK-TV" pitchFamily="2" charset="0"/>
              </a:rPr>
              <a:t>khỉ</a:t>
            </a:r>
            <a:endParaRPr lang="en-US" sz="5333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138C6A-CF6B-45B9-91AE-AC39A0DA20B8}"/>
              </a:ext>
            </a:extLst>
          </p:cNvPr>
          <p:cNvSpPr txBox="1"/>
          <p:nvPr/>
        </p:nvSpPr>
        <p:spPr>
          <a:xfrm>
            <a:off x="350889" y="4055563"/>
            <a:ext cx="3048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latin typeface="Arial-SGK-TV" pitchFamily="2" charset="0"/>
                <a:cs typeface="Arial-SGK-TV" pitchFamily="2" charset="0"/>
              </a:rPr>
              <a:t>chè</a:t>
            </a:r>
            <a:endParaRPr lang="en-US" sz="5333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2DF07E-B743-462F-B60C-F50622C80DB6}"/>
              </a:ext>
            </a:extLst>
          </p:cNvPr>
          <p:cNvSpPr txBox="1"/>
          <p:nvPr/>
        </p:nvSpPr>
        <p:spPr>
          <a:xfrm>
            <a:off x="2033225" y="4075525"/>
            <a:ext cx="3048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latin typeface="Arial-SGK-TV" pitchFamily="2" charset="0"/>
                <a:cs typeface="Arial-SGK-TV" pitchFamily="2" charset="0"/>
              </a:rPr>
              <a:t>chỉ</a:t>
            </a:r>
            <a:endParaRPr lang="en-US" sz="5333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C64621-D1BC-428A-BF46-316616C13D8B}"/>
              </a:ext>
            </a:extLst>
          </p:cNvPr>
          <p:cNvSpPr txBox="1"/>
          <p:nvPr/>
        </p:nvSpPr>
        <p:spPr>
          <a:xfrm>
            <a:off x="3785704" y="4088009"/>
            <a:ext cx="3048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latin typeface="Arial-SGK-TV" pitchFamily="2" charset="0"/>
                <a:cs typeface="Arial-SGK-TV" pitchFamily="2" charset="0"/>
              </a:rPr>
              <a:t>chợ</a:t>
            </a:r>
            <a:endParaRPr lang="en-US" sz="5333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22BB79-7BD3-4D07-AC32-6753DCAFF4BA}"/>
              </a:ext>
            </a:extLst>
          </p:cNvPr>
          <p:cNvSpPr txBox="1"/>
          <p:nvPr/>
        </p:nvSpPr>
        <p:spPr>
          <a:xfrm>
            <a:off x="7318816" y="4088009"/>
            <a:ext cx="3048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latin typeface="Arial-SGK-TV" pitchFamily="2" charset="0"/>
                <a:cs typeface="Arial-SGK-TV" pitchFamily="2" charset="0"/>
              </a:rPr>
              <a:t>kho</a:t>
            </a:r>
            <a:endParaRPr lang="en-US" sz="5333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70DA4C-AF0F-442B-9177-5A622177D827}"/>
              </a:ext>
            </a:extLst>
          </p:cNvPr>
          <p:cNvSpPr txBox="1"/>
          <p:nvPr/>
        </p:nvSpPr>
        <p:spPr>
          <a:xfrm>
            <a:off x="5588000" y="4123230"/>
            <a:ext cx="3048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latin typeface="Arial-SGK-TV" pitchFamily="2" charset="0"/>
                <a:cs typeface="Arial-SGK-TV" pitchFamily="2" charset="0"/>
              </a:rPr>
              <a:t>khế</a:t>
            </a:r>
            <a:endParaRPr lang="en-US" sz="5333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2C3EB1-65DC-4049-A9C6-AD95DCB3022F}"/>
              </a:ext>
            </a:extLst>
          </p:cNvPr>
          <p:cNvSpPr txBox="1"/>
          <p:nvPr/>
        </p:nvSpPr>
        <p:spPr>
          <a:xfrm>
            <a:off x="9048151" y="4110837"/>
            <a:ext cx="3048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latin typeface="Arial-SGK-TV" pitchFamily="2" charset="0"/>
                <a:cs typeface="Arial-SGK-TV" pitchFamily="2" charset="0"/>
              </a:rPr>
              <a:t>khô</a:t>
            </a:r>
            <a:endParaRPr lang="en-US" sz="5333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82B1BA-E05F-496B-AB79-FB126B75E183}"/>
              </a:ext>
            </a:extLst>
          </p:cNvPr>
          <p:cNvSpPr txBox="1"/>
          <p:nvPr/>
        </p:nvSpPr>
        <p:spPr>
          <a:xfrm>
            <a:off x="345139" y="4045158"/>
            <a:ext cx="3048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latin typeface="Arial-SGK-TV" pitchFamily="2" charset="0"/>
                <a:cs typeface="Arial-SGK-TV" pitchFamily="2" charset="0"/>
              </a:rPr>
              <a:t>chè</a:t>
            </a:r>
            <a:endParaRPr lang="en-US" sz="5333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AC4835-21A5-413A-B3FA-594222C9E7EE}"/>
              </a:ext>
            </a:extLst>
          </p:cNvPr>
          <p:cNvSpPr txBox="1"/>
          <p:nvPr/>
        </p:nvSpPr>
        <p:spPr>
          <a:xfrm>
            <a:off x="2027475" y="4065119"/>
            <a:ext cx="3048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latin typeface="Arial-SGK-TV" pitchFamily="2" charset="0"/>
                <a:cs typeface="Arial-SGK-TV" pitchFamily="2" charset="0"/>
              </a:rPr>
              <a:t>chỉ</a:t>
            </a:r>
            <a:endParaRPr lang="en-US" sz="5333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3C04CB-D970-412F-8593-EFB34E519C3B}"/>
              </a:ext>
            </a:extLst>
          </p:cNvPr>
          <p:cNvSpPr txBox="1"/>
          <p:nvPr/>
        </p:nvSpPr>
        <p:spPr>
          <a:xfrm>
            <a:off x="3779953" y="4077603"/>
            <a:ext cx="3048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latin typeface="Arial-SGK-TV" pitchFamily="2" charset="0"/>
                <a:cs typeface="Arial-SGK-TV" pitchFamily="2" charset="0"/>
              </a:rPr>
              <a:t>chợ</a:t>
            </a:r>
            <a:endParaRPr lang="en-US" sz="5333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0FDFC4-320D-4A49-9228-9D5444D0D1C9}"/>
              </a:ext>
            </a:extLst>
          </p:cNvPr>
          <p:cNvSpPr txBox="1"/>
          <p:nvPr/>
        </p:nvSpPr>
        <p:spPr>
          <a:xfrm>
            <a:off x="7318816" y="4098275"/>
            <a:ext cx="3048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latin typeface="Arial-SGK-TV" pitchFamily="2" charset="0"/>
                <a:cs typeface="Arial-SGK-TV" pitchFamily="2" charset="0"/>
              </a:rPr>
              <a:t>kho</a:t>
            </a:r>
            <a:endParaRPr lang="en-US" sz="5333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9BB67F-4078-4979-8971-005C87DDBBEC}"/>
              </a:ext>
            </a:extLst>
          </p:cNvPr>
          <p:cNvSpPr txBox="1"/>
          <p:nvPr/>
        </p:nvSpPr>
        <p:spPr>
          <a:xfrm>
            <a:off x="5588000" y="4123230"/>
            <a:ext cx="3048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latin typeface="Arial-SGK-TV" pitchFamily="2" charset="0"/>
                <a:cs typeface="Arial-SGK-TV" pitchFamily="2" charset="0"/>
              </a:rPr>
              <a:t>khế</a:t>
            </a:r>
            <a:endParaRPr lang="en-US" sz="5333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2B7555-9373-4843-8BB3-61613D0B2E11}"/>
              </a:ext>
            </a:extLst>
          </p:cNvPr>
          <p:cNvSpPr txBox="1"/>
          <p:nvPr/>
        </p:nvSpPr>
        <p:spPr>
          <a:xfrm>
            <a:off x="9048151" y="4108541"/>
            <a:ext cx="3048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latin typeface="Arial-SGK-TV" pitchFamily="2" charset="0"/>
                <a:cs typeface="Arial-SGK-TV" pitchFamily="2" charset="0"/>
              </a:rPr>
              <a:t>khô</a:t>
            </a:r>
            <a:endParaRPr lang="en-US" sz="5333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1902FC83-4F6E-4BD8-9C43-BF1B3A510AF5}"/>
              </a:ext>
            </a:extLst>
          </p:cNvPr>
          <p:cNvSpPr txBox="1"/>
          <p:nvPr/>
        </p:nvSpPr>
        <p:spPr>
          <a:xfrm>
            <a:off x="1215448" y="5100175"/>
            <a:ext cx="291095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58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67" dirty="0" err="1">
                <a:latin typeface="Arial-SGK-TV" pitchFamily="2" charset="0"/>
                <a:cs typeface="Arial-SGK-TV" pitchFamily="2" charset="0"/>
              </a:rPr>
              <a:t>khô</a:t>
            </a:r>
            <a:endParaRPr lang="en-US" sz="5867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4318A001-84EE-4D1D-9177-ED026462E8E0}"/>
              </a:ext>
            </a:extLst>
          </p:cNvPr>
          <p:cNvSpPr txBox="1"/>
          <p:nvPr/>
        </p:nvSpPr>
        <p:spPr>
          <a:xfrm>
            <a:off x="5269228" y="5154368"/>
            <a:ext cx="291095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 err="1"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58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67" dirty="0" err="1">
                <a:latin typeface="Arial-SGK-TV" pitchFamily="2" charset="0"/>
                <a:cs typeface="Arial-SGK-TV" pitchFamily="2" charset="0"/>
              </a:rPr>
              <a:t>khỉ</a:t>
            </a:r>
            <a:endParaRPr lang="en-US" sz="5867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9C28E286-87D5-4B25-9BDD-6E9E418A00A8}"/>
              </a:ext>
            </a:extLst>
          </p:cNvPr>
          <p:cNvSpPr txBox="1"/>
          <p:nvPr/>
        </p:nvSpPr>
        <p:spPr>
          <a:xfrm>
            <a:off x="9185192" y="5216426"/>
            <a:ext cx="291095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58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67" dirty="0" err="1">
                <a:latin typeface="Arial-SGK-TV" pitchFamily="2" charset="0"/>
                <a:cs typeface="Arial-SGK-TV" pitchFamily="2" charset="0"/>
              </a:rPr>
              <a:t>cá</a:t>
            </a:r>
            <a:endParaRPr lang="en-US" sz="5867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56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  <p:bldP spid="12" grpId="0"/>
      <p:bldP spid="17" grpId="0"/>
      <p:bldP spid="18" grpId="0"/>
      <p:bldP spid="19" grpId="0"/>
      <p:bldP spid="20" grpId="0"/>
      <p:bldP spid="21" grpId="0"/>
      <p:bldP spid="28" grpId="0"/>
      <p:bldP spid="29" grpId="0"/>
      <p:bldP spid="30" grpId="0"/>
      <p:bldP spid="31" grpId="0"/>
      <p:bldP spid="32" grpId="0"/>
      <p:bldP spid="33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" y="-76200"/>
            <a:ext cx="1245482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1" y="2035072"/>
            <a:ext cx="6416675" cy="2306637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48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438401"/>
            <a:ext cx="6578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400" b="1" dirty="0" err="1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altLang="en-US" sz="6400" b="1" dirty="0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6400" b="1" dirty="0" err="1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bảng</a:t>
            </a:r>
            <a:r>
              <a:rPr lang="vi-VN" altLang="en-US" sz="6400" b="1" dirty="0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 con</a:t>
            </a:r>
            <a:endParaRPr lang="en-US" altLang="en-US" sz="6400" b="1" dirty="0">
              <a:solidFill>
                <a:srgbClr val="0099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0289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270" y="313508"/>
            <a:ext cx="10907484" cy="654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4_ kh">
            <a:hlinkClick r:id="" action="ppaction://media"/>
            <a:extLst>
              <a:ext uri="{FF2B5EF4-FFF2-40B4-BE49-F238E27FC236}">
                <a16:creationId xmlns:a16="http://schemas.microsoft.com/office/drawing/2014/main" id="{5FE2C0BC-4744-46F4-A7D1-EFA193F59C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601" y="0"/>
            <a:ext cx="9192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8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023371" y="-1534209"/>
            <a:ext cx="5670641" cy="952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57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14_chú khỉ">
            <a:hlinkClick r:id="" action="ppaction://media"/>
            <a:extLst>
              <a:ext uri="{FF2B5EF4-FFF2-40B4-BE49-F238E27FC236}">
                <a16:creationId xmlns:a16="http://schemas.microsoft.com/office/drawing/2014/main" id="{9E1228B7-1E53-4809-AD38-3A775DD09B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990601"/>
            <a:ext cx="11582400" cy="359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3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63239" y="-881742"/>
            <a:ext cx="6257109" cy="846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58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:a16="http://schemas.microsoft.com/office/drawing/2014/main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90059" cy="6858000"/>
          </a:xfrm>
          <a:noFill/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44778387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2755B8-EA16-4B5C-9CC8-816D1F5DB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" y="0"/>
            <a:ext cx="8059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0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5359401"/>
            <a:ext cx="1097280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58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67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58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67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58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67" dirty="0" err="1">
                <a:latin typeface="Arial-SGK-TV" pitchFamily="2" charset="0"/>
                <a:cs typeface="Arial-SGK-TV" pitchFamily="2" charset="0"/>
              </a:rPr>
              <a:t>kho</a:t>
            </a:r>
            <a:r>
              <a:rPr lang="en-US" sz="58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67" dirty="0" err="1">
                <a:latin typeface="Arial-SGK-TV" pitchFamily="2" charset="0"/>
                <a:cs typeface="Arial-SGK-TV" pitchFamily="2" charset="0"/>
              </a:rPr>
              <a:t>khế</a:t>
            </a:r>
            <a:r>
              <a:rPr lang="en-US" sz="5867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7" name="Picture 2" descr="D:\ẢNH TV1-T1\42.jpg">
            <a:extLst>
              <a:ext uri="{FF2B5EF4-FFF2-40B4-BE49-F238E27FC236}">
                <a16:creationId xmlns:a16="http://schemas.microsoft.com/office/drawing/2014/main" id="{EC747211-73B6-4668-83DB-3049D3A59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92"/>
          <a:stretch/>
        </p:blipFill>
        <p:spPr bwMode="auto">
          <a:xfrm>
            <a:off x="0" y="19892"/>
            <a:ext cx="12192000" cy="4821381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4FB7A6-99FF-4C0B-8DC1-FC234682D9BC}"/>
              </a:ext>
            </a:extLst>
          </p:cNvPr>
          <p:cNvSpPr txBox="1"/>
          <p:nvPr/>
        </p:nvSpPr>
        <p:spPr>
          <a:xfrm>
            <a:off x="609600" y="5359401"/>
            <a:ext cx="1097280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5867" dirty="0" err="1">
                <a:latin typeface="Arial-SGK-TV" pitchFamily="2" charset="0"/>
                <a:cs typeface="Arial-SGK-TV" pitchFamily="2" charset="0"/>
              </a:rPr>
              <a:t>ị</a:t>
            </a:r>
            <a:r>
              <a:rPr lang="en-US" sz="58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67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58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67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58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67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5867" dirty="0" err="1"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58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67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5867" dirty="0" err="1">
                <a:latin typeface="Arial-SGK-TV" pitchFamily="2" charset="0"/>
                <a:cs typeface="Arial-SGK-TV" pitchFamily="2" charset="0"/>
              </a:rPr>
              <a:t>ế</a:t>
            </a:r>
            <a:r>
              <a:rPr lang="en-US" sz="5867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821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E4837ED3-A5BB-4BD6-8304-831856985BF6}"/>
              </a:ext>
            </a:extLst>
          </p:cNvPr>
          <p:cNvGrpSpPr/>
          <p:nvPr/>
        </p:nvGrpSpPr>
        <p:grpSpPr>
          <a:xfrm>
            <a:off x="1428206" y="444137"/>
            <a:ext cx="9494966" cy="5430462"/>
            <a:chOff x="1926608" y="1398574"/>
            <a:chExt cx="8056038" cy="437152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F674886-1E81-4892-A650-36493C694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9851" y1="30622" x2="12239" y2="40431"/>
                          <a14:foregroundMark x1="10149" y1="40431" x2="12687" y2="43301"/>
                          <a14:foregroundMark x1="7910" y1="34928" x2="6866" y2="34450"/>
                          <a14:backgroundMark x1="68358" y1="74163" x2="77910" y2="767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9" t="19884" r="9510" b="7835"/>
            <a:stretch/>
          </p:blipFill>
          <p:spPr>
            <a:xfrm>
              <a:off x="1926608" y="1398574"/>
              <a:ext cx="7792872" cy="372749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6172830-B2BC-4302-84ED-AFBE588094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640" r="52555"/>
            <a:stretch/>
          </p:blipFill>
          <p:spPr>
            <a:xfrm>
              <a:off x="7454401" y="2233667"/>
              <a:ext cx="2528245" cy="353642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E80E563-2C05-42B6-A4AF-B5CAB72242FA}"/>
                </a:ext>
              </a:extLst>
            </p:cNvPr>
            <p:cNvSpPr txBox="1"/>
            <p:nvPr/>
          </p:nvSpPr>
          <p:spPr>
            <a:xfrm>
              <a:off x="4345717" y="2921826"/>
              <a:ext cx="3025076" cy="743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 smtClean="0">
                  <a:ea typeface="方正少儿简体" panose="03000509000000000000" pitchFamily="65" charset="-122"/>
                  <a:cs typeface="Calibri" panose="020F0502020204030204" pitchFamily="34" charset="0"/>
                </a:rPr>
                <a:t>KHỞI ĐỘNG</a:t>
              </a:r>
              <a:endParaRPr lang="zh-CN" altLang="en-US" sz="5400" dirty="0"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731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ẢNH TV1-T1\42.jpg">
            <a:extLst>
              <a:ext uri="{FF2B5EF4-FFF2-40B4-BE49-F238E27FC236}">
                <a16:creationId xmlns:a16="http://schemas.microsoft.com/office/drawing/2014/main" id="{16D209DE-91CC-4539-90A3-E5CC179F4D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8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38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E2D4C64-28B4-4C03-A5FB-C33829975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897" y="1064525"/>
            <a:ext cx="8161346" cy="549101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DED08F6-3842-465C-AF56-EC8713C05A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/>
        </p:blipFill>
        <p:spPr>
          <a:xfrm flipH="1">
            <a:off x="1901158" y="2033692"/>
            <a:ext cx="2588009" cy="35526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DDBE493-760F-44F9-BA05-51E816C1D021}"/>
              </a:ext>
            </a:extLst>
          </p:cNvPr>
          <p:cNvSpPr txBox="1"/>
          <p:nvPr/>
        </p:nvSpPr>
        <p:spPr>
          <a:xfrm>
            <a:off x="4908474" y="3001052"/>
            <a:ext cx="44181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 smtClean="0">
                <a:solidFill>
                  <a:srgbClr val="FF0000"/>
                </a:solidFill>
                <a:latin typeface="Leelawadee UI" panose="020B0502040204020203" pitchFamily="34" charset="-34"/>
                <a:ea typeface="Malgun Gothic Semilight" panose="020B0502040204020203" pitchFamily="34" charset="-122"/>
                <a:cs typeface="Leelawadee UI" panose="020B0502040204020203" pitchFamily="34" charset="-34"/>
              </a:rPr>
              <a:t>Chào</a:t>
            </a:r>
            <a:r>
              <a:rPr lang="en-US" altLang="zh-CN" sz="5400" dirty="0" smtClean="0">
                <a:solidFill>
                  <a:srgbClr val="FF0000"/>
                </a:solidFill>
                <a:latin typeface="Leelawadee UI" panose="020B0502040204020203" pitchFamily="34" charset="-34"/>
                <a:ea typeface="Malgun Gothic Semilight" panose="020B0502040204020203" pitchFamily="34" charset="-122"/>
                <a:cs typeface="Leelawadee UI" panose="020B0502040204020203" pitchFamily="34" charset="-34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Leelawadee UI" panose="020B0502040204020203" pitchFamily="34" charset="-34"/>
                <a:ea typeface="Malgun Gothic Semilight" panose="020B0502040204020203" pitchFamily="34" charset="-122"/>
                <a:cs typeface="Leelawadee UI" panose="020B0502040204020203" pitchFamily="34" charset="-34"/>
              </a:rPr>
              <a:t>tạm</a:t>
            </a:r>
            <a:r>
              <a:rPr lang="en-US" altLang="zh-CN" sz="5400" dirty="0" smtClean="0">
                <a:solidFill>
                  <a:srgbClr val="FF0000"/>
                </a:solidFill>
                <a:latin typeface="Leelawadee UI" panose="020B0502040204020203" pitchFamily="34" charset="-34"/>
                <a:ea typeface="Malgun Gothic Semilight" panose="020B0502040204020203" pitchFamily="34" charset="-122"/>
                <a:cs typeface="Leelawadee UI" panose="020B0502040204020203" pitchFamily="34" charset="-34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Leelawadee UI" panose="020B0502040204020203" pitchFamily="34" charset="-34"/>
                <a:ea typeface="Malgun Gothic Semilight" panose="020B0502040204020203" pitchFamily="34" charset="-122"/>
                <a:cs typeface="Leelawadee UI" panose="020B0502040204020203" pitchFamily="34" charset="-34"/>
              </a:rPr>
              <a:t>biệt</a:t>
            </a:r>
            <a:r>
              <a:rPr lang="en-US" altLang="zh-CN" sz="5400" dirty="0" smtClean="0">
                <a:solidFill>
                  <a:srgbClr val="FF0000"/>
                </a:solidFill>
                <a:latin typeface="Leelawadee UI" panose="020B0502040204020203" pitchFamily="34" charset="-34"/>
                <a:ea typeface="Malgun Gothic Semilight" panose="020B0502040204020203" pitchFamily="34" charset="-122"/>
                <a:cs typeface="Leelawadee UI" panose="020B0502040204020203" pitchFamily="34" charset="-34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Leelawadee UI" panose="020B0502040204020203" pitchFamily="34" charset="-34"/>
                <a:ea typeface="Malgun Gothic Semilight" panose="020B0502040204020203" pitchFamily="34" charset="-122"/>
                <a:cs typeface="Leelawadee UI" panose="020B0502040204020203" pitchFamily="34" charset="-34"/>
              </a:rPr>
              <a:t>và</a:t>
            </a:r>
            <a:r>
              <a:rPr lang="en-US" altLang="zh-CN" sz="5400" dirty="0" smtClean="0">
                <a:solidFill>
                  <a:srgbClr val="FF0000"/>
                </a:solidFill>
                <a:latin typeface="Leelawadee UI" panose="020B0502040204020203" pitchFamily="34" charset="-34"/>
                <a:ea typeface="Malgun Gothic Semilight" panose="020B0502040204020203" pitchFamily="34" charset="-122"/>
                <a:cs typeface="Leelawadee UI" panose="020B0502040204020203" pitchFamily="34" charset="-34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Leelawadee UI" panose="020B0502040204020203" pitchFamily="34" charset="-34"/>
                <a:ea typeface="Malgun Gothic Semilight" panose="020B0502040204020203" pitchFamily="34" charset="-122"/>
                <a:cs typeface="Leelawadee UI" panose="020B0502040204020203" pitchFamily="34" charset="-34"/>
              </a:rPr>
              <a:t>hẹn</a:t>
            </a:r>
            <a:r>
              <a:rPr lang="en-US" altLang="zh-CN" sz="5400" dirty="0" smtClean="0">
                <a:solidFill>
                  <a:srgbClr val="FF0000"/>
                </a:solidFill>
                <a:latin typeface="Leelawadee UI" panose="020B0502040204020203" pitchFamily="34" charset="-34"/>
                <a:ea typeface="Malgun Gothic Semilight" panose="020B0502040204020203" pitchFamily="34" charset="-122"/>
                <a:cs typeface="Leelawadee UI" panose="020B0502040204020203" pitchFamily="34" charset="-34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Leelawadee UI" panose="020B0502040204020203" pitchFamily="34" charset="-34"/>
                <a:ea typeface="Malgun Gothic Semilight" panose="020B0502040204020203" pitchFamily="34" charset="-122"/>
                <a:cs typeface="Leelawadee UI" panose="020B0502040204020203" pitchFamily="34" charset="-34"/>
              </a:rPr>
              <a:t>gặp</a:t>
            </a:r>
            <a:r>
              <a:rPr lang="en-US" altLang="zh-CN" sz="5400" dirty="0" smtClean="0">
                <a:solidFill>
                  <a:srgbClr val="FF0000"/>
                </a:solidFill>
                <a:latin typeface="Leelawadee UI" panose="020B0502040204020203" pitchFamily="34" charset="-34"/>
                <a:ea typeface="Malgun Gothic Semilight" panose="020B0502040204020203" pitchFamily="34" charset="-122"/>
                <a:cs typeface="Leelawadee UI" panose="020B0502040204020203" pitchFamily="34" charset="-34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Leelawadee UI" panose="020B0502040204020203" pitchFamily="34" charset="-34"/>
                <a:ea typeface="Malgun Gothic Semilight" panose="020B0502040204020203" pitchFamily="34" charset="-122"/>
                <a:cs typeface="Leelawadee UI" panose="020B0502040204020203" pitchFamily="34" charset="-34"/>
              </a:rPr>
              <a:t>lại</a:t>
            </a:r>
            <a:r>
              <a:rPr lang="en-US" altLang="zh-CN" sz="5400" dirty="0" smtClean="0">
                <a:solidFill>
                  <a:srgbClr val="FF0000"/>
                </a:solidFill>
                <a:latin typeface="Leelawadee UI" panose="020B0502040204020203" pitchFamily="34" charset="-34"/>
                <a:ea typeface="Malgun Gothic Semilight" panose="020B0502040204020203" pitchFamily="34" charset="-122"/>
                <a:cs typeface="Leelawadee UI" panose="020B0502040204020203" pitchFamily="34" charset="-34"/>
              </a:rPr>
              <a:t>!</a:t>
            </a:r>
            <a:endParaRPr lang="zh-CN" altLang="en-US" sz="5400" dirty="0">
              <a:solidFill>
                <a:srgbClr val="FF0000"/>
              </a:solidFill>
              <a:latin typeface="Leelawadee UI" panose="020B0502040204020203" pitchFamily="34" charset="-34"/>
              <a:ea typeface="Malgun Gothic Semilight" panose="020B0502040204020203" pitchFamily="34" charset="-122"/>
              <a:cs typeface="Leelawadee UI" panose="020B0502040204020203" pitchFamily="34" charset="-34"/>
            </a:endParaRPr>
          </a:p>
        </p:txBody>
      </p:sp>
      <p:sp>
        <p:nvSpPr>
          <p:cNvPr id="2" name="Hình chữ nhật 1"/>
          <p:cNvSpPr/>
          <p:nvPr/>
        </p:nvSpPr>
        <p:spPr>
          <a:xfrm>
            <a:off x="1007706" y="438539"/>
            <a:ext cx="6783355" cy="513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443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0" y="3595682"/>
            <a:ext cx="3425588" cy="32623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E4837ED3-A5BB-4BD6-8304-831856985BF6}"/>
              </a:ext>
            </a:extLst>
          </p:cNvPr>
          <p:cNvGrpSpPr/>
          <p:nvPr/>
        </p:nvGrpSpPr>
        <p:grpSpPr>
          <a:xfrm>
            <a:off x="1428206" y="444137"/>
            <a:ext cx="9494966" cy="5430462"/>
            <a:chOff x="1926608" y="1398574"/>
            <a:chExt cx="8056038" cy="437152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F674886-1E81-4892-A650-36493C694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9851" y1="30622" x2="12239" y2="40431"/>
                          <a14:foregroundMark x1="10149" y1="40431" x2="12687" y2="43301"/>
                          <a14:foregroundMark x1="7910" y1="34928" x2="6866" y2="34450"/>
                          <a14:backgroundMark x1="68358" y1="74163" x2="77910" y2="767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9" t="19884" r="9510" b="7835"/>
            <a:stretch/>
          </p:blipFill>
          <p:spPr>
            <a:xfrm>
              <a:off x="1926608" y="1398574"/>
              <a:ext cx="7792872" cy="372749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6172830-B2BC-4302-84ED-AFBE588094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640" r="52555"/>
            <a:stretch/>
          </p:blipFill>
          <p:spPr>
            <a:xfrm>
              <a:off x="7454401" y="2233667"/>
              <a:ext cx="2528245" cy="353642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E80E563-2C05-42B6-A4AF-B5CAB72242FA}"/>
                </a:ext>
              </a:extLst>
            </p:cNvPr>
            <p:cNvSpPr txBox="1"/>
            <p:nvPr/>
          </p:nvSpPr>
          <p:spPr>
            <a:xfrm>
              <a:off x="4345717" y="2921826"/>
              <a:ext cx="2683425" cy="743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 smtClean="0">
                  <a:ea typeface="方正少儿简体" panose="03000509000000000000" pitchFamily="65" charset="-122"/>
                  <a:cs typeface="Calibri" panose="020F0502020204030204" pitchFamily="34" charset="0"/>
                </a:rPr>
                <a:t>ÔN BÀI CŨ</a:t>
              </a:r>
              <a:endParaRPr lang="zh-CN" altLang="en-US" sz="5400" dirty="0"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921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6023" y="1266612"/>
            <a:ext cx="10607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   l   </a:t>
            </a:r>
            <a:r>
              <a:rPr lang="en-US" sz="80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80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 u  d   k  đ   ơ  ư</a:t>
            </a:r>
            <a:endParaRPr lang="en-US" sz="80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097B10-9D01-435D-8FBF-25C592D2B759}"/>
              </a:ext>
            </a:extLst>
          </p:cNvPr>
          <p:cNvSpPr txBox="1"/>
          <p:nvPr/>
        </p:nvSpPr>
        <p:spPr>
          <a:xfrm>
            <a:off x="349929" y="2852801"/>
            <a:ext cx="11093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8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ũ</a:t>
            </a:r>
            <a:r>
              <a:rPr lang="en-US" sz="8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8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đủ</a:t>
            </a:r>
            <a:r>
              <a:rPr lang="en-US" sz="8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8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dù</a:t>
            </a:r>
            <a:r>
              <a:rPr lang="en-US" sz="8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</a:t>
            </a:r>
            <a:endParaRPr lang="en-US" sz="80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Hình chữ nhật 1"/>
          <p:cNvSpPr/>
          <p:nvPr/>
        </p:nvSpPr>
        <p:spPr>
          <a:xfrm>
            <a:off x="481781" y="766916"/>
            <a:ext cx="11218606" cy="561421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097B10-9D01-435D-8FBF-25C592D2B759}"/>
              </a:ext>
            </a:extLst>
          </p:cNvPr>
          <p:cNvSpPr txBox="1"/>
          <p:nvPr/>
        </p:nvSpPr>
        <p:spPr>
          <a:xfrm>
            <a:off x="283070" y="4675936"/>
            <a:ext cx="11093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8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ử</a:t>
            </a:r>
            <a:r>
              <a:rPr lang="en-US" sz="8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8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dự</a:t>
            </a:r>
            <a:r>
              <a:rPr lang="en-US" sz="8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8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lữ</a:t>
            </a:r>
            <a:r>
              <a:rPr lang="en-US" sz="8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</a:t>
            </a:r>
            <a:endParaRPr lang="en-US" sz="80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28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0E7A2A-7993-4816-8812-84B66DC1B327}"/>
              </a:ext>
            </a:extLst>
          </p:cNvPr>
          <p:cNvSpPr txBox="1"/>
          <p:nvPr/>
        </p:nvSpPr>
        <p:spPr>
          <a:xfrm>
            <a:off x="609600" y="2717801"/>
            <a:ext cx="1097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hổ</a:t>
            </a:r>
            <a:r>
              <a:rPr lang="en-US" sz="6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6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dữ</a:t>
            </a:r>
            <a:r>
              <a:rPr lang="en-US" sz="60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3" name="Hình chữ nhật 2"/>
          <p:cNvSpPr/>
          <p:nvPr/>
        </p:nvSpPr>
        <p:spPr>
          <a:xfrm>
            <a:off x="481781" y="766916"/>
            <a:ext cx="11218606" cy="561421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032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2800" y="685801"/>
            <a:ext cx="1066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625600" y="1905000"/>
            <a:ext cx="894080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867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 </a:t>
            </a:r>
            <a:r>
              <a:rPr lang="en-US" sz="5867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14</a:t>
            </a:r>
            <a:r>
              <a:rPr lang="vi-VN" sz="5867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5867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 </a:t>
            </a:r>
            <a:r>
              <a:rPr lang="en-US" sz="5867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5867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KH </a:t>
            </a:r>
            <a:r>
              <a:rPr lang="en-US" sz="5867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endParaRPr lang="vi-VN" sz="5867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274" y="3945723"/>
            <a:ext cx="3435726" cy="2912277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33348" y="4816775"/>
            <a:ext cx="6229348" cy="2114730"/>
          </a:xfrm>
          <a:prstGeom prst="rect">
            <a:avLst/>
          </a:prstGeom>
        </p:spPr>
      </p:pic>
      <p:pic>
        <p:nvPicPr>
          <p:cNvPr id="8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9"/>
          <a:stretch/>
        </p:blipFill>
        <p:spPr>
          <a:xfrm>
            <a:off x="8995954" y="1"/>
            <a:ext cx="3214926" cy="2182021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85597" y="159187"/>
            <a:ext cx="1859281" cy="1402080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6321493" y="5307409"/>
            <a:ext cx="1868993" cy="1550591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-232432" y="2579995"/>
            <a:ext cx="2286314" cy="168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7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09601" y="1447800"/>
            <a:ext cx="11074404" cy="381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35841" y="5562600"/>
            <a:ext cx="79248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53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53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53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53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latin typeface="Arial-SGK-TV" pitchFamily="2" charset="0"/>
                <a:cs typeface="Arial-SGK-TV" pitchFamily="2" charset="0"/>
              </a:rPr>
              <a:t>chuối</a:t>
            </a:r>
            <a:r>
              <a:rPr lang="en-US" sz="5333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7" name="Picture 3" descr="D:\ẢNH TV1-T1\41.jpg">
            <a:extLst>
              <a:ext uri="{FF2B5EF4-FFF2-40B4-BE49-F238E27FC236}">
                <a16:creationId xmlns:a16="http://schemas.microsoft.com/office/drawing/2014/main" id="{7F458D09-D3A4-4808-A809-3BC220FB3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22"/>
          <a:stretch/>
        </p:blipFill>
        <p:spPr bwMode="auto">
          <a:xfrm>
            <a:off x="601330" y="705394"/>
            <a:ext cx="11074404" cy="45547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6D5F85-6D2E-47BA-AEA4-FC95B8DE7BF3}"/>
              </a:ext>
            </a:extLst>
          </p:cNvPr>
          <p:cNvSpPr txBox="1"/>
          <p:nvPr/>
        </p:nvSpPr>
        <p:spPr>
          <a:xfrm>
            <a:off x="2336800" y="5562600"/>
            <a:ext cx="79248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53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5333" dirty="0" err="1">
                <a:latin typeface="Arial-SGK-TV" pitchFamily="2" charset="0"/>
                <a:cs typeface="Arial-SGK-TV" pitchFamily="2" charset="0"/>
              </a:rPr>
              <a:t>ú</a:t>
            </a:r>
            <a:r>
              <a:rPr lang="en-US" sz="53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53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5333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5333" dirty="0" err="1">
                <a:latin typeface="Arial-SGK-TV" pitchFamily="2" charset="0"/>
                <a:cs typeface="Arial-SGK-TV" pitchFamily="2" charset="0"/>
              </a:rPr>
              <a:t>uối</a:t>
            </a:r>
            <a:r>
              <a:rPr lang="en-US" sz="5333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846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>
            <p:extLst/>
          </p:nvPr>
        </p:nvGraphicFramePr>
        <p:xfrm>
          <a:off x="1320800" y="1676401"/>
          <a:ext cx="3962400" cy="2010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8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4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629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3939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>
            <p:extLst/>
          </p:nvPr>
        </p:nvGraphicFramePr>
        <p:xfrm>
          <a:off x="7112000" y="1676401"/>
          <a:ext cx="3962400" cy="2010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8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4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629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3939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27200" y="609601"/>
            <a:ext cx="3048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endParaRPr lang="en-US" sz="5333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24151" y="685801"/>
            <a:ext cx="3048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endParaRPr lang="en-US" sz="5333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30402" y="2819401"/>
            <a:ext cx="243839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5333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ú</a:t>
            </a:r>
            <a:endParaRPr lang="en-US" sz="5333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28800" y="1701800"/>
            <a:ext cx="3048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5333" dirty="0"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5333" dirty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24800" y="1701801"/>
            <a:ext cx="3048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5333" dirty="0"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5333" dirty="0" err="1">
                <a:latin typeface="Arial-SGK-TV" pitchFamily="2" charset="0"/>
                <a:cs typeface="Arial-SGK-TV" pitchFamily="2" charset="0"/>
              </a:rPr>
              <a:t>i</a:t>
            </a:r>
            <a:endParaRPr lang="en-US" sz="5333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28953" y="2828026"/>
            <a:ext cx="243839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5333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ỉ</a:t>
            </a:r>
            <a:endParaRPr lang="en-US" sz="5333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138C6A-CF6B-45B9-91AE-AC39A0DA20B8}"/>
              </a:ext>
            </a:extLst>
          </p:cNvPr>
          <p:cNvSpPr txBox="1"/>
          <p:nvPr/>
        </p:nvSpPr>
        <p:spPr>
          <a:xfrm>
            <a:off x="350889" y="4055563"/>
            <a:ext cx="3048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chè</a:t>
            </a:r>
            <a:endParaRPr lang="en-US" sz="5333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2DF07E-B743-462F-B60C-F50622C80DB6}"/>
              </a:ext>
            </a:extLst>
          </p:cNvPr>
          <p:cNvSpPr txBox="1"/>
          <p:nvPr/>
        </p:nvSpPr>
        <p:spPr>
          <a:xfrm>
            <a:off x="2033225" y="4075525"/>
            <a:ext cx="3048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chỉ</a:t>
            </a:r>
            <a:endParaRPr lang="en-US" sz="5333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C64621-D1BC-428A-BF46-316616C13D8B}"/>
              </a:ext>
            </a:extLst>
          </p:cNvPr>
          <p:cNvSpPr txBox="1"/>
          <p:nvPr/>
        </p:nvSpPr>
        <p:spPr>
          <a:xfrm>
            <a:off x="3785704" y="4088009"/>
            <a:ext cx="3048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chợ</a:t>
            </a:r>
            <a:endParaRPr lang="en-US" sz="5333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22BB79-7BD3-4D07-AC32-6753DCAFF4BA}"/>
              </a:ext>
            </a:extLst>
          </p:cNvPr>
          <p:cNvSpPr txBox="1"/>
          <p:nvPr/>
        </p:nvSpPr>
        <p:spPr>
          <a:xfrm>
            <a:off x="7318816" y="4088009"/>
            <a:ext cx="3048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kho</a:t>
            </a:r>
            <a:endParaRPr lang="en-US" sz="5333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70DA4C-AF0F-442B-9177-5A622177D827}"/>
              </a:ext>
            </a:extLst>
          </p:cNvPr>
          <p:cNvSpPr txBox="1"/>
          <p:nvPr/>
        </p:nvSpPr>
        <p:spPr>
          <a:xfrm>
            <a:off x="5588000" y="4123230"/>
            <a:ext cx="3048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khế</a:t>
            </a:r>
            <a:endParaRPr lang="en-US" sz="5333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2C3EB1-65DC-4049-A9C6-AD95DCB3022F}"/>
              </a:ext>
            </a:extLst>
          </p:cNvPr>
          <p:cNvSpPr txBox="1"/>
          <p:nvPr/>
        </p:nvSpPr>
        <p:spPr>
          <a:xfrm>
            <a:off x="9048151" y="4110837"/>
            <a:ext cx="3048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khô</a:t>
            </a:r>
            <a:endParaRPr lang="en-US" sz="5333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82B1BA-E05F-496B-AB79-FB126B75E183}"/>
              </a:ext>
            </a:extLst>
          </p:cNvPr>
          <p:cNvSpPr txBox="1"/>
          <p:nvPr/>
        </p:nvSpPr>
        <p:spPr>
          <a:xfrm>
            <a:off x="345139" y="4045158"/>
            <a:ext cx="3048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5333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è</a:t>
            </a:r>
            <a:endParaRPr lang="en-US" sz="5333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AC4835-21A5-413A-B3FA-594222C9E7EE}"/>
              </a:ext>
            </a:extLst>
          </p:cNvPr>
          <p:cNvSpPr txBox="1"/>
          <p:nvPr/>
        </p:nvSpPr>
        <p:spPr>
          <a:xfrm>
            <a:off x="2027475" y="4065119"/>
            <a:ext cx="3048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5333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ỉ</a:t>
            </a:r>
            <a:endParaRPr lang="en-US" sz="5333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3C04CB-D970-412F-8593-EFB34E519C3B}"/>
              </a:ext>
            </a:extLst>
          </p:cNvPr>
          <p:cNvSpPr txBox="1"/>
          <p:nvPr/>
        </p:nvSpPr>
        <p:spPr>
          <a:xfrm>
            <a:off x="3779953" y="4077603"/>
            <a:ext cx="3048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5333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ợ</a:t>
            </a:r>
            <a:endParaRPr lang="en-US" sz="5333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0FDFC4-320D-4A49-9228-9D5444D0D1C9}"/>
              </a:ext>
            </a:extLst>
          </p:cNvPr>
          <p:cNvSpPr txBox="1"/>
          <p:nvPr/>
        </p:nvSpPr>
        <p:spPr>
          <a:xfrm>
            <a:off x="7318816" y="4098275"/>
            <a:ext cx="3048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5333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5333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9BB67F-4078-4979-8971-005C87DDBBEC}"/>
              </a:ext>
            </a:extLst>
          </p:cNvPr>
          <p:cNvSpPr txBox="1"/>
          <p:nvPr/>
        </p:nvSpPr>
        <p:spPr>
          <a:xfrm>
            <a:off x="5588000" y="4123230"/>
            <a:ext cx="3048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5333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ế</a:t>
            </a:r>
            <a:endParaRPr lang="en-US" sz="5333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2B7555-9373-4843-8BB3-61613D0B2E11}"/>
              </a:ext>
            </a:extLst>
          </p:cNvPr>
          <p:cNvSpPr txBox="1"/>
          <p:nvPr/>
        </p:nvSpPr>
        <p:spPr>
          <a:xfrm>
            <a:off x="9048151" y="4108541"/>
            <a:ext cx="30480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5333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ô</a:t>
            </a:r>
            <a:endParaRPr lang="en-US" sz="5333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74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  <p:bldP spid="12" grpId="0"/>
      <p:bldP spid="17" grpId="0"/>
      <p:bldP spid="18" grpId="0"/>
      <p:bldP spid="19" grpId="0"/>
      <p:bldP spid="20" grpId="0"/>
      <p:bldP spid="21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17601" y="3559682"/>
            <a:ext cx="291095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58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67" dirty="0" err="1">
                <a:latin typeface="Arial-SGK-TV" pitchFamily="2" charset="0"/>
                <a:cs typeface="Arial-SGK-TV" pitchFamily="2" charset="0"/>
              </a:rPr>
              <a:t>khô</a:t>
            </a:r>
            <a:endParaRPr lang="en-US" sz="5867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0E0B2D-8E8F-4E96-9E54-6BD0A17FF1E9}"/>
              </a:ext>
            </a:extLst>
          </p:cNvPr>
          <p:cNvSpPr txBox="1"/>
          <p:nvPr/>
        </p:nvSpPr>
        <p:spPr>
          <a:xfrm>
            <a:off x="5181601" y="3605335"/>
            <a:ext cx="291095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 err="1">
                <a:latin typeface="Arial-SGK-TV" pitchFamily="2" charset="0"/>
                <a:cs typeface="Arial-SGK-TV" pitchFamily="2" charset="0"/>
              </a:rPr>
              <a:t>chú</a:t>
            </a:r>
            <a:r>
              <a:rPr lang="en-US" sz="58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67" dirty="0" err="1">
                <a:latin typeface="Arial-SGK-TV" pitchFamily="2" charset="0"/>
                <a:cs typeface="Arial-SGK-TV" pitchFamily="2" charset="0"/>
              </a:rPr>
              <a:t>khỉ</a:t>
            </a:r>
            <a:endParaRPr lang="en-US" sz="5867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5554E2-E04E-493F-98E7-A6F20B43DE34}"/>
              </a:ext>
            </a:extLst>
          </p:cNvPr>
          <p:cNvSpPr txBox="1"/>
          <p:nvPr/>
        </p:nvSpPr>
        <p:spPr>
          <a:xfrm>
            <a:off x="9077842" y="3673775"/>
            <a:ext cx="291095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58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67" dirty="0" err="1">
                <a:latin typeface="Arial-SGK-TV" pitchFamily="2" charset="0"/>
                <a:cs typeface="Arial-SGK-TV" pitchFamily="2" charset="0"/>
              </a:rPr>
              <a:t>cá</a:t>
            </a:r>
            <a:endParaRPr lang="en-US" sz="5867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5" name="Picture 2" descr="D:\ẢNH TV1-T1\41.jpg">
            <a:extLst>
              <a:ext uri="{FF2B5EF4-FFF2-40B4-BE49-F238E27FC236}">
                <a16:creationId xmlns:a16="http://schemas.microsoft.com/office/drawing/2014/main" id="{343435D6-7EF3-4A51-B10A-80A763C96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7" t="59518" r="59407" b="26465"/>
          <a:stretch/>
        </p:blipFill>
        <p:spPr bwMode="auto">
          <a:xfrm>
            <a:off x="334181" y="209077"/>
            <a:ext cx="3895464" cy="3106372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ẢNH TV1-T1\41.jpg">
            <a:extLst>
              <a:ext uri="{FF2B5EF4-FFF2-40B4-BE49-F238E27FC236}">
                <a16:creationId xmlns:a16="http://schemas.microsoft.com/office/drawing/2014/main" id="{F78292FA-BFB2-4731-B6ED-1D6ECFB63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9" t="61940" r="33908" b="26172"/>
          <a:stretch/>
        </p:blipFill>
        <p:spPr bwMode="auto">
          <a:xfrm>
            <a:off x="4248295" y="209078"/>
            <a:ext cx="3759200" cy="3106372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:\ẢNH TV1-T1\41.jpg">
            <a:extLst>
              <a:ext uri="{FF2B5EF4-FFF2-40B4-BE49-F238E27FC236}">
                <a16:creationId xmlns:a16="http://schemas.microsoft.com/office/drawing/2014/main" id="{85A5418C-532A-4BBF-8F62-D271FD8A9B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8" t="61940" r="6896" b="26049"/>
          <a:stretch/>
        </p:blipFill>
        <p:spPr bwMode="auto">
          <a:xfrm>
            <a:off x="8041905" y="209079"/>
            <a:ext cx="3873644" cy="3106371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902FC83-4F6E-4BD8-9C43-BF1B3A510AF5}"/>
              </a:ext>
            </a:extLst>
          </p:cNvPr>
          <p:cNvSpPr txBox="1"/>
          <p:nvPr/>
        </p:nvSpPr>
        <p:spPr>
          <a:xfrm>
            <a:off x="1117959" y="3557522"/>
            <a:ext cx="291095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58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67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5867" dirty="0" err="1">
                <a:latin typeface="Arial-SGK-TV" pitchFamily="2" charset="0"/>
                <a:cs typeface="Arial-SGK-TV" pitchFamily="2" charset="0"/>
              </a:rPr>
              <a:t>ô</a:t>
            </a:r>
            <a:endParaRPr lang="en-US" sz="5867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18A001-84EE-4D1D-9177-ED026462E8E0}"/>
              </a:ext>
            </a:extLst>
          </p:cNvPr>
          <p:cNvSpPr txBox="1"/>
          <p:nvPr/>
        </p:nvSpPr>
        <p:spPr>
          <a:xfrm>
            <a:off x="5171739" y="3611715"/>
            <a:ext cx="291095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5867" dirty="0" err="1">
                <a:latin typeface="Arial-SGK-TV" pitchFamily="2" charset="0"/>
                <a:cs typeface="Arial-SGK-TV" pitchFamily="2" charset="0"/>
              </a:rPr>
              <a:t>ú</a:t>
            </a:r>
            <a:r>
              <a:rPr lang="en-US" sz="58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67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</a:t>
            </a:r>
            <a:r>
              <a:rPr lang="en-US" sz="5867" dirty="0" err="1">
                <a:latin typeface="Arial-SGK-TV" pitchFamily="2" charset="0"/>
                <a:cs typeface="Arial-SGK-TV" pitchFamily="2" charset="0"/>
              </a:rPr>
              <a:t>ỉ</a:t>
            </a:r>
            <a:endParaRPr lang="en-US" sz="5867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28E286-87D5-4B25-9BDD-6E9E418A00A8}"/>
              </a:ext>
            </a:extLst>
          </p:cNvPr>
          <p:cNvSpPr txBox="1"/>
          <p:nvPr/>
        </p:nvSpPr>
        <p:spPr>
          <a:xfrm>
            <a:off x="9087703" y="3673773"/>
            <a:ext cx="291095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5867" dirty="0" err="1">
                <a:latin typeface="Arial-SGK-TV" pitchFamily="2" charset="0"/>
                <a:cs typeface="Arial-SGK-TV" pitchFamily="2" charset="0"/>
              </a:rPr>
              <a:t>ợ</a:t>
            </a:r>
            <a:r>
              <a:rPr lang="en-US" sz="5867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867" dirty="0" err="1">
                <a:latin typeface="Arial-SGK-TV" pitchFamily="2" charset="0"/>
                <a:cs typeface="Arial-SGK-TV" pitchFamily="2" charset="0"/>
              </a:rPr>
              <a:t>cá</a:t>
            </a:r>
            <a:endParaRPr lang="en-US" sz="5867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12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13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144</Words>
  <Application>Microsoft Office PowerPoint</Application>
  <PresentationFormat>Widescreen</PresentationFormat>
  <Paragraphs>65</Paragraphs>
  <Slides>21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Malgun Gothic Semilight</vt:lpstr>
      <vt:lpstr>微软雅黑</vt:lpstr>
      <vt:lpstr>#9Slide03 AllRoundGothic</vt:lpstr>
      <vt:lpstr>Arial</vt:lpstr>
      <vt:lpstr>Arial-SGK-TV</vt:lpstr>
      <vt:lpstr>Calibri</vt:lpstr>
      <vt:lpstr>Calibri Light</vt:lpstr>
      <vt:lpstr>等线</vt:lpstr>
      <vt:lpstr>Leelawadee UI</vt:lpstr>
      <vt:lpstr>Roboto Black</vt:lpstr>
      <vt:lpstr>Times New Roman</vt:lpstr>
      <vt:lpstr>UTM Cooper Black</vt:lpstr>
      <vt:lpstr>方正少儿简体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Windows User</cp:lastModifiedBy>
  <cp:revision>12</cp:revision>
  <dcterms:created xsi:type="dcterms:W3CDTF">2021-10-04T14:20:55Z</dcterms:created>
  <dcterms:modified xsi:type="dcterms:W3CDTF">2021-11-06T09:38:22Z</dcterms:modified>
</cp:coreProperties>
</file>