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93" r:id="rId2"/>
    <p:sldId id="297" r:id="rId3"/>
    <p:sldId id="300" r:id="rId4"/>
    <p:sldId id="288" r:id="rId5"/>
    <p:sldId id="294" r:id="rId6"/>
    <p:sldId id="263" r:id="rId7"/>
    <p:sldId id="262" r:id="rId8"/>
    <p:sldId id="279" r:id="rId9"/>
    <p:sldId id="290" r:id="rId10"/>
    <p:sldId id="280" r:id="rId11"/>
    <p:sldId id="265" r:id="rId12"/>
    <p:sldId id="305" r:id="rId13"/>
    <p:sldId id="301" r:id="rId14"/>
    <p:sldId id="271" r:id="rId15"/>
    <p:sldId id="287" r:id="rId16"/>
    <p:sldId id="281" r:id="rId17"/>
    <p:sldId id="282" r:id="rId18"/>
    <p:sldId id="283" r:id="rId19"/>
    <p:sldId id="284" r:id="rId20"/>
    <p:sldId id="285" r:id="rId21"/>
    <p:sldId id="296" r:id="rId22"/>
    <p:sldId id="303" r:id="rId2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Arial-Rounded" panose="020B0500000000000000" charset="0"/>
      <p:regular r:id="rId27"/>
      <p:bold r:id="rId28"/>
    </p:embeddedFont>
    <p:embeddedFont>
      <p:font typeface="Lato" panose="020B0604020202020204" charset="0"/>
      <p:regular r:id="rId29"/>
      <p:bold r:id="rId30"/>
      <p:italic r:id="rId31"/>
      <p:boldItalic r:id="rId32"/>
    </p:embeddedFont>
    <p:embeddedFont>
      <p:font typeface="Quicksand Medium" panose="020B0604020202020204" charset="0"/>
      <p:regular r:id="rId33"/>
    </p:embeddedFont>
    <p:embeddedFont>
      <p:font typeface="Arial-SGK-TV" pitchFamily="2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A6DFF9"/>
    <a:srgbClr val="05BDF2"/>
    <a:srgbClr val="FFE292"/>
    <a:srgbClr val="00B4DE"/>
    <a:srgbClr val="05CFFF"/>
    <a:srgbClr val="19D3FF"/>
    <a:srgbClr val="A9E0F9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01" autoAdjust="0"/>
  </p:normalViewPr>
  <p:slideViewPr>
    <p:cSldViewPr snapToGrid="0"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07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9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1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3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C6E-BF6F-4F1A-88B0-9B5952D63083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9628-42D5-4769-82C9-6EE69EA2AD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" y="141"/>
            <a:ext cx="9143499" cy="51432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251" y="2469338"/>
            <a:ext cx="9143499" cy="267402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448453" y="1224915"/>
            <a:ext cx="7271208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Chào</a:t>
            </a:r>
            <a:r>
              <a:rPr lang="en-US" altLang="zh-CN" sz="3200" kern="2000" dirty="0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mừng</a:t>
            </a:r>
            <a:r>
              <a:rPr lang="en-US" altLang="zh-CN" sz="3200" kern="2000" dirty="0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các</a:t>
            </a:r>
            <a:r>
              <a:rPr lang="en-US" altLang="zh-CN" sz="3200" kern="2000" dirty="0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 con </a:t>
            </a: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đến</a:t>
            </a:r>
            <a:r>
              <a:rPr lang="en-US" altLang="zh-CN" sz="3200" kern="2000" dirty="0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với</a:t>
            </a:r>
            <a:r>
              <a:rPr lang="en-US" altLang="zh-CN" sz="3200" kern="2000" dirty="0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tiết</a:t>
            </a:r>
            <a:r>
              <a:rPr lang="en-US" altLang="zh-CN" sz="3200" kern="2000" dirty="0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Arial-SGK-TV" pitchFamily="2" charset="0"/>
                <a:ea typeface="Roboto Slab Medium" pitchFamily="2" charset="0"/>
                <a:cs typeface="Arial-SGK-TV" pitchFamily="2" charset="0"/>
                <a:sym typeface="Arial" panose="020B0604020202020204" pitchFamily="34" charset="0"/>
              </a:rPr>
              <a:t>học</a:t>
            </a:r>
            <a:endParaRPr lang="zh-CN" altLang="en-US" sz="3200" kern="2000" dirty="0">
              <a:solidFill>
                <a:srgbClr val="FA1414"/>
              </a:solidFill>
              <a:latin typeface="Arial-SGK-TV" pitchFamily="2" charset="0"/>
              <a:ea typeface="方正姚体" panose="02010601030101010101" pitchFamily="2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6" name="TextBox 126">
            <a:extLst>
              <a:ext uri="{FF2B5EF4-FFF2-40B4-BE49-F238E27FC236}">
                <a16:creationId xmlns:a16="http://schemas.microsoft.com/office/drawing/2014/main" id="{A860D634-7715-4CBE-9210-5D2B4542D2A9}"/>
              </a:ext>
            </a:extLst>
          </p:cNvPr>
          <p:cNvSpPr txBox="1"/>
          <p:nvPr/>
        </p:nvSpPr>
        <p:spPr>
          <a:xfrm>
            <a:off x="3087035" y="456155"/>
            <a:ext cx="3379575" cy="3394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91157">
              <a:defRPr/>
            </a:pPr>
            <a:r>
              <a:rPr lang="en-US" sz="1606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TRƯỜNG TIỂU HỌC THANH AM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3E859CC-8ECD-4779-9E5D-FCF70F466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9" y="360941"/>
            <a:ext cx="829300" cy="813419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ED272F1C-3793-459A-97FC-909515BEAB3B}"/>
              </a:ext>
            </a:extLst>
          </p:cNvPr>
          <p:cNvSpPr txBox="1"/>
          <p:nvPr/>
        </p:nvSpPr>
        <p:spPr>
          <a:xfrm>
            <a:off x="3291858" y="2801990"/>
            <a:ext cx="327716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560" b="1" noProof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Cô giáo: Lê Thị Yến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EC12CAF7-DBCB-459E-AAF9-A3949ECD2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479" y="1822699"/>
            <a:ext cx="1597607" cy="1010397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B186F639-00D1-4B32-978D-C120EFCFE160}"/>
              </a:ext>
            </a:extLst>
          </p:cNvPr>
          <p:cNvSpPr txBox="1"/>
          <p:nvPr/>
        </p:nvSpPr>
        <p:spPr>
          <a:xfrm>
            <a:off x="3748301" y="1966772"/>
            <a:ext cx="223396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1A2</a:t>
            </a:r>
            <a:endParaRPr lang="zh-CN" altLang="en-US" sz="42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65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976754" y="2031464"/>
            <a:ext cx="2995766" cy="653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4903125" y="2031464"/>
            <a:ext cx="3081570" cy="653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13" y="1831965"/>
            <a:ext cx="3794003" cy="1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99768"/>
            <a:ext cx="6096000" cy="35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986684" cy="46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6" y="1916792"/>
            <a:ext cx="3778373" cy="11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76" y="987181"/>
            <a:ext cx="7410733" cy="4168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6" y="633047"/>
            <a:ext cx="1213310" cy="3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260" y="600385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1" y="1078524"/>
            <a:ext cx="4100246" cy="387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3501" y="678414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8" y="1130317"/>
            <a:ext cx="3894379" cy="3700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898" y="659027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74" y="991759"/>
            <a:ext cx="4109195" cy="3854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1416" y="555327"/>
            <a:ext cx="533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2696761"/>
            <a:ext cx="2569191" cy="244673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071154" y="333103"/>
            <a:ext cx="7121225" cy="4072847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345716" y="2921826"/>
              <a:ext cx="3211950" cy="768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50" dirty="0">
                  <a:ea typeface="方正少儿简体" panose="03000509000000000000" pitchFamily="65" charset="-122"/>
                  <a:cs typeface="Calibri" panose="020F0502020204030204" pitchFamily="34" charset="0"/>
                </a:rPr>
                <a:t>ÔN BÀI CŨ</a:t>
              </a:r>
              <a:endParaRPr lang="zh-CN" altLang="en-US" sz="4050" dirty="0"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4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73" y="762980"/>
            <a:ext cx="1980298" cy="18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780950"/>
            <a:ext cx="1999018" cy="1890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92" y="2751015"/>
            <a:ext cx="1961678" cy="1864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2739827"/>
            <a:ext cx="1999018" cy="1875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700" y="927658"/>
            <a:ext cx="89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ỏ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bợ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bổ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      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721" y="2367222"/>
            <a:ext cx="89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dế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1668" y="3447584"/>
            <a:ext cx="434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bợ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73885" y="1265557"/>
            <a:ext cx="4035857" cy="14002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-68580" y="388619"/>
            <a:ext cx="4160520" cy="1520645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5434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28600"/>
            <a:ext cx="6390570" cy="1932303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1371600" y="2514599"/>
            <a:ext cx="6457950" cy="715581"/>
            <a:chOff x="304800" y="3352800"/>
            <a:chExt cx="8610600" cy="954108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3352800"/>
              <a:ext cx="106680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 err="1">
                  <a:latin typeface="Arial-SGK-TV" pitchFamily="2" charset="0"/>
                  <a:ea typeface="Arial-Rounded" charset="-93"/>
                  <a:cs typeface="Arial-SGK-TV" pitchFamily="2" charset="0"/>
                </a:rPr>
                <a:t>bờ</a:t>
              </a:r>
              <a:endParaRPr lang="vi-VN" sz="4050" dirty="0">
                <a:latin typeface="Arial-SGK-TV" pitchFamily="2" charset="0"/>
                <a:ea typeface="Arial-Rounded" charset="-93"/>
                <a:cs typeface="Arial-SGK-TV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28800" y="3352800"/>
              <a:ext cx="106680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 err="1">
                  <a:latin typeface="Arial-SGK-TV" pitchFamily="2" charset="0"/>
                  <a:ea typeface="Arial-Rounded" charset="-93"/>
                  <a:cs typeface="Arial-SGK-TV" pitchFamily="2" charset="0"/>
                </a:rPr>
                <a:t>bở</a:t>
              </a:r>
              <a:endParaRPr lang="vi-VN" sz="4050" dirty="0">
                <a:latin typeface="Arial-SGK-TV" pitchFamily="2" charset="0"/>
                <a:ea typeface="Arial-Rounded" charset="-93"/>
                <a:cs typeface="Arial-SGK-TV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0" y="3352800"/>
              <a:ext cx="106680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 err="1">
                  <a:latin typeface="Arial-SGK-TV" pitchFamily="2" charset="0"/>
                  <a:ea typeface="Arial-Rounded" charset="-93"/>
                  <a:cs typeface="Arial-SGK-TV" pitchFamily="2" charset="0"/>
                </a:rPr>
                <a:t>cờ</a:t>
              </a:r>
              <a:endParaRPr lang="vi-VN" sz="4050" dirty="0">
                <a:latin typeface="Arial-SGK-TV" pitchFamily="2" charset="0"/>
                <a:ea typeface="Arial-Rounded" charset="-93"/>
                <a:cs typeface="Arial-SGK-TV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3000" y="3352800"/>
              <a:ext cx="106680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 err="1">
                  <a:latin typeface="Arial-SGK-TV" pitchFamily="2" charset="0"/>
                  <a:ea typeface="Arial-Rounded" charset="-93"/>
                  <a:cs typeface="Arial-SGK-TV" pitchFamily="2" charset="0"/>
                </a:rPr>
                <a:t>cỡ</a:t>
              </a:r>
              <a:endParaRPr lang="vi-VN" sz="4050" dirty="0">
                <a:latin typeface="Arial-SGK-TV" pitchFamily="2" charset="0"/>
                <a:ea typeface="Arial-Rounded" charset="-93"/>
                <a:cs typeface="Arial-SGK-TV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0800" y="3352800"/>
              <a:ext cx="106680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 err="1">
                  <a:latin typeface="Arial-SGK-TV" pitchFamily="2" charset="0"/>
                  <a:ea typeface="Arial-Rounded" charset="-93"/>
                  <a:cs typeface="Arial-SGK-TV" pitchFamily="2" charset="0"/>
                </a:rPr>
                <a:t>dỡ</a:t>
              </a:r>
              <a:endParaRPr lang="vi-VN" sz="4050" dirty="0">
                <a:latin typeface="Arial-SGK-TV" pitchFamily="2" charset="0"/>
                <a:ea typeface="Arial-Rounded" charset="-93"/>
                <a:cs typeface="Arial-SGK-TV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48600" y="3352800"/>
              <a:ext cx="1066800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dirty="0" err="1">
                  <a:latin typeface="Arial-SGK-TV" pitchFamily="2" charset="0"/>
                  <a:ea typeface="Arial-Rounded" charset="-93"/>
                  <a:cs typeface="Arial-SGK-TV" pitchFamily="2" charset="0"/>
                </a:rPr>
                <a:t>đỡ</a:t>
              </a:r>
              <a:endParaRPr lang="vi-VN" sz="4050" dirty="0">
                <a:latin typeface="Arial-SGK-TV" pitchFamily="2" charset="0"/>
                <a:ea typeface="Arial-Rounded" charset="-93"/>
                <a:cs typeface="Arial-SGK-TV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28750" y="3429000"/>
            <a:ext cx="16002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bờ đê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0750" y="3434403"/>
            <a:ext cx="16573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đỡ bé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600" y="3429000"/>
            <a:ext cx="16002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405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5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r>
              <a:rPr lang="en-US" sz="405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90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 t="48009"/>
          <a:stretch>
            <a:fillRect/>
          </a:stretch>
        </p:blipFill>
        <p:spPr>
          <a:xfrm>
            <a:off x="251" y="2469338"/>
            <a:ext cx="9143499" cy="26740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4520600" y="-509125"/>
            <a:ext cx="623248" cy="26543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eaVert" wrap="square" lIns="0" tIns="0" rIns="0" bIns="0" rtlCol="0">
            <a:spAutoFit/>
          </a:bodyPr>
          <a:lstStyle/>
          <a:p>
            <a:r>
              <a:rPr lang="en-US" altLang="zh-CN" sz="4050" dirty="0" err="1" smtClean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4050" dirty="0" smtClean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50" dirty="0" err="1" smtClean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tiêu</a:t>
            </a:r>
            <a:endParaRPr lang="en-US" altLang="zh-CN" sz="40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25695" y="1206890"/>
            <a:ext cx="6596415" cy="2389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-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Nắm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vững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cách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đọc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âm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: o, ô, ơ, d, đ. </a:t>
            </a:r>
            <a:r>
              <a:rPr lang="en-US" altLang="zh-CN" sz="2133" dirty="0" err="1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ách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đọc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tiếng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từ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ngữ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câu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có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âm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o, ô, ơ, d, đ,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thanh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hỏi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thanh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ngã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thanh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nặng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.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Hiểu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và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trả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lời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được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câu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hỏi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có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liên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quan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đến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bài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học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.</a:t>
            </a:r>
          </a:p>
          <a:p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-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Trả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lời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được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câu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hỏi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về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những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gì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đã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nghe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và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kể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lại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câu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chuyện</a:t>
            </a:r>
            <a:r>
              <a:rPr lang="en-US" altLang="zh-CN" sz="2133" dirty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“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Đàn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kiến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con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ngoan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ngoãn</a:t>
            </a:r>
            <a:r>
              <a:rPr lang="en-US" altLang="zh-CN" sz="2133" dirty="0" smtClean="0">
                <a:solidFill>
                  <a:srgbClr val="0066CC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”</a:t>
            </a:r>
          </a:p>
          <a:p>
            <a:endParaRPr lang="zh-CN" altLang="en-US" sz="2133" b="1" dirty="0">
              <a:solidFill>
                <a:schemeClr val="accent1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161448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9" y="1115605"/>
            <a:ext cx="5781675" cy="316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700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0566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295" y="3325938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8995" y="3312786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566" y="3309005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4848" y="227432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0076" y="2286765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18223" y="3276979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09433" y="3233043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03399" y="326551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523874"/>
            <a:ext cx="9162118" cy="4619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68" y="2315249"/>
            <a:ext cx="404751" cy="2586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69" y="2691912"/>
            <a:ext cx="576666" cy="3688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3" y="1727713"/>
            <a:ext cx="373215" cy="2385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4" y="3753629"/>
            <a:ext cx="632111" cy="3805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28862" y="1188772"/>
            <a:ext cx="1519866" cy="89886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611446" y="31655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93795" y="1088159"/>
            <a:ext cx="1579584" cy="963343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164261" y="1346845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10548" y="2158401"/>
            <a:ext cx="1401600" cy="846194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916758" y="1690521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88249" y="1503458"/>
            <a:ext cx="1358999" cy="817033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9364" y="1358381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59836" y="3109251"/>
            <a:ext cx="1508752" cy="96656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46475" y="2180396"/>
              <a:ext cx="688611" cy="321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39363" y="2947175"/>
            <a:ext cx="1642778" cy="891235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429220" y="3140796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54748" y="2130839"/>
            <a:ext cx="1386638" cy="886135"/>
            <a:chOff x="3062884" y="186152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343990" y="2134142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1800" dirty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2485691"/>
            <a:ext cx="1331975" cy="2973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5" y="245807"/>
            <a:ext cx="2851356" cy="1893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23" y="245806"/>
            <a:ext cx="2694037" cy="1893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87" y="2635042"/>
            <a:ext cx="2359741" cy="2438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308" y="2490782"/>
            <a:ext cx="2257731" cy="2445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CD21E-4479-4E0E-8EFE-3C811125D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020" y="2359739"/>
            <a:ext cx="2572362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289</Words>
  <Application>Microsoft Office PowerPoint</Application>
  <PresentationFormat>On-screen Show (16:9)</PresentationFormat>
  <Paragraphs>55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Roboto Slab Medium</vt:lpstr>
      <vt:lpstr>Arial-Rounded</vt:lpstr>
      <vt:lpstr>Arial</vt:lpstr>
      <vt:lpstr>方正少儿简体</vt:lpstr>
      <vt:lpstr>Roboto Black</vt:lpstr>
      <vt:lpstr>方正姚体</vt:lpstr>
      <vt:lpstr>Lato</vt:lpstr>
      <vt:lpstr>包图小白体</vt:lpstr>
      <vt:lpstr>Times New Roman</vt:lpstr>
      <vt:lpstr>Quicksand Medium</vt:lpstr>
      <vt:lpstr>Arial-SGK-TV</vt:lpstr>
      <vt:lpstr>Calibri</vt:lpstr>
      <vt:lpstr>Simple Light</vt:lpstr>
      <vt:lpstr>PowerPoint Presentation</vt:lpstr>
      <vt:lpstr>PowerPoint Presentation</vt:lpstr>
      <vt:lpstr>PowerPoint Presentation</vt:lpstr>
      <vt:lpstr>BÀI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264</cp:revision>
  <dcterms:modified xsi:type="dcterms:W3CDTF">2021-11-06T09:43:13Z</dcterms:modified>
</cp:coreProperties>
</file>