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6" r:id="rId3"/>
    <p:sldId id="257" r:id="rId4"/>
    <p:sldId id="258" r:id="rId5"/>
    <p:sldId id="273" r:id="rId6"/>
    <p:sldId id="259" r:id="rId7"/>
    <p:sldId id="268" r:id="rId8"/>
    <p:sldId id="260" r:id="rId9"/>
    <p:sldId id="261" r:id="rId10"/>
    <p:sldId id="262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9CE2-56BE-4413-93A7-2103FB6312A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C673-88B7-4C95-9FD8-CA5843722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B24FC-26EB-4798-9528-0C8C85B9D6B0}" type="slidenum">
              <a:rPr lang="en-US" smtClean="0">
                <a:latin typeface="Calibri" pitchFamily="34" charset="0"/>
                <a:cs typeface="Arial" charset="0"/>
              </a:rPr>
              <a:pPr eaLnBrk="1" hangingPunct="1"/>
              <a:t>2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38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04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0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2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20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674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5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99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24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435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4DA9-1131-452F-8179-0B0160BF0669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657600" y="3225800"/>
            <a:ext cx="445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 TÌM NHÀ VÔ ĐỊCH</a:t>
            </a:r>
          </a:p>
        </p:txBody>
      </p:sp>
    </p:spTree>
    <p:extLst>
      <p:ext uri="{BB962C8B-B14F-4D97-AF65-F5344CB8AC3E}">
        <p14:creationId xmlns:p14="http://schemas.microsoft.com/office/powerpoint/2010/main" val="33521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4114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16450" y="4114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191000" y="4876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35450" y="48910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125913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1191">
            <a:off x="4122738" y="4129088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768725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962400" y="37687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841625" y="4910138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10138"/>
            <a:ext cx="22098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0825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810000" y="490855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410200" y="48910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863850" y="4876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pic>
        <p:nvPicPr>
          <p:cNvPr id="4121" name="Picture 2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4233863" y="41148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4" name="TextBox 26"/>
          <p:cNvSpPr txBox="1">
            <a:spLocks noChangeArrowheads="1"/>
          </p:cNvSpPr>
          <p:nvPr/>
        </p:nvSpPr>
        <p:spPr bwMode="auto">
          <a:xfrm>
            <a:off x="609600" y="533400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348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7067E-6 L 0.0033 0.159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9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112E-17 -1.94541E-6 L 0.13333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0955 0.00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5" grpId="0" animBg="1"/>
      <p:bldP spid="4118" grpId="0" animBg="1"/>
      <p:bldP spid="4119" grpId="0"/>
      <p:bldP spid="4120" grpId="0"/>
      <p:bldP spid="4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22098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 flipV="1">
            <a:off x="2209800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V="1">
            <a:off x="3657600" y="3657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2209800" y="36576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581400" y="5638800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363913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209800" y="4278313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1949450" y="55626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1949450" y="39766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613150" y="3443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3603625" y="55197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592513" y="39735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281488"/>
            <a:ext cx="9826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457200" y="304800"/>
            <a:ext cx="807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3505200" y="4281488"/>
            <a:ext cx="152400" cy="138112"/>
          </a:xfrm>
          <a:prstGeom prst="rect">
            <a:avLst/>
          </a:prstGeom>
          <a:noFill/>
          <a:ln w="9525">
            <a:solidFill>
              <a:srgbClr val="230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956E-6 L 0.16128 0.004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1645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2884488" y="2743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635250" y="2438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</a:t>
            </a:r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V="1">
            <a:off x="2927350" y="20574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2895600" y="2057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2938463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3" name="Line 27"/>
          <p:cNvSpPr>
            <a:spLocks noChangeShapeType="1"/>
          </p:cNvSpPr>
          <p:nvPr/>
        </p:nvSpPr>
        <p:spPr bwMode="auto">
          <a:xfrm>
            <a:off x="1905000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Text Box 28"/>
          <p:cNvSpPr txBox="1">
            <a:spLocks noChangeArrowheads="1"/>
          </p:cNvSpPr>
          <p:nvPr/>
        </p:nvSpPr>
        <p:spPr bwMode="auto">
          <a:xfrm>
            <a:off x="449580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7185" name="Text Box 29"/>
          <p:cNvSpPr txBox="1">
            <a:spLocks noChangeArrowheads="1"/>
          </p:cNvSpPr>
          <p:nvPr/>
        </p:nvSpPr>
        <p:spPr bwMode="auto">
          <a:xfrm>
            <a:off x="178435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304800" y="950893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87" name="TextBox 31"/>
          <p:cNvSpPr txBox="1">
            <a:spLocks noChangeArrowheads="1"/>
          </p:cNvSpPr>
          <p:nvPr/>
        </p:nvSpPr>
        <p:spPr bwMode="auto">
          <a:xfrm>
            <a:off x="5029200" y="1981200"/>
            <a:ext cx="3886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 eaLnBrk="1" hangingPunct="1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67000" y="417493"/>
            <a:ext cx="541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5"/>
          <p:cNvSpPr txBox="1">
            <a:spLocks noChangeArrowheads="1"/>
          </p:cNvSpPr>
          <p:nvPr/>
        </p:nvSpPr>
        <p:spPr bwMode="auto">
          <a:xfrm>
            <a:off x="2590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     Chu Thị Soa – Hải Châu- Đà Nẵng</a:t>
            </a:r>
          </a:p>
        </p:txBody>
      </p:sp>
      <p:pic>
        <p:nvPicPr>
          <p:cNvPr id="20483" name="Picture 2" descr="deca04cb79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5"/>
          <p:cNvSpPr txBox="1">
            <a:spLocks noChangeArrowheads="1"/>
          </p:cNvSpPr>
          <p:nvPr/>
        </p:nvSpPr>
        <p:spPr bwMode="auto">
          <a:xfrm>
            <a:off x="2324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</a:rPr>
              <a:t>    Phép trừ</a:t>
            </a:r>
          </a:p>
        </p:txBody>
      </p:sp>
      <p:sp>
        <p:nvSpPr>
          <p:cNvPr id="20485" name="Text Box 45"/>
          <p:cNvSpPr txBox="1">
            <a:spLocks noChangeArrowheads="1"/>
          </p:cNvSpPr>
          <p:nvPr/>
        </p:nvSpPr>
        <p:spPr bwMode="auto">
          <a:xfrm>
            <a:off x="2133600" y="1135063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 MÔN TOÁN TUẦN 6</a:t>
            </a:r>
          </a:p>
        </p:txBody>
      </p:sp>
      <p:sp>
        <p:nvSpPr>
          <p:cNvPr id="20486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CHU THỊ SOA</a:t>
            </a:r>
          </a:p>
        </p:txBody>
      </p:sp>
      <p:pic>
        <p:nvPicPr>
          <p:cNvPr id="20487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2665413" y="2370138"/>
            <a:ext cx="32781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DẶN DÒ </a:t>
            </a:r>
          </a:p>
        </p:txBody>
      </p:sp>
    </p:spTree>
    <p:extLst>
      <p:ext uri="{BB962C8B-B14F-4D97-AF65-F5344CB8AC3E}">
        <p14:creationId xmlns:p14="http://schemas.microsoft.com/office/powerpoint/2010/main" val="35267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33400" y="414337"/>
            <a:ext cx="3227388" cy="1719263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52400" y="152400"/>
            <a:ext cx="28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33800" y="76200"/>
            <a:ext cx="43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733800" y="2057400"/>
            <a:ext cx="28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76213" y="2038350"/>
            <a:ext cx="28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127" name="Text Box 28"/>
          <p:cNvSpPr txBox="1">
            <a:spLocks noChangeArrowheads="1"/>
          </p:cNvSpPr>
          <p:nvPr/>
        </p:nvSpPr>
        <p:spPr bwMode="auto">
          <a:xfrm>
            <a:off x="4402138" y="1447800"/>
            <a:ext cx="420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Slide Number Placeholder 2"/>
          <p:cNvSpPr txBox="1">
            <a:spLocks/>
          </p:cNvSpPr>
          <p:nvPr/>
        </p:nvSpPr>
        <p:spPr bwMode="auto">
          <a:xfrm>
            <a:off x="6570663" y="81740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7F34607-D4A3-4912-AD65-EA09E2EC7C47}" type="slidenum">
              <a:rPr lang="en-US" sz="2000">
                <a:solidFill>
                  <a:srgbClr val="898989"/>
                </a:solidFill>
                <a:cs typeface="Arial" charset="0"/>
              </a:rPr>
              <a:pPr algn="r" eaLnBrk="1" hangingPunct="1"/>
              <a:t>2</a:t>
            </a:fld>
            <a:endParaRPr lang="en-US" sz="20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-76200" y="3895725"/>
            <a:ext cx="6570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 song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DA.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-152400" y="2971800"/>
            <a:ext cx="878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-28575" y="3429000"/>
            <a:ext cx="6570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BC.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943600" y="2514600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967413" y="2971800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943600" y="3352800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43600" y="3886200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-152400" y="25146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 song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-228600" y="4953000"/>
            <a:ext cx="9296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7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634412" y="4953000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-228600" y="4343400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7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634413" y="4352925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-76200" y="5459412"/>
            <a:ext cx="9296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ABCD.</a:t>
            </a:r>
          </a:p>
          <a:p>
            <a:pPr marL="0" indent="0"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05" grpId="0"/>
      <p:bldP spid="37906" grpId="0"/>
      <p:bldP spid="37907" grpId="0"/>
      <p:bldP spid="37908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8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5" name="Line 9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6" name="Line 10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24200" y="53340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71800" y="5334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35650" y="52720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381000"/>
            <a:ext cx="746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1)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MN </a:t>
            </a:r>
            <a:r>
              <a:rPr lang="en-US" sz="3200" dirty="0" err="1"/>
              <a:t>đi</a:t>
            </a:r>
            <a:r>
              <a:rPr lang="en-US" sz="3200" dirty="0"/>
              <a:t> qua </a:t>
            </a:r>
            <a:r>
              <a:rPr lang="en-US" sz="3200" dirty="0" err="1"/>
              <a:t>điểm</a:t>
            </a:r>
            <a:r>
              <a:rPr lang="en-US" sz="3200" dirty="0"/>
              <a:t> E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AB.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3200" dirty="0"/>
              <a:t>2)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CD </a:t>
            </a:r>
            <a:r>
              <a:rPr lang="en-US" sz="3200" dirty="0" err="1"/>
              <a:t>đi</a:t>
            </a:r>
            <a:r>
              <a:rPr lang="en-US" sz="3200" dirty="0"/>
              <a:t> qua </a:t>
            </a:r>
            <a:r>
              <a:rPr lang="en-US" sz="3200" dirty="0" err="1"/>
              <a:t>điểm</a:t>
            </a:r>
            <a:r>
              <a:rPr lang="en-US" sz="3200" dirty="0"/>
              <a:t> E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MN. 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0" y="3962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350520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E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619625" y="3352800"/>
            <a:ext cx="0" cy="297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2743200" y="3962400"/>
            <a:ext cx="3429000" cy="46038"/>
          </a:xfrm>
          <a:prstGeom prst="line">
            <a:avLst/>
          </a:prstGeom>
          <a:noFill/>
          <a:ln w="28575">
            <a:solidFill>
              <a:srgbClr val="230B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603750" y="3290888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603750" y="58816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743200" y="35956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822950" y="3657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14863" y="5181600"/>
            <a:ext cx="123825" cy="152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14863" y="3990975"/>
            <a:ext cx="138112" cy="1238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13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667000" y="457200"/>
            <a:ext cx="541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9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52400" y="1360488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43000" y="3657600"/>
            <a:ext cx="17653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Điểm</a:t>
            </a:r>
            <a:r>
              <a:rPr lang="en-US" sz="2800" b="1" dirty="0">
                <a:solidFill>
                  <a:srgbClr val="FFFF00"/>
                </a:solidFill>
              </a:rPr>
              <a:t> E</a:t>
            </a: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2908300" y="3581400"/>
            <a:ext cx="11303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6"/>
          </p:cNvCxnSpPr>
          <p:nvPr/>
        </p:nvCxnSpPr>
        <p:spPr>
          <a:xfrm>
            <a:off x="2908300" y="4343400"/>
            <a:ext cx="1044575" cy="957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38600" y="2819400"/>
            <a:ext cx="34290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</a:p>
        </p:txBody>
      </p:sp>
      <p:sp>
        <p:nvSpPr>
          <p:cNvPr id="21" name="Oval 20"/>
          <p:cNvSpPr/>
          <p:nvPr/>
        </p:nvSpPr>
        <p:spPr>
          <a:xfrm>
            <a:off x="3962400" y="4648200"/>
            <a:ext cx="35052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18954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61645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2884488" y="2743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2635250" y="2438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676400"/>
            <a:ext cx="12620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31273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667000"/>
            <a:ext cx="11001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927350" y="20574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895600" y="2057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786063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1947863"/>
            <a:ext cx="10668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938463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87650"/>
            <a:ext cx="22098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947863"/>
            <a:ext cx="10668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1905000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49580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78435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pic>
        <p:nvPicPr>
          <p:cNvPr id="2078" name="Picture 30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922713"/>
            <a:ext cx="9937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Box 30"/>
          <p:cNvSpPr txBox="1">
            <a:spLocks noChangeArrowheads="1"/>
          </p:cNvSpPr>
          <p:nvPr/>
        </p:nvSpPr>
        <p:spPr bwMode="auto">
          <a:xfrm>
            <a:off x="609600" y="3810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29200" y="2057400"/>
            <a:ext cx="3886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 eaLnBrk="1" hangingPunct="1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</p:spTree>
    <p:extLst>
      <p:ext uri="{BB962C8B-B14F-4D97-AF65-F5344CB8AC3E}">
        <p14:creationId xmlns:p14="http://schemas.microsoft.com/office/powerpoint/2010/main" val="4128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5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0955 0.0046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0955 0.0046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7" grpId="0" animBg="1"/>
      <p:bldP spid="2068" grpId="0"/>
      <p:bldP spid="2069" grpId="0"/>
      <p:bldP spid="2072" grpId="0" animBg="1"/>
      <p:bldP spid="2075" grpId="0" animBg="1"/>
      <p:bldP spid="2076" grpId="0"/>
      <p:bldP spid="2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066800" y="838200"/>
            <a:ext cx="5856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304800" y="2133600"/>
            <a:ext cx="8458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533400" y="1447800"/>
            <a:ext cx="4267200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74" descr="thuoc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>
            <a:off x="2362200" y="-1600200"/>
            <a:ext cx="566738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21"/>
          <p:cNvSpPr txBox="1">
            <a:spLocks noChangeArrowheads="1"/>
          </p:cNvSpPr>
          <p:nvPr/>
        </p:nvSpPr>
        <p:spPr bwMode="auto">
          <a:xfrm flipH="1">
            <a:off x="838200" y="2678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49" name="TextBox 22"/>
          <p:cNvSpPr txBox="1">
            <a:spLocks noChangeArrowheads="1"/>
          </p:cNvSpPr>
          <p:nvPr/>
        </p:nvSpPr>
        <p:spPr bwMode="auto">
          <a:xfrm>
            <a:off x="4343400" y="26781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50" name="TextBox 23"/>
          <p:cNvSpPr txBox="1">
            <a:spLocks noChangeArrowheads="1"/>
          </p:cNvSpPr>
          <p:nvPr/>
        </p:nvSpPr>
        <p:spPr bwMode="auto">
          <a:xfrm>
            <a:off x="1981200" y="106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81200" y="45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1" name="Oval 30"/>
          <p:cNvSpPr/>
          <p:nvPr/>
        </p:nvSpPr>
        <p:spPr>
          <a:xfrm>
            <a:off x="2286000" y="137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2667000"/>
            <a:ext cx="403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4302">
            <a:off x="1441450" y="1905000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1266825" y="1600200"/>
            <a:ext cx="213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62200" y="1425575"/>
            <a:ext cx="2362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1417638"/>
            <a:ext cx="37338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319338" y="1462088"/>
            <a:ext cx="4267200" cy="56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96913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700088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67200" y="10779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14400" y="1066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057400" y="2667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116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8834E-6 L 0.00017 -0.322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25347 -0.0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2322E-6 L 0.35816 -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5" grpId="0"/>
      <p:bldP spid="66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16450" y="4114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2884488" y="2743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635250" y="2438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V="1">
            <a:off x="2927350" y="20574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2895600" y="2057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2938463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3" name="Line 27"/>
          <p:cNvSpPr>
            <a:spLocks noChangeShapeType="1"/>
          </p:cNvSpPr>
          <p:nvPr/>
        </p:nvSpPr>
        <p:spPr bwMode="auto">
          <a:xfrm>
            <a:off x="1905000" y="2786063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Text Box 28"/>
          <p:cNvSpPr txBox="1">
            <a:spLocks noChangeArrowheads="1"/>
          </p:cNvSpPr>
          <p:nvPr/>
        </p:nvSpPr>
        <p:spPr bwMode="auto">
          <a:xfrm>
            <a:off x="449580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7185" name="Text Box 29"/>
          <p:cNvSpPr txBox="1">
            <a:spLocks noChangeArrowheads="1"/>
          </p:cNvSpPr>
          <p:nvPr/>
        </p:nvSpPr>
        <p:spPr bwMode="auto">
          <a:xfrm>
            <a:off x="1784350" y="2452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533400" y="304800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87" name="TextBox 31"/>
          <p:cNvSpPr txBox="1">
            <a:spLocks noChangeArrowheads="1"/>
          </p:cNvSpPr>
          <p:nvPr/>
        </p:nvSpPr>
        <p:spPr bwMode="auto">
          <a:xfrm>
            <a:off x="5029200" y="1981200"/>
            <a:ext cx="3886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 eaLnBrk="1" hangingPunct="1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</p:spTree>
    <p:extLst>
      <p:ext uri="{BB962C8B-B14F-4D97-AF65-F5344CB8AC3E}">
        <p14:creationId xmlns:p14="http://schemas.microsoft.com/office/powerpoint/2010/main" val="2356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568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21</cp:revision>
  <dcterms:created xsi:type="dcterms:W3CDTF">2016-10-29T12:42:15Z</dcterms:created>
  <dcterms:modified xsi:type="dcterms:W3CDTF">2020-11-05T01:48:50Z</dcterms:modified>
</cp:coreProperties>
</file>