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8" r:id="rId3"/>
  </p:sldMasterIdLst>
  <p:sldIdLst>
    <p:sldId id="256" r:id="rId4"/>
    <p:sldId id="259" r:id="rId5"/>
    <p:sldId id="276" r:id="rId6"/>
    <p:sldId id="277" r:id="rId7"/>
    <p:sldId id="26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5" r:id="rId16"/>
    <p:sldId id="266" r:id="rId17"/>
    <p:sldId id="267" r:id="rId18"/>
    <p:sldId id="271" r:id="rId19"/>
    <p:sldId id="278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  <a:srgbClr val="CC00FF"/>
    <a:srgbClr val="3333FF"/>
    <a:srgbClr val="FFFF00"/>
    <a:srgbClr val="FF0000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0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4DB5-A393-4E3A-86FB-762AB52C2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0617-FFCE-455E-B549-BE100BD26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2248-E3CE-4C4B-A2BA-72076776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5F59-8323-4337-A9DB-05E25DD3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2A873-EC8C-4E7B-840F-275896AA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B268-8A4A-4D89-8174-E053E1A40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8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61C2-A2CE-47DE-A357-87942579F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83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2507-2285-4543-B7B5-7A4C93FED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5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AA5EB-83AC-4B84-87EA-F9BF8F51A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4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35A56-D471-46CB-9331-B9101A68D8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6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0FCF-485B-42D7-8A12-5F9496EF11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7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1D8A-440D-4E3D-8BE3-DEC1065A9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CC3C-1636-4ACC-9CE4-64DFFD7B3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3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EAE1-5FF2-400D-8171-28F227D3E5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2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90BA8-92A7-4029-9FEC-02CB374125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2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21DC-CF7B-4A1F-949D-BB27AE054B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17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C9776-FEA0-4E47-8BFF-EE9199A47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00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0FAC-C6BC-42DE-94E0-37C487DB8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16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EFB268-8A4A-4D89-8174-E053E1A406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4A61C2-A2CE-47DE-A357-87942579F3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1E2507-2285-4543-B7B5-7A4C93FED4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9AA5EB-83AC-4B84-87EA-F9BF8F51A3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77A5-A87B-4809-BFBD-C734202B1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135A56-D471-46CB-9331-B9101A68D8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CE0FCF-485B-42D7-8A12-5F9496EF11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37CC3C-1636-4ACC-9CE4-64DFFD7B38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24EAE1-5FF2-400D-8171-28F227D3E5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490BA8-92A7-4029-9FEC-02CB374125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A921DC-CF7B-4A1F-949D-BB27AE054B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0C9776-FEA0-4E47-8BFF-EE9199A470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A7C99-68A0-47BF-BB3A-1A3167947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24FD8-BB5B-466D-9517-6E3EBDD17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85CE6-BA96-4974-A8B2-D182D08D6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83D2-2009-42B8-B500-DA97D40CF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7B55-47B9-4428-99B6-8EDD74160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745A-FA90-425F-98C3-3E6A96959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B9CFA8-01C3-42C2-80D5-B58083466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51FCABA-928D-4399-88E3-DF5E539865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7B9CFA8-01C3-42C2-80D5-B58083466F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2.xml"/><Relationship Id="rId1" Type="http://schemas.openxmlformats.org/officeDocument/2006/relationships/audio" Target="file:///C:\Documents%20and%20Settings\admin\My%20Documents\giaoan%20Huong09\LOP%20CHUNG%20MINH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31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2.xml"/><Relationship Id="rId1" Type="http://schemas.openxmlformats.org/officeDocument/2006/relationships/audio" Target="file:///C:\Documents%20and%20Settings\admin\My%20Documents\giaoan%20Huong09\LOP%20CHUNG%20MINH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32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2.xml"/><Relationship Id="rId1" Type="http://schemas.openxmlformats.org/officeDocument/2006/relationships/audio" Target="file:///C:\Documents%20and%20Settings\admin\My%20Documents\giaoan%20Huong09\LOP%20CHUNG%20MINH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XUYEN\VUIDEHOC.mp3" TargetMode="Externa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VINH/THIET%20KE%20BAI%20DAY/CONGTODINH/bai%20hoi%20giang%20Av8.ppt" TargetMode="External"/><Relationship Id="rId5" Type="http://schemas.openxmlformats.org/officeDocument/2006/relationships/image" Target="../media/image40.gi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gif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10" Type="http://schemas.openxmlformats.org/officeDocument/2006/relationships/image" Target="../media/image23.gif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2.xml"/><Relationship Id="rId1" Type="http://schemas.openxmlformats.org/officeDocument/2006/relationships/audio" Target="file:///C:\Documents%20and%20Settings\admin\My%20Documents\giaoan%20Huong09\LOP%20CHUNG%20MINH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2.xml"/><Relationship Id="rId1" Type="http://schemas.openxmlformats.org/officeDocument/2006/relationships/audio" Target="file:///C:\Documents%20and%20Settings\admin\My%20Documents\giaoan%20Huong09\LOP%20CHUNG%20MINH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c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144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876925"/>
            <a:ext cx="1219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den s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814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WordArt 1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610475" cy="1806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sy="50000" kx="-2453608" rotWithShape="0">
                    <a:srgbClr val="000099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Chào mừng các em </a:t>
            </a:r>
            <a:r>
              <a:rPr lang="vi-VN" sz="3600" kern="10" spc="-36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sy="50000" kx="-2453608" rotWithShape="0">
                    <a:srgbClr val="000099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đến </a:t>
            </a:r>
            <a:r>
              <a:rPr lang="vi-VN" sz="3600" kern="10" spc="-36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sy="50000" kx="-2453608" rotWithShape="0">
                    <a:srgbClr val="000099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với bài học </a:t>
            </a:r>
          </a:p>
          <a:p>
            <a:pPr algn="ctr"/>
            <a:r>
              <a:rPr lang="vi-VN" sz="3600" kern="10" spc="-36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sy="50000" kx="-2453608" rotWithShape="0">
                    <a:srgbClr val="000099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endParaRPr lang="en-US" sz="3600" kern="10" spc="-36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sy="50000" kx="-2453608" rotWithShape="0">
                  <a:srgbClr val="000099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9" name="WordArt 15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7010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 ngữ về đồ dùng và công việc trong gia đình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16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876925"/>
            <a:ext cx="1219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876925"/>
            <a:ext cx="1219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352800" y="533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Luyện từ và câu</a:t>
            </a:r>
          </a:p>
        </p:txBody>
      </p:sp>
      <p:pic>
        <p:nvPicPr>
          <p:cNvPr id="12293" name="LOP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162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4" descr="DSCN03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819" r="10303" b="3636"/>
          <a:stretch>
            <a:fillRect/>
          </a:stretch>
        </p:blipFill>
        <p:spPr bwMode="auto">
          <a:xfrm>
            <a:off x="2667000" y="1828800"/>
            <a:ext cx="4800600" cy="5029200"/>
          </a:xfrm>
          <a:prstGeom prst="rect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76200" y="3276600"/>
            <a:ext cx="2514600" cy="1123950"/>
          </a:xfrm>
          <a:prstGeom prst="rect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Qu¹t ®iÖn</a:t>
            </a:r>
            <a:r>
              <a:rPr lang="en-US" sz="3200" b="0">
                <a:solidFill>
                  <a:srgbClr val="0000FF"/>
                </a:solidFill>
              </a:rPr>
              <a:t> </a:t>
            </a:r>
            <a:r>
              <a:rPr lang="en-US" sz="3200" b="0">
                <a:solidFill>
                  <a:srgbClr val="0000FF"/>
                </a:solidFill>
                <a:latin typeface=".VnTime" pitchFamily="34" charset="0"/>
              </a:rPr>
              <a:t>®Ó qu¹t m¸t.</a:t>
            </a:r>
          </a:p>
        </p:txBody>
      </p:sp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0" y="1828800"/>
            <a:ext cx="25527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0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Đồ vật gì đây ?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76200" y="10668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Từ ngữ về đồ dùng và công việc trong nhà.</a:t>
            </a:r>
          </a:p>
        </p:txBody>
      </p:sp>
      <p:pic>
        <p:nvPicPr>
          <p:cNvPr id="11273" name="Picture 10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5300" y="-495300"/>
            <a:ext cx="914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58100" y="53721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96200" y="-457200"/>
            <a:ext cx="99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3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7700" y="4991100"/>
            <a:ext cx="121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audio>
          </p:childTnLst>
        </p:cTn>
      </p:par>
    </p:tnLst>
    <p:bldLst>
      <p:bldP spid="12295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352800" y="762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Luyện từ và câu</a:t>
            </a:r>
          </a:p>
        </p:txBody>
      </p:sp>
      <p:pic>
        <p:nvPicPr>
          <p:cNvPr id="13317" name="LOP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162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images108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648200" cy="4724400"/>
          </a:xfrm>
          <a:prstGeom prst="rect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76200" y="2135188"/>
            <a:ext cx="24384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b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3200" b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0">
                <a:solidFill>
                  <a:srgbClr val="FF0000"/>
                </a:solidFill>
                <a:cs typeface="Times New Roman" pitchFamily="18" charset="0"/>
              </a:rPr>
              <a:t>Đồ vật gì ta thường</a:t>
            </a:r>
            <a:r>
              <a:rPr lang="en-US" sz="3200" b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0">
                <a:solidFill>
                  <a:srgbClr val="FF0000"/>
                </a:solidFill>
                <a:cs typeface="Times New Roman" pitchFamily="18" charset="0"/>
              </a:rPr>
              <a:t>dùng để lau nhà ?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" y="4191000"/>
            <a:ext cx="167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0">
                <a:solidFill>
                  <a:srgbClr val="0000FF"/>
                </a:solidFill>
                <a:cs typeface="Times New Roman" pitchFamily="18" charset="0"/>
              </a:rPr>
              <a:t>Chổi lau</a:t>
            </a: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76200" y="12493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Từ ngữ về đồ dùng và công việc trong nhà.</a:t>
            </a:r>
          </a:p>
        </p:txBody>
      </p:sp>
      <p:pic>
        <p:nvPicPr>
          <p:cNvPr id="12297" name="Picture 10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7200" y="-457200"/>
            <a:ext cx="99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39794" y="4953794"/>
            <a:ext cx="20574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58100" y="-419100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3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0500" y="49911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4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06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  <p:bldLst>
      <p:bldP spid="133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352800" y="685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Luyện từ và câu</a:t>
            </a:r>
          </a:p>
        </p:txBody>
      </p:sp>
      <p:pic>
        <p:nvPicPr>
          <p:cNvPr id="14341" name="LOP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162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6" descr="DSCN0380"/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r="10811" b="3847"/>
          <a:stretch>
            <a:fillRect/>
          </a:stretch>
        </p:blipFill>
        <p:spPr bwMode="auto">
          <a:xfrm>
            <a:off x="2439988" y="2057400"/>
            <a:ext cx="4649787" cy="4724400"/>
          </a:xfrm>
          <a:prstGeom prst="rect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76200" y="1677988"/>
            <a:ext cx="2514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</a:rPr>
              <a:t>     </a:t>
            </a:r>
            <a:r>
              <a:rPr lang="en-US" altLang="en-US" sz="3000">
                <a:solidFill>
                  <a:srgbClr val="FF0000"/>
                </a:solidFill>
                <a:cs typeface="Times New Roman" pitchFamily="18" charset="0"/>
              </a:rPr>
              <a:t>Đồ vật gì chạy bằng điện dùng</a:t>
            </a:r>
            <a:br>
              <a:rPr lang="en-US" altLang="en-US" sz="300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3000">
                <a:solidFill>
                  <a:srgbClr val="FF0000"/>
                </a:solidFill>
                <a:cs typeface="Times New Roman" pitchFamily="18" charset="0"/>
              </a:rPr>
              <a:t>để giặt quần áo?</a:t>
            </a:r>
            <a:r>
              <a:rPr lang="en-US" altLang="en-US" sz="3000" b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8289925" y="3508375"/>
            <a:ext cx="1274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3200" b="0">
              <a:latin typeface=".VnTime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6200" y="4800600"/>
            <a:ext cx="1812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M¸y giÆt</a:t>
            </a:r>
            <a:r>
              <a:rPr lang="en-US" sz="3200">
                <a:solidFill>
                  <a:srgbClr val="FFCC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533400" y="1249363"/>
            <a:ext cx="838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Từ ngữ về đồ dùng và công việc trong nhà.</a:t>
            </a:r>
          </a:p>
        </p:txBody>
      </p:sp>
      <p:pic>
        <p:nvPicPr>
          <p:cNvPr id="13322" name="Picture 11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2088" y="-417513"/>
            <a:ext cx="10668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96200" y="-457200"/>
            <a:ext cx="99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3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67600" y="51816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4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3693" y="5295107"/>
            <a:ext cx="12176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4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6406" name="Rectangle 70"/>
          <p:cNvSpPr>
            <a:spLocks noChangeArrowheads="1"/>
          </p:cNvSpPr>
          <p:nvPr/>
        </p:nvSpPr>
        <p:spPr bwMode="auto">
          <a:xfrm>
            <a:off x="0" y="1295400"/>
            <a:ext cx="708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FF3300"/>
                </a:solidFill>
                <a:latin typeface="VNI-Times" pitchFamily="2" charset="0"/>
              </a:rPr>
              <a:t>    2. Tìm caùc töø ngöõ chæ nhöõng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FF3300"/>
                </a:solidFill>
                <a:latin typeface="VNI-Times" pitchFamily="2" charset="0"/>
              </a:rPr>
              <a:t>      vieäc maø baïn nhoû trong baøi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FF3300"/>
                </a:solidFill>
                <a:latin typeface="VNI-Times" pitchFamily="2" charset="0"/>
              </a:rPr>
              <a:t>          thô döôùi ñaây muoán laøm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FF3300"/>
                </a:solidFill>
                <a:latin typeface="VNI-Times" pitchFamily="2" charset="0"/>
              </a:rPr>
              <a:t>               giuùp oâng vaø nhôø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FF3300"/>
                </a:solidFill>
                <a:latin typeface="VNI-Times" pitchFamily="2" charset="0"/>
              </a:rPr>
              <a:t>                       oâng laøm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FF3300"/>
                </a:solidFill>
                <a:latin typeface="VNI-Times" pitchFamily="2" charset="0"/>
              </a:rPr>
              <a:t>                          giuùp.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26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6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26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26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6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26408" name="Rectangle 72"/>
          <p:cNvSpPr>
            <a:spLocks noChangeArrowheads="1"/>
          </p:cNvSpPr>
          <p:nvPr/>
        </p:nvSpPr>
        <p:spPr bwMode="auto">
          <a:xfrm>
            <a:off x="762000" y="152400"/>
            <a:ext cx="5029200" cy="640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8000"/>
                </a:solidFill>
                <a:latin typeface="VNI-Times" pitchFamily="2" charset="0"/>
              </a:rPr>
              <a:t>          </a:t>
            </a:r>
            <a:r>
              <a:rPr lang="en-US" sz="2800" b="1" dirty="0" err="1">
                <a:solidFill>
                  <a:srgbClr val="008000"/>
                </a:solidFill>
                <a:latin typeface="VNI-Times" pitchFamily="2" charset="0"/>
              </a:rPr>
              <a:t>Thoû</a:t>
            </a:r>
            <a:r>
              <a:rPr lang="en-US" sz="28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VNI-Times" pitchFamily="2" charset="0"/>
              </a:rPr>
              <a:t>theû</a:t>
            </a:r>
            <a:endParaRPr lang="en-US" sz="2800" b="1" dirty="0">
              <a:solidFill>
                <a:srgbClr val="008000"/>
              </a:solidFill>
              <a:latin typeface="VNI-Times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Hoâm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naøo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oâng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coù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khaùch</a:t>
            </a:r>
            <a:endParaRPr lang="en-US" sz="2400" b="1" dirty="0">
              <a:solidFill>
                <a:srgbClr val="008000"/>
              </a:solidFill>
              <a:latin typeface="VNI-Times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Ñeå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chaùu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ñun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nöôùc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cho</a:t>
            </a:r>
            <a:endParaRPr lang="en-US" sz="2400" b="1" dirty="0">
              <a:solidFill>
                <a:srgbClr val="008000"/>
              </a:solidFill>
              <a:latin typeface="VNI-Times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Nhöng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caùi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sieâu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noù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to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Chaùu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nhôø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oâng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xaùch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nheù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!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Chaùu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ra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saân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ruùt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raï</a:t>
            </a:r>
            <a:endParaRPr lang="en-US" sz="2400" b="1" dirty="0">
              <a:solidFill>
                <a:srgbClr val="008000"/>
              </a:solidFill>
              <a:latin typeface="VNI-Times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OÂng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phaûi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oâm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vaøo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cô</a:t>
            </a:r>
            <a:endParaRPr lang="en-US" sz="2400" b="1" dirty="0">
              <a:solidFill>
                <a:srgbClr val="008000"/>
              </a:solidFill>
              <a:latin typeface="VNI-Times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Ngoïn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löûa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noù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buøng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to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Chaùu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nhôø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oâng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daäp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bôùt</a:t>
            </a:r>
            <a:endParaRPr lang="en-US" sz="2400" b="1" dirty="0">
              <a:solidFill>
                <a:srgbClr val="008000"/>
              </a:solidFill>
              <a:latin typeface="VNI-Times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Khoùi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noù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chui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ra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beáp</a:t>
            </a:r>
            <a:endParaRPr lang="en-US" sz="2400" b="1" dirty="0">
              <a:solidFill>
                <a:srgbClr val="008000"/>
              </a:solidFill>
              <a:latin typeface="VNI-Times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OÂng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thoåi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heát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khoùi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ñi</a:t>
            </a:r>
            <a:endParaRPr lang="en-US" sz="2400" b="1" dirty="0">
              <a:solidFill>
                <a:srgbClr val="008000"/>
              </a:solidFill>
              <a:latin typeface="VNI-Times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OÂng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cöôøi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xoaø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: “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Theá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thì</a:t>
            </a:r>
            <a:endParaRPr lang="en-US" sz="2400" b="1" dirty="0">
              <a:solidFill>
                <a:srgbClr val="008000"/>
              </a:solidFill>
              <a:latin typeface="VNI-Times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Laáy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ai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ngoài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tieáp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khaùch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”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                      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Hoaøng</a:t>
            </a:r>
            <a:r>
              <a:rPr lang="en-US" sz="2400" b="1" dirty="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VNI-Times" pitchFamily="2" charset="0"/>
              </a:rPr>
              <a:t>Taù</a:t>
            </a:r>
            <a:endParaRPr lang="en-US" sz="2400" b="1" dirty="0">
              <a:solidFill>
                <a:srgbClr val="008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6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6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6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6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6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6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6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6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6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6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6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6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64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64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64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64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64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64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64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64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526428" name="Group 92"/>
          <p:cNvGraphicFramePr>
            <a:graphicFrameLocks noGrp="1"/>
          </p:cNvGraphicFramePr>
          <p:nvPr>
            <p:ph idx="1"/>
          </p:nvPr>
        </p:nvGraphicFramePr>
        <p:xfrm>
          <a:off x="304800" y="381000"/>
          <a:ext cx="7924800" cy="4800601"/>
        </p:xfrm>
        <a:graphic>
          <a:graphicData uri="http://schemas.openxmlformats.org/drawingml/2006/table">
            <a:tbl>
              <a:tblPr/>
              <a:tblGrid>
                <a:gridCol w="3962400"/>
                <a:gridCol w="3962400"/>
              </a:tblGrid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Nhöõng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vieäc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baïn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nhoû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laøm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giuùp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oâng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Nhöõng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vieäc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baïn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nhoû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nhôø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oâng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giuùp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3" name="AutoShape 18"/>
          <p:cNvSpPr>
            <a:spLocks noChangeArrowheads="1"/>
          </p:cNvSpPr>
          <p:nvPr/>
        </p:nvSpPr>
        <p:spPr bwMode="auto">
          <a:xfrm>
            <a:off x="381000" y="1676400"/>
            <a:ext cx="2971800" cy="3276600"/>
          </a:xfrm>
          <a:prstGeom prst="flowChartProcess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……............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……………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…………….</a:t>
            </a:r>
          </a:p>
          <a:p>
            <a:pPr algn="ctr"/>
            <a:r>
              <a:rPr lang="en-US"/>
              <a:t>.</a:t>
            </a:r>
          </a:p>
          <a:p>
            <a:pPr algn="ctr"/>
            <a:endParaRPr lang="en-US"/>
          </a:p>
          <a:p>
            <a:pPr algn="ctr"/>
            <a:r>
              <a:rPr lang="en-US"/>
              <a:t>………………</a:t>
            </a:r>
          </a:p>
        </p:txBody>
      </p:sp>
      <p:sp>
        <p:nvSpPr>
          <p:cNvPr id="12304" name="AutoShape 49"/>
          <p:cNvSpPr>
            <a:spLocks noChangeArrowheads="1"/>
          </p:cNvSpPr>
          <p:nvPr/>
        </p:nvSpPr>
        <p:spPr bwMode="auto">
          <a:xfrm>
            <a:off x="4800600" y="1752600"/>
            <a:ext cx="2971800" cy="3276600"/>
          </a:xfrm>
          <a:prstGeom prst="flowChartProces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/>
              <a:t>……............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……………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…………….</a:t>
            </a:r>
          </a:p>
          <a:p>
            <a:pPr algn="ctr"/>
            <a:r>
              <a:rPr lang="en-US"/>
              <a:t>.</a:t>
            </a:r>
          </a:p>
          <a:p>
            <a:pPr algn="ctr"/>
            <a:endParaRPr lang="en-US"/>
          </a:p>
          <a:p>
            <a:pPr algn="ctr"/>
            <a:r>
              <a:rPr lang="en-US"/>
              <a:t>………………</a:t>
            </a:r>
          </a:p>
          <a:p>
            <a:pPr algn="ctr"/>
            <a:endParaRPr lang="en-US"/>
          </a:p>
        </p:txBody>
      </p:sp>
      <p:sp>
        <p:nvSpPr>
          <p:cNvPr id="12305" name="AutoShape 51"/>
          <p:cNvSpPr>
            <a:spLocks noChangeArrowheads="1"/>
          </p:cNvSpPr>
          <p:nvPr/>
        </p:nvSpPr>
        <p:spPr bwMode="auto">
          <a:xfrm>
            <a:off x="5715000" y="4191000"/>
            <a:ext cx="12954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8000"/>
                </a:solidFill>
              </a:rPr>
              <a:t>Thổi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khói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12306" name="AutoShape 52"/>
          <p:cNvSpPr>
            <a:spLocks noChangeArrowheads="1"/>
          </p:cNvSpPr>
          <p:nvPr/>
        </p:nvSpPr>
        <p:spPr bwMode="auto">
          <a:xfrm>
            <a:off x="5715000" y="3352800"/>
            <a:ext cx="12954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8000"/>
                </a:solidFill>
              </a:rPr>
              <a:t>Dập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lửa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12307" name="AutoShape 53"/>
          <p:cNvSpPr>
            <a:spLocks noChangeArrowheads="1"/>
          </p:cNvSpPr>
          <p:nvPr/>
        </p:nvSpPr>
        <p:spPr bwMode="auto">
          <a:xfrm>
            <a:off x="5638800" y="2514600"/>
            <a:ext cx="12954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8000"/>
                </a:solidFill>
              </a:rPr>
              <a:t>Ôm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rạ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12308" name="AutoShape 54"/>
          <p:cNvSpPr>
            <a:spLocks noChangeArrowheads="1"/>
          </p:cNvSpPr>
          <p:nvPr/>
        </p:nvSpPr>
        <p:spPr bwMode="auto">
          <a:xfrm>
            <a:off x="5410200" y="1752600"/>
            <a:ext cx="1828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8000"/>
                </a:solidFill>
              </a:rPr>
              <a:t>Xách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cái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siêu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12309" name="AutoShape 55"/>
          <p:cNvSpPr>
            <a:spLocks noChangeArrowheads="1"/>
          </p:cNvSpPr>
          <p:nvPr/>
        </p:nvSpPr>
        <p:spPr bwMode="auto">
          <a:xfrm>
            <a:off x="1219200" y="1676400"/>
            <a:ext cx="12954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Đun nước</a:t>
            </a:r>
          </a:p>
        </p:txBody>
      </p:sp>
      <p:sp>
        <p:nvSpPr>
          <p:cNvPr id="12310" name="AutoShape 56"/>
          <p:cNvSpPr>
            <a:spLocks noChangeArrowheads="1"/>
          </p:cNvSpPr>
          <p:nvPr/>
        </p:nvSpPr>
        <p:spPr bwMode="auto">
          <a:xfrm>
            <a:off x="1295400" y="2438400"/>
            <a:ext cx="12954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Rút rạ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úa"/>
          <p:cNvPicPr>
            <a:picLocks noChangeAspect="1" noChangeArrowheads="1"/>
          </p:cNvPicPr>
          <p:nvPr/>
        </p:nvPicPr>
        <p:blipFill>
          <a:blip r:embed="rId4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374"/>
          <p:cNvGrpSpPr>
            <a:grpSpLocks/>
          </p:cNvGrpSpPr>
          <p:nvPr/>
        </p:nvGrpSpPr>
        <p:grpSpPr bwMode="auto">
          <a:xfrm>
            <a:off x="3962400" y="4038600"/>
            <a:ext cx="1730375" cy="660400"/>
            <a:chOff x="2928" y="1728"/>
            <a:chExt cx="1090" cy="416"/>
          </a:xfrm>
        </p:grpSpPr>
        <p:sp>
          <p:nvSpPr>
            <p:cNvPr id="13472" name="Text Box 375"/>
            <p:cNvSpPr txBox="1">
              <a:spLocks noChangeArrowheads="1"/>
            </p:cNvSpPr>
            <p:nvPr/>
          </p:nvSpPr>
          <p:spPr bwMode="auto">
            <a:xfrm>
              <a:off x="2928" y="172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 b="1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13473" name="Text Box 376"/>
            <p:cNvSpPr txBox="1">
              <a:spLocks noChangeArrowheads="1"/>
            </p:cNvSpPr>
            <p:nvPr/>
          </p:nvSpPr>
          <p:spPr bwMode="auto">
            <a:xfrm>
              <a:off x="3297" y="172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 b="1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13474" name="Text Box 377"/>
            <p:cNvSpPr txBox="1">
              <a:spLocks noChangeArrowheads="1"/>
            </p:cNvSpPr>
            <p:nvPr/>
          </p:nvSpPr>
          <p:spPr bwMode="auto">
            <a:xfrm>
              <a:off x="3660" y="1728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 b="1">
                <a:solidFill>
                  <a:srgbClr val="FF3300"/>
                </a:solidFill>
                <a:latin typeface=".VnTime" pitchFamily="34" charset="0"/>
              </a:endParaRPr>
            </a:p>
          </p:txBody>
        </p:sp>
      </p:grpSp>
      <p:grpSp>
        <p:nvGrpSpPr>
          <p:cNvPr id="13316" name="Group 358"/>
          <p:cNvGrpSpPr>
            <a:grpSpLocks/>
          </p:cNvGrpSpPr>
          <p:nvPr/>
        </p:nvGrpSpPr>
        <p:grpSpPr bwMode="auto">
          <a:xfrm>
            <a:off x="4572000" y="3454400"/>
            <a:ext cx="2298700" cy="660400"/>
            <a:chOff x="2433" y="2784"/>
            <a:chExt cx="1448" cy="609"/>
          </a:xfrm>
        </p:grpSpPr>
        <p:sp>
          <p:nvSpPr>
            <p:cNvPr id="13468" name="Text Box 359"/>
            <p:cNvSpPr txBox="1">
              <a:spLocks noChangeArrowheads="1"/>
            </p:cNvSpPr>
            <p:nvPr/>
          </p:nvSpPr>
          <p:spPr bwMode="auto">
            <a:xfrm>
              <a:off x="3523" y="2784"/>
              <a:ext cx="358" cy="609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69" name="Text Box 360"/>
            <p:cNvSpPr txBox="1">
              <a:spLocks noChangeArrowheads="1"/>
            </p:cNvSpPr>
            <p:nvPr/>
          </p:nvSpPr>
          <p:spPr bwMode="auto">
            <a:xfrm>
              <a:off x="2433" y="2784"/>
              <a:ext cx="358" cy="609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70" name="Text Box 361"/>
            <p:cNvSpPr txBox="1">
              <a:spLocks noChangeArrowheads="1"/>
            </p:cNvSpPr>
            <p:nvPr/>
          </p:nvSpPr>
          <p:spPr bwMode="auto">
            <a:xfrm>
              <a:off x="3165" y="2784"/>
              <a:ext cx="358" cy="609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71" name="Text Box 362"/>
            <p:cNvSpPr txBox="1">
              <a:spLocks noChangeArrowheads="1"/>
            </p:cNvSpPr>
            <p:nvPr/>
          </p:nvSpPr>
          <p:spPr bwMode="auto">
            <a:xfrm>
              <a:off x="2796" y="2784"/>
              <a:ext cx="358" cy="609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</p:grpSp>
      <p:grpSp>
        <p:nvGrpSpPr>
          <p:cNvPr id="13317" name="Group 198"/>
          <p:cNvGrpSpPr>
            <a:grpSpLocks/>
          </p:cNvGrpSpPr>
          <p:nvPr/>
        </p:nvGrpSpPr>
        <p:grpSpPr bwMode="auto">
          <a:xfrm>
            <a:off x="4559300" y="2743200"/>
            <a:ext cx="2298700" cy="660400"/>
            <a:chOff x="2433" y="2784"/>
            <a:chExt cx="1448" cy="609"/>
          </a:xfrm>
        </p:grpSpPr>
        <p:sp>
          <p:nvSpPr>
            <p:cNvPr id="13464" name="Text Box 5"/>
            <p:cNvSpPr txBox="1">
              <a:spLocks noChangeArrowheads="1"/>
            </p:cNvSpPr>
            <p:nvPr/>
          </p:nvSpPr>
          <p:spPr bwMode="auto">
            <a:xfrm>
              <a:off x="3523" y="2784"/>
              <a:ext cx="358" cy="609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65" name="Text Box 7"/>
            <p:cNvSpPr txBox="1">
              <a:spLocks noChangeArrowheads="1"/>
            </p:cNvSpPr>
            <p:nvPr/>
          </p:nvSpPr>
          <p:spPr bwMode="auto">
            <a:xfrm>
              <a:off x="2433" y="2784"/>
              <a:ext cx="358" cy="609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66" name="Text Box 8"/>
            <p:cNvSpPr txBox="1">
              <a:spLocks noChangeArrowheads="1"/>
            </p:cNvSpPr>
            <p:nvPr/>
          </p:nvSpPr>
          <p:spPr bwMode="auto">
            <a:xfrm>
              <a:off x="3165" y="2784"/>
              <a:ext cx="358" cy="609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67" name="Text Box 9"/>
            <p:cNvSpPr txBox="1">
              <a:spLocks noChangeArrowheads="1"/>
            </p:cNvSpPr>
            <p:nvPr/>
          </p:nvSpPr>
          <p:spPr bwMode="auto">
            <a:xfrm>
              <a:off x="2796" y="2784"/>
              <a:ext cx="358" cy="609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</p:grpSp>
      <p:grpSp>
        <p:nvGrpSpPr>
          <p:cNvPr id="13318" name="Group 165"/>
          <p:cNvGrpSpPr>
            <a:grpSpLocks/>
          </p:cNvGrpSpPr>
          <p:nvPr/>
        </p:nvGrpSpPr>
        <p:grpSpPr bwMode="auto">
          <a:xfrm>
            <a:off x="3962400" y="1371600"/>
            <a:ext cx="1730375" cy="660400"/>
            <a:chOff x="2928" y="1824"/>
            <a:chExt cx="1090" cy="416"/>
          </a:xfrm>
        </p:grpSpPr>
        <p:sp>
          <p:nvSpPr>
            <p:cNvPr id="13461" name="Text Box 24"/>
            <p:cNvSpPr txBox="1">
              <a:spLocks noChangeArrowheads="1"/>
            </p:cNvSpPr>
            <p:nvPr/>
          </p:nvSpPr>
          <p:spPr bwMode="auto">
            <a:xfrm>
              <a:off x="2928" y="1824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62" name="Text Box 25"/>
            <p:cNvSpPr txBox="1">
              <a:spLocks noChangeArrowheads="1"/>
            </p:cNvSpPr>
            <p:nvPr/>
          </p:nvSpPr>
          <p:spPr bwMode="auto">
            <a:xfrm>
              <a:off x="3297" y="1824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63" name="Text Box 27"/>
            <p:cNvSpPr txBox="1">
              <a:spLocks noChangeArrowheads="1"/>
            </p:cNvSpPr>
            <p:nvPr/>
          </p:nvSpPr>
          <p:spPr bwMode="auto">
            <a:xfrm>
              <a:off x="3660" y="1824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</p:grpSp>
      <p:grpSp>
        <p:nvGrpSpPr>
          <p:cNvPr id="13319" name="Group 28"/>
          <p:cNvGrpSpPr>
            <a:grpSpLocks/>
          </p:cNvGrpSpPr>
          <p:nvPr/>
        </p:nvGrpSpPr>
        <p:grpSpPr bwMode="auto">
          <a:xfrm>
            <a:off x="5105400" y="762000"/>
            <a:ext cx="2819400" cy="660400"/>
            <a:chOff x="0" y="2208"/>
            <a:chExt cx="1817" cy="607"/>
          </a:xfrm>
        </p:grpSpPr>
        <p:sp>
          <p:nvSpPr>
            <p:cNvPr id="13456" name="Text Box 29"/>
            <p:cNvSpPr txBox="1">
              <a:spLocks noChangeArrowheads="1"/>
            </p:cNvSpPr>
            <p:nvPr/>
          </p:nvSpPr>
          <p:spPr bwMode="auto">
            <a:xfrm>
              <a:off x="1459" y="2208"/>
              <a:ext cx="358" cy="60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57" name="Text Box 30"/>
            <p:cNvSpPr txBox="1">
              <a:spLocks noChangeArrowheads="1"/>
            </p:cNvSpPr>
            <p:nvPr/>
          </p:nvSpPr>
          <p:spPr bwMode="auto">
            <a:xfrm>
              <a:off x="0" y="2208"/>
              <a:ext cx="358" cy="607"/>
            </a:xfrm>
            <a:prstGeom prst="rect">
              <a:avLst/>
            </a:prstGeom>
            <a:solidFill>
              <a:srgbClr val="6666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58" name="Text Box 31"/>
            <p:cNvSpPr txBox="1">
              <a:spLocks noChangeArrowheads="1"/>
            </p:cNvSpPr>
            <p:nvPr/>
          </p:nvSpPr>
          <p:spPr bwMode="auto">
            <a:xfrm>
              <a:off x="369" y="2208"/>
              <a:ext cx="358" cy="60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59" name="Text Box 32"/>
            <p:cNvSpPr txBox="1">
              <a:spLocks noChangeArrowheads="1"/>
            </p:cNvSpPr>
            <p:nvPr/>
          </p:nvSpPr>
          <p:spPr bwMode="auto">
            <a:xfrm>
              <a:off x="1101" y="2208"/>
              <a:ext cx="358" cy="60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60" name="Text Box 33"/>
            <p:cNvSpPr txBox="1">
              <a:spLocks noChangeArrowheads="1"/>
            </p:cNvSpPr>
            <p:nvPr/>
          </p:nvSpPr>
          <p:spPr bwMode="auto">
            <a:xfrm>
              <a:off x="732" y="2208"/>
              <a:ext cx="358" cy="60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</p:grpSp>
      <p:sp>
        <p:nvSpPr>
          <p:cNvPr id="657455" name="Oval 47"/>
          <p:cNvSpPr>
            <a:spLocks noChangeArrowheads="1"/>
          </p:cNvSpPr>
          <p:nvPr/>
        </p:nvSpPr>
        <p:spPr bwMode="auto">
          <a:xfrm>
            <a:off x="8305800" y="762000"/>
            <a:ext cx="6096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57456" name="Oval 48"/>
          <p:cNvSpPr>
            <a:spLocks noChangeArrowheads="1"/>
          </p:cNvSpPr>
          <p:nvPr/>
        </p:nvSpPr>
        <p:spPr bwMode="auto">
          <a:xfrm>
            <a:off x="8305800" y="1371600"/>
            <a:ext cx="6096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657457" name="Oval 49"/>
          <p:cNvSpPr>
            <a:spLocks noChangeArrowheads="1"/>
          </p:cNvSpPr>
          <p:nvPr/>
        </p:nvSpPr>
        <p:spPr bwMode="auto">
          <a:xfrm>
            <a:off x="8305800" y="2057400"/>
            <a:ext cx="6096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657458" name="Oval 50"/>
          <p:cNvSpPr>
            <a:spLocks noChangeArrowheads="1"/>
          </p:cNvSpPr>
          <p:nvPr/>
        </p:nvSpPr>
        <p:spPr bwMode="auto">
          <a:xfrm>
            <a:off x="8305800" y="2743200"/>
            <a:ext cx="6096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657459" name="Oval 51"/>
          <p:cNvSpPr>
            <a:spLocks noChangeArrowheads="1"/>
          </p:cNvSpPr>
          <p:nvPr/>
        </p:nvSpPr>
        <p:spPr bwMode="auto">
          <a:xfrm>
            <a:off x="8382000" y="3429000"/>
            <a:ext cx="6096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Verdana" pitchFamily="34" charset="0"/>
              </a:rPr>
              <a:t>5</a:t>
            </a:r>
          </a:p>
        </p:txBody>
      </p: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3962400" y="1371600"/>
            <a:ext cx="1730375" cy="660400"/>
            <a:chOff x="2928" y="1728"/>
            <a:chExt cx="1090" cy="416"/>
          </a:xfrm>
        </p:grpSpPr>
        <p:sp>
          <p:nvSpPr>
            <p:cNvPr id="13453" name="Text Box 95"/>
            <p:cNvSpPr txBox="1">
              <a:spLocks noChangeArrowheads="1"/>
            </p:cNvSpPr>
            <p:nvPr/>
          </p:nvSpPr>
          <p:spPr bwMode="auto">
            <a:xfrm>
              <a:off x="2928" y="17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54" name="Text Box 96"/>
            <p:cNvSpPr txBox="1">
              <a:spLocks noChangeArrowheads="1"/>
            </p:cNvSpPr>
            <p:nvPr/>
          </p:nvSpPr>
          <p:spPr bwMode="auto">
            <a:xfrm>
              <a:off x="3297" y="17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55" name="Text Box 98"/>
            <p:cNvSpPr txBox="1">
              <a:spLocks noChangeArrowheads="1"/>
            </p:cNvSpPr>
            <p:nvPr/>
          </p:nvSpPr>
          <p:spPr bwMode="auto">
            <a:xfrm>
              <a:off x="3660" y="1728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</p:grpSp>
      <p:pic>
        <p:nvPicPr>
          <p:cNvPr id="657563" name="VUIDEHO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30166" y="374524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7565" name="Picture 157" descr="Picture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842963"/>
            <a:ext cx="762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59"/>
          <p:cNvGrpSpPr>
            <a:grpSpLocks/>
          </p:cNvGrpSpPr>
          <p:nvPr/>
        </p:nvGrpSpPr>
        <p:grpSpPr bwMode="auto">
          <a:xfrm>
            <a:off x="5105400" y="762000"/>
            <a:ext cx="2884488" cy="660400"/>
            <a:chOff x="0" y="2208"/>
            <a:chExt cx="1817" cy="416"/>
          </a:xfrm>
        </p:grpSpPr>
        <p:sp>
          <p:nvSpPr>
            <p:cNvPr id="13448" name="Text Box 160"/>
            <p:cNvSpPr txBox="1">
              <a:spLocks noChangeArrowheads="1"/>
            </p:cNvSpPr>
            <p:nvPr/>
          </p:nvSpPr>
          <p:spPr bwMode="auto">
            <a:xfrm>
              <a:off x="1459" y="220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49" name="Text Box 161"/>
            <p:cNvSpPr txBox="1">
              <a:spLocks noChangeArrowheads="1"/>
            </p:cNvSpPr>
            <p:nvPr/>
          </p:nvSpPr>
          <p:spPr bwMode="auto">
            <a:xfrm>
              <a:off x="0" y="2208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50" name="Text Box 162"/>
            <p:cNvSpPr txBox="1">
              <a:spLocks noChangeArrowheads="1"/>
            </p:cNvSpPr>
            <p:nvPr/>
          </p:nvSpPr>
          <p:spPr bwMode="auto">
            <a:xfrm>
              <a:off x="369" y="220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51" name="Text Box 163"/>
            <p:cNvSpPr txBox="1">
              <a:spLocks noChangeArrowheads="1"/>
            </p:cNvSpPr>
            <p:nvPr/>
          </p:nvSpPr>
          <p:spPr bwMode="auto">
            <a:xfrm>
              <a:off x="1101" y="220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52" name="Text Box 164"/>
            <p:cNvSpPr txBox="1">
              <a:spLocks noChangeArrowheads="1"/>
            </p:cNvSpPr>
            <p:nvPr/>
          </p:nvSpPr>
          <p:spPr bwMode="auto">
            <a:xfrm>
              <a:off x="732" y="220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5181600" y="762000"/>
            <a:ext cx="2884488" cy="660400"/>
            <a:chOff x="0" y="2208"/>
            <a:chExt cx="1817" cy="416"/>
          </a:xfrm>
        </p:grpSpPr>
        <p:sp>
          <p:nvSpPr>
            <p:cNvPr id="13443" name="Text Box 115"/>
            <p:cNvSpPr txBox="1">
              <a:spLocks noChangeArrowheads="1"/>
            </p:cNvSpPr>
            <p:nvPr/>
          </p:nvSpPr>
          <p:spPr bwMode="auto">
            <a:xfrm>
              <a:off x="1459" y="2208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13444" name="Text Box 116"/>
            <p:cNvSpPr txBox="1">
              <a:spLocks noChangeArrowheads="1"/>
            </p:cNvSpPr>
            <p:nvPr/>
          </p:nvSpPr>
          <p:spPr bwMode="auto">
            <a:xfrm>
              <a:off x="0" y="2208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S</a:t>
              </a:r>
            </a:p>
          </p:txBody>
        </p:sp>
        <p:sp>
          <p:nvSpPr>
            <p:cNvPr id="13445" name="Text Box 117"/>
            <p:cNvSpPr txBox="1">
              <a:spLocks noChangeArrowheads="1"/>
            </p:cNvSpPr>
            <p:nvPr/>
          </p:nvSpPr>
          <p:spPr bwMode="auto">
            <a:xfrm>
              <a:off x="369" y="2208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H" pitchFamily="34" charset="0"/>
                </a:rPr>
                <a:t>o</a:t>
              </a:r>
            </a:p>
          </p:txBody>
        </p:sp>
        <p:sp>
          <p:nvSpPr>
            <p:cNvPr id="13446" name="Text Box 118"/>
            <p:cNvSpPr txBox="1">
              <a:spLocks noChangeArrowheads="1"/>
            </p:cNvSpPr>
            <p:nvPr/>
          </p:nvSpPr>
          <p:spPr bwMode="auto">
            <a:xfrm>
              <a:off x="1101" y="2208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" pitchFamily="34" charset="0"/>
                </a:rPr>
                <a:t>N</a:t>
              </a:r>
            </a:p>
          </p:txBody>
        </p:sp>
        <p:sp>
          <p:nvSpPr>
            <p:cNvPr id="13447" name="Text Box 119"/>
            <p:cNvSpPr txBox="1">
              <a:spLocks noChangeArrowheads="1"/>
            </p:cNvSpPr>
            <p:nvPr/>
          </p:nvSpPr>
          <p:spPr bwMode="auto">
            <a:xfrm>
              <a:off x="732" y="2208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VNI-Times" pitchFamily="2" charset="0"/>
                </a:rPr>
                <a:t>O</a:t>
              </a:r>
            </a:p>
          </p:txBody>
        </p:sp>
      </p:grpSp>
      <p:grpSp>
        <p:nvGrpSpPr>
          <p:cNvPr id="10" name="Group 178"/>
          <p:cNvGrpSpPr>
            <a:grpSpLocks/>
          </p:cNvGrpSpPr>
          <p:nvPr/>
        </p:nvGrpSpPr>
        <p:grpSpPr bwMode="auto">
          <a:xfrm>
            <a:off x="3962400" y="1371600"/>
            <a:ext cx="1711325" cy="660400"/>
            <a:chOff x="2688" y="1872"/>
            <a:chExt cx="1078" cy="470"/>
          </a:xfrm>
        </p:grpSpPr>
        <p:sp>
          <p:nvSpPr>
            <p:cNvPr id="13440" name="Text Box 174"/>
            <p:cNvSpPr txBox="1">
              <a:spLocks noChangeArrowheads="1"/>
            </p:cNvSpPr>
            <p:nvPr/>
          </p:nvSpPr>
          <p:spPr bwMode="auto">
            <a:xfrm>
              <a:off x="2688" y="1872"/>
              <a:ext cx="358" cy="470"/>
            </a:xfrm>
            <a:prstGeom prst="rect">
              <a:avLst/>
            </a:prstGeom>
            <a:solidFill>
              <a:srgbClr val="FFD1D2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" pitchFamily="34" charset="0"/>
                </a:rPr>
                <a:t>N</a:t>
              </a:r>
            </a:p>
          </p:txBody>
        </p:sp>
        <p:sp>
          <p:nvSpPr>
            <p:cNvPr id="13441" name="Text Box 175"/>
            <p:cNvSpPr txBox="1">
              <a:spLocks noChangeArrowheads="1"/>
            </p:cNvSpPr>
            <p:nvPr/>
          </p:nvSpPr>
          <p:spPr bwMode="auto">
            <a:xfrm>
              <a:off x="3057" y="1872"/>
              <a:ext cx="358" cy="470"/>
            </a:xfrm>
            <a:prstGeom prst="rect">
              <a:avLst/>
            </a:prstGeom>
            <a:solidFill>
              <a:srgbClr val="FFD1D2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3333FF"/>
                  </a:solidFill>
                  <a:latin typeface=".VnTime" pitchFamily="34" charset="0"/>
                </a:rPr>
                <a:t>Ồ</a:t>
              </a:r>
            </a:p>
          </p:txBody>
        </p:sp>
        <p:sp>
          <p:nvSpPr>
            <p:cNvPr id="13442" name="Text Box 177"/>
            <p:cNvSpPr txBox="1">
              <a:spLocks noChangeArrowheads="1"/>
            </p:cNvSpPr>
            <p:nvPr/>
          </p:nvSpPr>
          <p:spPr bwMode="auto">
            <a:xfrm>
              <a:off x="3408" y="1872"/>
              <a:ext cx="358" cy="470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I</a:t>
              </a:r>
            </a:p>
          </p:txBody>
        </p:sp>
      </p:grpSp>
      <p:grpSp>
        <p:nvGrpSpPr>
          <p:cNvPr id="13331" name="Group 179"/>
          <p:cNvGrpSpPr>
            <a:grpSpLocks/>
          </p:cNvGrpSpPr>
          <p:nvPr/>
        </p:nvGrpSpPr>
        <p:grpSpPr bwMode="auto">
          <a:xfrm>
            <a:off x="3352800" y="2057400"/>
            <a:ext cx="2884488" cy="660400"/>
            <a:chOff x="0" y="2208"/>
            <a:chExt cx="1817" cy="416"/>
          </a:xfrm>
        </p:grpSpPr>
        <p:sp>
          <p:nvSpPr>
            <p:cNvPr id="13435" name="Text Box 180"/>
            <p:cNvSpPr txBox="1">
              <a:spLocks noChangeArrowheads="1"/>
            </p:cNvSpPr>
            <p:nvPr/>
          </p:nvSpPr>
          <p:spPr bwMode="auto">
            <a:xfrm>
              <a:off x="1459" y="220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36" name="Text Box 181"/>
            <p:cNvSpPr txBox="1">
              <a:spLocks noChangeArrowheads="1"/>
            </p:cNvSpPr>
            <p:nvPr/>
          </p:nvSpPr>
          <p:spPr bwMode="auto">
            <a:xfrm>
              <a:off x="0" y="220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37" name="Text Box 182"/>
            <p:cNvSpPr txBox="1">
              <a:spLocks noChangeArrowheads="1"/>
            </p:cNvSpPr>
            <p:nvPr/>
          </p:nvSpPr>
          <p:spPr bwMode="auto">
            <a:xfrm>
              <a:off x="369" y="220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38" name="Text Box 183"/>
            <p:cNvSpPr txBox="1">
              <a:spLocks noChangeArrowheads="1"/>
            </p:cNvSpPr>
            <p:nvPr/>
          </p:nvSpPr>
          <p:spPr bwMode="auto">
            <a:xfrm>
              <a:off x="1101" y="2208"/>
              <a:ext cx="358" cy="416"/>
            </a:xfrm>
            <a:prstGeom prst="rect">
              <a:avLst/>
            </a:prstGeom>
            <a:solidFill>
              <a:srgbClr val="6666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39" name="Text Box 184"/>
            <p:cNvSpPr txBox="1">
              <a:spLocks noChangeArrowheads="1"/>
            </p:cNvSpPr>
            <p:nvPr/>
          </p:nvSpPr>
          <p:spPr bwMode="auto">
            <a:xfrm>
              <a:off x="732" y="220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</p:grpSp>
      <p:grpSp>
        <p:nvGrpSpPr>
          <p:cNvPr id="12" name="Group 185"/>
          <p:cNvGrpSpPr>
            <a:grpSpLocks/>
          </p:cNvGrpSpPr>
          <p:nvPr/>
        </p:nvGrpSpPr>
        <p:grpSpPr bwMode="auto">
          <a:xfrm>
            <a:off x="3352800" y="2057400"/>
            <a:ext cx="2884488" cy="660400"/>
            <a:chOff x="0" y="2208"/>
            <a:chExt cx="1817" cy="416"/>
          </a:xfrm>
        </p:grpSpPr>
        <p:sp>
          <p:nvSpPr>
            <p:cNvPr id="13430" name="Text Box 186"/>
            <p:cNvSpPr txBox="1">
              <a:spLocks noChangeArrowheads="1"/>
            </p:cNvSpPr>
            <p:nvPr/>
          </p:nvSpPr>
          <p:spPr bwMode="auto">
            <a:xfrm>
              <a:off x="1459" y="220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31" name="Text Box 187"/>
            <p:cNvSpPr txBox="1">
              <a:spLocks noChangeArrowheads="1"/>
            </p:cNvSpPr>
            <p:nvPr/>
          </p:nvSpPr>
          <p:spPr bwMode="auto">
            <a:xfrm>
              <a:off x="0" y="220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32" name="Text Box 188"/>
            <p:cNvSpPr txBox="1">
              <a:spLocks noChangeArrowheads="1"/>
            </p:cNvSpPr>
            <p:nvPr/>
          </p:nvSpPr>
          <p:spPr bwMode="auto">
            <a:xfrm>
              <a:off x="369" y="220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33" name="Text Box 189"/>
            <p:cNvSpPr txBox="1">
              <a:spLocks noChangeArrowheads="1"/>
            </p:cNvSpPr>
            <p:nvPr/>
          </p:nvSpPr>
          <p:spPr bwMode="auto">
            <a:xfrm>
              <a:off x="1101" y="2208"/>
              <a:ext cx="358" cy="416"/>
            </a:xfrm>
            <a:prstGeom prst="rect">
              <a:avLst/>
            </a:prstGeom>
            <a:solidFill>
              <a:srgbClr val="6666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34" name="Text Box 190"/>
            <p:cNvSpPr txBox="1">
              <a:spLocks noChangeArrowheads="1"/>
            </p:cNvSpPr>
            <p:nvPr/>
          </p:nvSpPr>
          <p:spPr bwMode="auto">
            <a:xfrm>
              <a:off x="732" y="220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</p:grpSp>
      <p:grpSp>
        <p:nvGrpSpPr>
          <p:cNvPr id="13" name="Group 191"/>
          <p:cNvGrpSpPr>
            <a:grpSpLocks/>
          </p:cNvGrpSpPr>
          <p:nvPr/>
        </p:nvGrpSpPr>
        <p:grpSpPr bwMode="auto">
          <a:xfrm>
            <a:off x="3363913" y="2082800"/>
            <a:ext cx="2884487" cy="660400"/>
            <a:chOff x="0" y="2208"/>
            <a:chExt cx="1817" cy="416"/>
          </a:xfrm>
        </p:grpSpPr>
        <p:sp>
          <p:nvSpPr>
            <p:cNvPr id="13425" name="Text Box 192"/>
            <p:cNvSpPr txBox="1">
              <a:spLocks noChangeArrowheads="1"/>
            </p:cNvSpPr>
            <p:nvPr/>
          </p:nvSpPr>
          <p:spPr bwMode="auto">
            <a:xfrm>
              <a:off x="1459" y="2208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13426" name="Text Box 193"/>
            <p:cNvSpPr txBox="1">
              <a:spLocks noChangeArrowheads="1"/>
            </p:cNvSpPr>
            <p:nvPr/>
          </p:nvSpPr>
          <p:spPr bwMode="auto">
            <a:xfrm>
              <a:off x="0" y="2208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3333FF"/>
                  </a:solidFill>
                  <a:latin typeface=".VnTime" pitchFamily="34" charset="0"/>
                </a:rPr>
                <a:t>T</a:t>
              </a:r>
            </a:p>
          </p:txBody>
        </p:sp>
        <p:sp>
          <p:nvSpPr>
            <p:cNvPr id="13427" name="Text Box 194"/>
            <p:cNvSpPr txBox="1">
              <a:spLocks noChangeArrowheads="1"/>
            </p:cNvSpPr>
            <p:nvPr/>
          </p:nvSpPr>
          <p:spPr bwMode="auto">
            <a:xfrm>
              <a:off x="369" y="2208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H" pitchFamily="34" charset="0"/>
                </a:rPr>
                <a:t>H</a:t>
              </a:r>
            </a:p>
          </p:txBody>
        </p:sp>
        <p:sp>
          <p:nvSpPr>
            <p:cNvPr id="13428" name="Text Box 195"/>
            <p:cNvSpPr txBox="1">
              <a:spLocks noChangeArrowheads="1"/>
            </p:cNvSpPr>
            <p:nvPr/>
          </p:nvSpPr>
          <p:spPr bwMode="auto">
            <a:xfrm>
              <a:off x="1101" y="2208"/>
              <a:ext cx="358" cy="416"/>
            </a:xfrm>
            <a:prstGeom prst="rect">
              <a:avLst/>
            </a:prstGeom>
            <a:solidFill>
              <a:srgbClr val="6666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N</a:t>
              </a:r>
            </a:p>
          </p:txBody>
        </p:sp>
        <p:sp>
          <p:nvSpPr>
            <p:cNvPr id="13429" name="Text Box 196"/>
            <p:cNvSpPr txBox="1">
              <a:spLocks noChangeArrowheads="1"/>
            </p:cNvSpPr>
            <p:nvPr/>
          </p:nvSpPr>
          <p:spPr bwMode="auto">
            <a:xfrm>
              <a:off x="732" y="2208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VNI-Times" pitchFamily="2" charset="0"/>
                </a:rPr>
                <a:t>A</a:t>
              </a:r>
            </a:p>
          </p:txBody>
        </p:sp>
      </p:grpSp>
      <p:grpSp>
        <p:nvGrpSpPr>
          <p:cNvPr id="14" name="Group 205"/>
          <p:cNvGrpSpPr>
            <a:grpSpLocks/>
          </p:cNvGrpSpPr>
          <p:nvPr/>
        </p:nvGrpSpPr>
        <p:grpSpPr bwMode="auto">
          <a:xfrm>
            <a:off x="4572000" y="3454400"/>
            <a:ext cx="2298700" cy="660400"/>
            <a:chOff x="4497" y="1296"/>
            <a:chExt cx="1448" cy="416"/>
          </a:xfrm>
        </p:grpSpPr>
        <p:sp>
          <p:nvSpPr>
            <p:cNvPr id="13421" name="Text Box 200"/>
            <p:cNvSpPr txBox="1">
              <a:spLocks noChangeArrowheads="1"/>
            </p:cNvSpPr>
            <p:nvPr/>
          </p:nvSpPr>
          <p:spPr bwMode="auto">
            <a:xfrm>
              <a:off x="5587" y="1296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22" name="Text Box 202"/>
            <p:cNvSpPr txBox="1">
              <a:spLocks noChangeArrowheads="1"/>
            </p:cNvSpPr>
            <p:nvPr/>
          </p:nvSpPr>
          <p:spPr bwMode="auto">
            <a:xfrm>
              <a:off x="4497" y="1296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23" name="Text Box 203"/>
            <p:cNvSpPr txBox="1">
              <a:spLocks noChangeArrowheads="1"/>
            </p:cNvSpPr>
            <p:nvPr/>
          </p:nvSpPr>
          <p:spPr bwMode="auto">
            <a:xfrm>
              <a:off x="5229" y="1296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24" name="Text Box 204"/>
            <p:cNvSpPr txBox="1">
              <a:spLocks noChangeArrowheads="1"/>
            </p:cNvSpPr>
            <p:nvPr/>
          </p:nvSpPr>
          <p:spPr bwMode="auto">
            <a:xfrm>
              <a:off x="4860" y="1296"/>
              <a:ext cx="358" cy="416"/>
            </a:xfrm>
            <a:prstGeom prst="rect">
              <a:avLst/>
            </a:prstGeom>
            <a:solidFill>
              <a:srgbClr val="6666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</p:grpSp>
      <p:grpSp>
        <p:nvGrpSpPr>
          <p:cNvPr id="15" name="Group 219"/>
          <p:cNvGrpSpPr>
            <a:grpSpLocks/>
          </p:cNvGrpSpPr>
          <p:nvPr/>
        </p:nvGrpSpPr>
        <p:grpSpPr bwMode="auto">
          <a:xfrm>
            <a:off x="4572000" y="2768600"/>
            <a:ext cx="2298700" cy="660400"/>
            <a:chOff x="4497" y="1296"/>
            <a:chExt cx="1448" cy="416"/>
          </a:xfrm>
        </p:grpSpPr>
        <p:sp>
          <p:nvSpPr>
            <p:cNvPr id="13417" name="Text Box 220"/>
            <p:cNvSpPr txBox="1">
              <a:spLocks noChangeArrowheads="1"/>
            </p:cNvSpPr>
            <p:nvPr/>
          </p:nvSpPr>
          <p:spPr bwMode="auto">
            <a:xfrm>
              <a:off x="5587" y="1296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18" name="Text Box 221"/>
            <p:cNvSpPr txBox="1">
              <a:spLocks noChangeArrowheads="1"/>
            </p:cNvSpPr>
            <p:nvPr/>
          </p:nvSpPr>
          <p:spPr bwMode="auto">
            <a:xfrm>
              <a:off x="4497" y="1296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19" name="Text Box 222"/>
            <p:cNvSpPr txBox="1">
              <a:spLocks noChangeArrowheads="1"/>
            </p:cNvSpPr>
            <p:nvPr/>
          </p:nvSpPr>
          <p:spPr bwMode="auto">
            <a:xfrm>
              <a:off x="5229" y="1296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20" name="Text Box 223"/>
            <p:cNvSpPr txBox="1">
              <a:spLocks noChangeArrowheads="1"/>
            </p:cNvSpPr>
            <p:nvPr/>
          </p:nvSpPr>
          <p:spPr bwMode="auto">
            <a:xfrm>
              <a:off x="4860" y="1296"/>
              <a:ext cx="358" cy="416"/>
            </a:xfrm>
            <a:prstGeom prst="rect">
              <a:avLst/>
            </a:prstGeom>
            <a:solidFill>
              <a:srgbClr val="6666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</p:grpSp>
      <p:grpSp>
        <p:nvGrpSpPr>
          <p:cNvPr id="16" name="Group 213"/>
          <p:cNvGrpSpPr>
            <a:grpSpLocks/>
          </p:cNvGrpSpPr>
          <p:nvPr/>
        </p:nvGrpSpPr>
        <p:grpSpPr bwMode="auto">
          <a:xfrm>
            <a:off x="4572000" y="2768600"/>
            <a:ext cx="2298700" cy="660400"/>
            <a:chOff x="4449" y="1392"/>
            <a:chExt cx="1448" cy="416"/>
          </a:xfrm>
        </p:grpSpPr>
        <p:sp>
          <p:nvSpPr>
            <p:cNvPr id="13413" name="Text Box 208"/>
            <p:cNvSpPr txBox="1">
              <a:spLocks noChangeArrowheads="1"/>
            </p:cNvSpPr>
            <p:nvPr/>
          </p:nvSpPr>
          <p:spPr bwMode="auto">
            <a:xfrm>
              <a:off x="5539" y="1392"/>
              <a:ext cx="358" cy="416"/>
            </a:xfrm>
            <a:prstGeom prst="rect">
              <a:avLst/>
            </a:prstGeom>
            <a:solidFill>
              <a:srgbClr val="FFD1D2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H" pitchFamily="34" charset="0"/>
                </a:rPr>
                <a:t>A</a:t>
              </a:r>
            </a:p>
          </p:txBody>
        </p:sp>
        <p:sp>
          <p:nvSpPr>
            <p:cNvPr id="13414" name="Text Box 210"/>
            <p:cNvSpPr txBox="1">
              <a:spLocks noChangeArrowheads="1"/>
            </p:cNvSpPr>
            <p:nvPr/>
          </p:nvSpPr>
          <p:spPr bwMode="auto">
            <a:xfrm>
              <a:off x="4449" y="1392"/>
              <a:ext cx="358" cy="416"/>
            </a:xfrm>
            <a:prstGeom prst="rect">
              <a:avLst/>
            </a:prstGeom>
            <a:solidFill>
              <a:srgbClr val="FFD1D2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H" pitchFamily="34" charset="0"/>
                </a:rPr>
                <a:t>T</a:t>
              </a:r>
            </a:p>
          </p:txBody>
        </p:sp>
        <p:sp>
          <p:nvSpPr>
            <p:cNvPr id="13415" name="Text Box 211"/>
            <p:cNvSpPr txBox="1">
              <a:spLocks noChangeArrowheads="1"/>
            </p:cNvSpPr>
            <p:nvPr/>
          </p:nvSpPr>
          <p:spPr bwMode="auto">
            <a:xfrm>
              <a:off x="5181" y="1392"/>
              <a:ext cx="358" cy="416"/>
            </a:xfrm>
            <a:prstGeom prst="rect">
              <a:avLst/>
            </a:prstGeom>
            <a:solidFill>
              <a:srgbClr val="FFD1D2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VNI-Times" pitchFamily="2" charset="0"/>
                </a:rPr>
                <a:t>Ì</a:t>
              </a:r>
            </a:p>
          </p:txBody>
        </p:sp>
        <p:sp>
          <p:nvSpPr>
            <p:cNvPr id="13416" name="Text Box 212"/>
            <p:cNvSpPr txBox="1">
              <a:spLocks noChangeArrowheads="1"/>
            </p:cNvSpPr>
            <p:nvPr/>
          </p:nvSpPr>
          <p:spPr bwMode="auto">
            <a:xfrm>
              <a:off x="4812" y="1392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H</a:t>
              </a:r>
            </a:p>
          </p:txBody>
        </p:sp>
      </p:grpSp>
      <p:grpSp>
        <p:nvGrpSpPr>
          <p:cNvPr id="13337" name="Group 239"/>
          <p:cNvGrpSpPr>
            <a:grpSpLocks/>
          </p:cNvGrpSpPr>
          <p:nvPr/>
        </p:nvGrpSpPr>
        <p:grpSpPr bwMode="auto">
          <a:xfrm>
            <a:off x="3984625" y="4064000"/>
            <a:ext cx="1730375" cy="660400"/>
            <a:chOff x="2928" y="1824"/>
            <a:chExt cx="1090" cy="416"/>
          </a:xfrm>
        </p:grpSpPr>
        <p:sp>
          <p:nvSpPr>
            <p:cNvPr id="13410" name="Text Box 240"/>
            <p:cNvSpPr txBox="1">
              <a:spLocks noChangeArrowheads="1"/>
            </p:cNvSpPr>
            <p:nvPr/>
          </p:nvSpPr>
          <p:spPr bwMode="auto">
            <a:xfrm>
              <a:off x="2928" y="1824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11" name="Text Box 241"/>
            <p:cNvSpPr txBox="1">
              <a:spLocks noChangeArrowheads="1"/>
            </p:cNvSpPr>
            <p:nvPr/>
          </p:nvSpPr>
          <p:spPr bwMode="auto">
            <a:xfrm>
              <a:off x="3297" y="1824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12" name="Text Box 242"/>
            <p:cNvSpPr txBox="1">
              <a:spLocks noChangeArrowheads="1"/>
            </p:cNvSpPr>
            <p:nvPr/>
          </p:nvSpPr>
          <p:spPr bwMode="auto">
            <a:xfrm>
              <a:off x="3660" y="1824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</p:grpSp>
      <p:grpSp>
        <p:nvGrpSpPr>
          <p:cNvPr id="18" name="Group 243"/>
          <p:cNvGrpSpPr>
            <a:grpSpLocks/>
          </p:cNvGrpSpPr>
          <p:nvPr/>
        </p:nvGrpSpPr>
        <p:grpSpPr bwMode="auto">
          <a:xfrm>
            <a:off x="3984625" y="4038600"/>
            <a:ext cx="1730375" cy="660400"/>
            <a:chOff x="2928" y="1728"/>
            <a:chExt cx="1090" cy="416"/>
          </a:xfrm>
        </p:grpSpPr>
        <p:sp>
          <p:nvSpPr>
            <p:cNvPr id="13407" name="Text Box 244"/>
            <p:cNvSpPr txBox="1">
              <a:spLocks noChangeArrowheads="1"/>
            </p:cNvSpPr>
            <p:nvPr/>
          </p:nvSpPr>
          <p:spPr bwMode="auto">
            <a:xfrm>
              <a:off x="2928" y="17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08" name="Text Box 245"/>
            <p:cNvSpPr txBox="1">
              <a:spLocks noChangeArrowheads="1"/>
            </p:cNvSpPr>
            <p:nvPr/>
          </p:nvSpPr>
          <p:spPr bwMode="auto">
            <a:xfrm>
              <a:off x="3297" y="17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409" name="Text Box 246"/>
            <p:cNvSpPr txBox="1">
              <a:spLocks noChangeArrowheads="1"/>
            </p:cNvSpPr>
            <p:nvPr/>
          </p:nvSpPr>
          <p:spPr bwMode="auto">
            <a:xfrm>
              <a:off x="3660" y="1728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</p:grpSp>
      <p:grpSp>
        <p:nvGrpSpPr>
          <p:cNvPr id="19" name="Group 247"/>
          <p:cNvGrpSpPr>
            <a:grpSpLocks/>
          </p:cNvGrpSpPr>
          <p:nvPr/>
        </p:nvGrpSpPr>
        <p:grpSpPr bwMode="auto">
          <a:xfrm>
            <a:off x="4003675" y="4064000"/>
            <a:ext cx="1711325" cy="660400"/>
            <a:chOff x="2688" y="1872"/>
            <a:chExt cx="1078" cy="416"/>
          </a:xfrm>
        </p:grpSpPr>
        <p:sp>
          <p:nvSpPr>
            <p:cNvPr id="13404" name="Text Box 248"/>
            <p:cNvSpPr txBox="1">
              <a:spLocks noChangeArrowheads="1"/>
            </p:cNvSpPr>
            <p:nvPr/>
          </p:nvSpPr>
          <p:spPr bwMode="auto">
            <a:xfrm>
              <a:off x="2688" y="1872"/>
              <a:ext cx="358" cy="416"/>
            </a:xfrm>
            <a:prstGeom prst="rect">
              <a:avLst/>
            </a:prstGeom>
            <a:solidFill>
              <a:srgbClr val="FFD1D2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" pitchFamily="34" charset="0"/>
                </a:rPr>
                <a:t>D</a:t>
              </a:r>
            </a:p>
          </p:txBody>
        </p:sp>
        <p:sp>
          <p:nvSpPr>
            <p:cNvPr id="13405" name="Text Box 249"/>
            <p:cNvSpPr txBox="1">
              <a:spLocks noChangeArrowheads="1"/>
            </p:cNvSpPr>
            <p:nvPr/>
          </p:nvSpPr>
          <p:spPr bwMode="auto">
            <a:xfrm>
              <a:off x="3057" y="1872"/>
              <a:ext cx="358" cy="416"/>
            </a:xfrm>
            <a:prstGeom prst="rect">
              <a:avLst/>
            </a:prstGeom>
            <a:solidFill>
              <a:srgbClr val="FFD1D2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3333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3406" name="Text Box 250"/>
            <p:cNvSpPr txBox="1">
              <a:spLocks noChangeArrowheads="1"/>
            </p:cNvSpPr>
            <p:nvPr/>
          </p:nvSpPr>
          <p:spPr bwMode="auto">
            <a:xfrm>
              <a:off x="3408" y="1872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O</a:t>
              </a:r>
            </a:p>
          </p:txBody>
        </p:sp>
      </p:grpSp>
      <p:grpSp>
        <p:nvGrpSpPr>
          <p:cNvPr id="13340" name="Group 260"/>
          <p:cNvGrpSpPr>
            <a:grpSpLocks/>
          </p:cNvGrpSpPr>
          <p:nvPr/>
        </p:nvGrpSpPr>
        <p:grpSpPr bwMode="auto">
          <a:xfrm>
            <a:off x="2286000" y="4673600"/>
            <a:ext cx="3422650" cy="660400"/>
            <a:chOff x="2234" y="3828"/>
            <a:chExt cx="2156" cy="416"/>
          </a:xfrm>
        </p:grpSpPr>
        <p:sp>
          <p:nvSpPr>
            <p:cNvPr id="13398" name="Text Box 252"/>
            <p:cNvSpPr txBox="1">
              <a:spLocks noChangeArrowheads="1"/>
            </p:cNvSpPr>
            <p:nvPr/>
          </p:nvSpPr>
          <p:spPr bwMode="auto">
            <a:xfrm>
              <a:off x="3667" y="382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399" name="Text Box 253"/>
            <p:cNvSpPr txBox="1">
              <a:spLocks noChangeArrowheads="1"/>
            </p:cNvSpPr>
            <p:nvPr/>
          </p:nvSpPr>
          <p:spPr bwMode="auto">
            <a:xfrm>
              <a:off x="4032" y="3828"/>
              <a:ext cx="358" cy="416"/>
            </a:xfrm>
            <a:prstGeom prst="rect">
              <a:avLst/>
            </a:prstGeom>
            <a:solidFill>
              <a:srgbClr val="6666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00" name="Text Box 254"/>
            <p:cNvSpPr txBox="1">
              <a:spLocks noChangeArrowheads="1"/>
            </p:cNvSpPr>
            <p:nvPr/>
          </p:nvSpPr>
          <p:spPr bwMode="auto">
            <a:xfrm>
              <a:off x="2577" y="382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01" name="Text Box 255"/>
            <p:cNvSpPr txBox="1">
              <a:spLocks noChangeArrowheads="1"/>
            </p:cNvSpPr>
            <p:nvPr/>
          </p:nvSpPr>
          <p:spPr bwMode="auto">
            <a:xfrm>
              <a:off x="3309" y="382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02" name="Text Box 256"/>
            <p:cNvSpPr txBox="1">
              <a:spLocks noChangeArrowheads="1"/>
            </p:cNvSpPr>
            <p:nvPr/>
          </p:nvSpPr>
          <p:spPr bwMode="auto">
            <a:xfrm>
              <a:off x="2940" y="382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403" name="Text Box 259"/>
            <p:cNvSpPr txBox="1">
              <a:spLocks noChangeArrowheads="1"/>
            </p:cNvSpPr>
            <p:nvPr/>
          </p:nvSpPr>
          <p:spPr bwMode="auto">
            <a:xfrm>
              <a:off x="2234" y="3828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</p:grpSp>
      <p:grpSp>
        <p:nvGrpSpPr>
          <p:cNvPr id="21" name="Group 261"/>
          <p:cNvGrpSpPr>
            <a:grpSpLocks/>
          </p:cNvGrpSpPr>
          <p:nvPr/>
        </p:nvGrpSpPr>
        <p:grpSpPr bwMode="auto">
          <a:xfrm>
            <a:off x="2209800" y="4673600"/>
            <a:ext cx="3422650" cy="660400"/>
            <a:chOff x="2234" y="3828"/>
            <a:chExt cx="2156" cy="416"/>
          </a:xfrm>
        </p:grpSpPr>
        <p:sp>
          <p:nvSpPr>
            <p:cNvPr id="13392" name="Text Box 262"/>
            <p:cNvSpPr txBox="1">
              <a:spLocks noChangeArrowheads="1"/>
            </p:cNvSpPr>
            <p:nvPr/>
          </p:nvSpPr>
          <p:spPr bwMode="auto">
            <a:xfrm>
              <a:off x="3667" y="38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393" name="Text Box 263"/>
            <p:cNvSpPr txBox="1">
              <a:spLocks noChangeArrowheads="1"/>
            </p:cNvSpPr>
            <p:nvPr/>
          </p:nvSpPr>
          <p:spPr bwMode="auto">
            <a:xfrm>
              <a:off x="4032" y="3828"/>
              <a:ext cx="358" cy="416"/>
            </a:xfrm>
            <a:prstGeom prst="rect">
              <a:avLst/>
            </a:prstGeom>
            <a:solidFill>
              <a:srgbClr val="6666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394" name="Text Box 264"/>
            <p:cNvSpPr txBox="1">
              <a:spLocks noChangeArrowheads="1"/>
            </p:cNvSpPr>
            <p:nvPr/>
          </p:nvSpPr>
          <p:spPr bwMode="auto">
            <a:xfrm>
              <a:off x="2577" y="38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395" name="Text Box 265"/>
            <p:cNvSpPr txBox="1">
              <a:spLocks noChangeArrowheads="1"/>
            </p:cNvSpPr>
            <p:nvPr/>
          </p:nvSpPr>
          <p:spPr bwMode="auto">
            <a:xfrm>
              <a:off x="3309" y="38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396" name="Text Box 266"/>
            <p:cNvSpPr txBox="1">
              <a:spLocks noChangeArrowheads="1"/>
            </p:cNvSpPr>
            <p:nvPr/>
          </p:nvSpPr>
          <p:spPr bwMode="auto">
            <a:xfrm>
              <a:off x="2940" y="38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397" name="Text Box 267"/>
            <p:cNvSpPr txBox="1">
              <a:spLocks noChangeArrowheads="1"/>
            </p:cNvSpPr>
            <p:nvPr/>
          </p:nvSpPr>
          <p:spPr bwMode="auto">
            <a:xfrm>
              <a:off x="2234" y="38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</p:grpSp>
      <p:grpSp>
        <p:nvGrpSpPr>
          <p:cNvPr id="22" name="Group 276"/>
          <p:cNvGrpSpPr>
            <a:grpSpLocks/>
          </p:cNvGrpSpPr>
          <p:nvPr/>
        </p:nvGrpSpPr>
        <p:grpSpPr bwMode="auto">
          <a:xfrm>
            <a:off x="2209800" y="4648200"/>
            <a:ext cx="3463925" cy="660400"/>
            <a:chOff x="4320" y="1392"/>
            <a:chExt cx="2182" cy="416"/>
          </a:xfrm>
        </p:grpSpPr>
        <p:sp>
          <p:nvSpPr>
            <p:cNvPr id="13386" name="Text Box 270"/>
            <p:cNvSpPr txBox="1">
              <a:spLocks noChangeArrowheads="1"/>
            </p:cNvSpPr>
            <p:nvPr/>
          </p:nvSpPr>
          <p:spPr bwMode="auto">
            <a:xfrm>
              <a:off x="5779" y="1392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VNI-Times" pitchFamily="2" charset="0"/>
                </a:rPr>
                <a:t>Ự</a:t>
              </a:r>
            </a:p>
          </p:txBody>
        </p:sp>
        <p:sp>
          <p:nvSpPr>
            <p:cNvPr id="13387" name="Text Box 271"/>
            <p:cNvSpPr txBox="1">
              <a:spLocks noChangeArrowheads="1"/>
            </p:cNvSpPr>
            <p:nvPr/>
          </p:nvSpPr>
          <p:spPr bwMode="auto">
            <a:xfrm>
              <a:off x="6144" y="1392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3388" name="Text Box 272"/>
            <p:cNvSpPr txBox="1">
              <a:spLocks noChangeArrowheads="1"/>
            </p:cNvSpPr>
            <p:nvPr/>
          </p:nvSpPr>
          <p:spPr bwMode="auto">
            <a:xfrm>
              <a:off x="4689" y="1392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H" pitchFamily="34" charset="0"/>
                </a:rPr>
                <a:t>H</a:t>
              </a:r>
            </a:p>
          </p:txBody>
        </p:sp>
        <p:sp>
          <p:nvSpPr>
            <p:cNvPr id="13389" name="Text Box 273"/>
            <p:cNvSpPr txBox="1">
              <a:spLocks noChangeArrowheads="1"/>
            </p:cNvSpPr>
            <p:nvPr/>
          </p:nvSpPr>
          <p:spPr bwMode="auto">
            <a:xfrm>
              <a:off x="5421" y="1392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" pitchFamily="34" charset="0"/>
                </a:rPr>
                <a:t>T</a:t>
              </a:r>
            </a:p>
          </p:txBody>
        </p:sp>
        <p:sp>
          <p:nvSpPr>
            <p:cNvPr id="13390" name="Text Box 274"/>
            <p:cNvSpPr txBox="1">
              <a:spLocks noChangeArrowheads="1"/>
            </p:cNvSpPr>
            <p:nvPr/>
          </p:nvSpPr>
          <p:spPr bwMode="auto">
            <a:xfrm>
              <a:off x="5052" y="1392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VNI-Times" pitchFamily="2" charset="0"/>
                </a:rPr>
                <a:t>Ế</a:t>
              </a:r>
            </a:p>
          </p:txBody>
        </p:sp>
        <p:sp>
          <p:nvSpPr>
            <p:cNvPr id="13391" name="Text Box 275"/>
            <p:cNvSpPr txBox="1">
              <a:spLocks noChangeArrowheads="1"/>
            </p:cNvSpPr>
            <p:nvPr/>
          </p:nvSpPr>
          <p:spPr bwMode="auto">
            <a:xfrm>
              <a:off x="4320" y="1392"/>
              <a:ext cx="358" cy="41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H" pitchFamily="34" charset="0"/>
                </a:rPr>
                <a:t>G</a:t>
              </a:r>
            </a:p>
          </p:txBody>
        </p:sp>
      </p:grpSp>
      <p:grpSp>
        <p:nvGrpSpPr>
          <p:cNvPr id="13343" name="Group 277"/>
          <p:cNvGrpSpPr>
            <a:grpSpLocks/>
          </p:cNvGrpSpPr>
          <p:nvPr/>
        </p:nvGrpSpPr>
        <p:grpSpPr bwMode="auto">
          <a:xfrm>
            <a:off x="3962400" y="5283200"/>
            <a:ext cx="1730375" cy="660400"/>
            <a:chOff x="2928" y="1824"/>
            <a:chExt cx="1090" cy="416"/>
          </a:xfrm>
        </p:grpSpPr>
        <p:sp>
          <p:nvSpPr>
            <p:cNvPr id="13383" name="Text Box 278"/>
            <p:cNvSpPr txBox="1">
              <a:spLocks noChangeArrowheads="1"/>
            </p:cNvSpPr>
            <p:nvPr/>
          </p:nvSpPr>
          <p:spPr bwMode="auto">
            <a:xfrm>
              <a:off x="2928" y="1824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384" name="Text Box 279"/>
            <p:cNvSpPr txBox="1">
              <a:spLocks noChangeArrowheads="1"/>
            </p:cNvSpPr>
            <p:nvPr/>
          </p:nvSpPr>
          <p:spPr bwMode="auto">
            <a:xfrm>
              <a:off x="3297" y="1824"/>
              <a:ext cx="358" cy="41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  <p:sp>
          <p:nvSpPr>
            <p:cNvPr id="13385" name="Text Box 280"/>
            <p:cNvSpPr txBox="1">
              <a:spLocks noChangeArrowheads="1"/>
            </p:cNvSpPr>
            <p:nvPr/>
          </p:nvSpPr>
          <p:spPr bwMode="auto">
            <a:xfrm>
              <a:off x="3660" y="1824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>
                <a:latin typeface=".VnTime" pitchFamily="34" charset="0"/>
              </a:endParaRPr>
            </a:p>
          </p:txBody>
        </p:sp>
      </p:grpSp>
      <p:grpSp>
        <p:nvGrpSpPr>
          <p:cNvPr id="24" name="Group 281"/>
          <p:cNvGrpSpPr>
            <a:grpSpLocks/>
          </p:cNvGrpSpPr>
          <p:nvPr/>
        </p:nvGrpSpPr>
        <p:grpSpPr bwMode="auto">
          <a:xfrm>
            <a:off x="3962400" y="5257800"/>
            <a:ext cx="1730375" cy="660400"/>
            <a:chOff x="2928" y="1728"/>
            <a:chExt cx="1090" cy="416"/>
          </a:xfrm>
        </p:grpSpPr>
        <p:sp>
          <p:nvSpPr>
            <p:cNvPr id="13380" name="Text Box 282"/>
            <p:cNvSpPr txBox="1">
              <a:spLocks noChangeArrowheads="1"/>
            </p:cNvSpPr>
            <p:nvPr/>
          </p:nvSpPr>
          <p:spPr bwMode="auto">
            <a:xfrm>
              <a:off x="2928" y="17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381" name="Text Box 283"/>
            <p:cNvSpPr txBox="1">
              <a:spLocks noChangeArrowheads="1"/>
            </p:cNvSpPr>
            <p:nvPr/>
          </p:nvSpPr>
          <p:spPr bwMode="auto">
            <a:xfrm>
              <a:off x="3297" y="1728"/>
              <a:ext cx="358" cy="41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  <p:sp>
          <p:nvSpPr>
            <p:cNvPr id="13382" name="Text Box 284"/>
            <p:cNvSpPr txBox="1">
              <a:spLocks noChangeArrowheads="1"/>
            </p:cNvSpPr>
            <p:nvPr/>
          </p:nvSpPr>
          <p:spPr bwMode="auto">
            <a:xfrm>
              <a:off x="3660" y="1728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?</a:t>
              </a:r>
            </a:p>
          </p:txBody>
        </p:sp>
      </p:grpSp>
      <p:grpSp>
        <p:nvGrpSpPr>
          <p:cNvPr id="25" name="Group 290"/>
          <p:cNvGrpSpPr>
            <a:grpSpLocks/>
          </p:cNvGrpSpPr>
          <p:nvPr/>
        </p:nvGrpSpPr>
        <p:grpSpPr bwMode="auto">
          <a:xfrm>
            <a:off x="3962400" y="5257800"/>
            <a:ext cx="1711325" cy="660400"/>
            <a:chOff x="4512" y="1488"/>
            <a:chExt cx="1078" cy="416"/>
          </a:xfrm>
        </p:grpSpPr>
        <p:grpSp>
          <p:nvGrpSpPr>
            <p:cNvPr id="13375" name="Group 285"/>
            <p:cNvGrpSpPr>
              <a:grpSpLocks/>
            </p:cNvGrpSpPr>
            <p:nvPr/>
          </p:nvGrpSpPr>
          <p:grpSpPr bwMode="auto">
            <a:xfrm>
              <a:off x="4512" y="1488"/>
              <a:ext cx="1078" cy="416"/>
              <a:chOff x="2688" y="1872"/>
              <a:chExt cx="1078" cy="416"/>
            </a:xfrm>
          </p:grpSpPr>
          <p:sp>
            <p:nvSpPr>
              <p:cNvPr id="13377" name="Text Box 286"/>
              <p:cNvSpPr txBox="1">
                <a:spLocks noChangeArrowheads="1"/>
              </p:cNvSpPr>
              <p:nvPr/>
            </p:nvSpPr>
            <p:spPr bwMode="auto">
              <a:xfrm>
                <a:off x="2688" y="1872"/>
                <a:ext cx="358" cy="416"/>
              </a:xfrm>
              <a:prstGeom prst="rect">
                <a:avLst/>
              </a:prstGeom>
              <a:solidFill>
                <a:srgbClr val="FFD1D2"/>
              </a:solidFill>
              <a:ln w="190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0000CC"/>
                    </a:solidFill>
                    <a:latin typeface=".VnTime" pitchFamily="34" charset="0"/>
                  </a:rPr>
                  <a:t>B</a:t>
                </a:r>
              </a:p>
            </p:txBody>
          </p:sp>
          <p:sp>
            <p:nvSpPr>
              <p:cNvPr id="13378" name="Text Box 287"/>
              <p:cNvSpPr txBox="1">
                <a:spLocks noChangeArrowheads="1"/>
              </p:cNvSpPr>
              <p:nvPr/>
            </p:nvSpPr>
            <p:spPr bwMode="auto">
              <a:xfrm>
                <a:off x="3057" y="1872"/>
                <a:ext cx="358" cy="416"/>
              </a:xfrm>
              <a:prstGeom prst="rect">
                <a:avLst/>
              </a:prstGeom>
              <a:solidFill>
                <a:srgbClr val="FFD1D2"/>
              </a:solidFill>
              <a:ln w="190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3333FF"/>
                    </a:solidFill>
                    <a:latin typeface="VNI-Times" pitchFamily="2" charset="0"/>
                  </a:rPr>
                  <a:t>A</a:t>
                </a:r>
              </a:p>
            </p:txBody>
          </p:sp>
          <p:sp>
            <p:nvSpPr>
              <p:cNvPr id="13379" name="Text Box 288"/>
              <p:cNvSpPr txBox="1">
                <a:spLocks noChangeArrowheads="1"/>
              </p:cNvSpPr>
              <p:nvPr/>
            </p:nvSpPr>
            <p:spPr bwMode="auto">
              <a:xfrm>
                <a:off x="3408" y="1872"/>
                <a:ext cx="358" cy="416"/>
              </a:xfrm>
              <a:prstGeom prst="rect">
                <a:avLst/>
              </a:prstGeom>
              <a:solidFill>
                <a:srgbClr val="7D7DFF"/>
              </a:solidFill>
              <a:ln w="190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FF3300"/>
                    </a:solidFill>
                    <a:latin typeface=".VnTime" pitchFamily="34" charset="0"/>
                  </a:rPr>
                  <a:t>T</a:t>
                </a:r>
              </a:p>
            </p:txBody>
          </p:sp>
        </p:grpSp>
        <p:sp>
          <p:nvSpPr>
            <p:cNvPr id="13376" name="Line 289"/>
            <p:cNvSpPr>
              <a:spLocks noChangeShapeType="1"/>
            </p:cNvSpPr>
            <p:nvPr/>
          </p:nvSpPr>
          <p:spPr bwMode="auto">
            <a:xfrm flipH="1">
              <a:off x="5040" y="1536"/>
              <a:ext cx="48" cy="4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7700" name="AutoShape 292"/>
          <p:cNvSpPr>
            <a:spLocks noChangeArrowheads="1"/>
          </p:cNvSpPr>
          <p:nvPr/>
        </p:nvSpPr>
        <p:spPr bwMode="auto">
          <a:xfrm>
            <a:off x="1371600" y="6019800"/>
            <a:ext cx="769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VNI-Times" pitchFamily="2" charset="0"/>
              </a:rPr>
              <a:t>Ñoà duøng ñeå ñun naáu coù tay caàm hoaëc quai</a:t>
            </a:r>
          </a:p>
        </p:txBody>
      </p:sp>
      <p:sp>
        <p:nvSpPr>
          <p:cNvPr id="657705" name="AutoShape 297"/>
          <p:cNvSpPr>
            <a:spLocks noChangeArrowheads="1"/>
          </p:cNvSpPr>
          <p:nvPr/>
        </p:nvSpPr>
        <p:spPr bwMode="auto">
          <a:xfrm>
            <a:off x="1401082" y="6027057"/>
            <a:ext cx="769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VNI-Times" pitchFamily="2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duøng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ñeå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Times" pitchFamily="2" charset="0"/>
              </a:rPr>
              <a:t>ñun</a:t>
            </a:r>
            <a:r>
              <a:rPr lang="en-US" sz="3200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naáu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loøng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saâu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naép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ñaäy</a:t>
            </a:r>
            <a:endParaRPr lang="en-US" sz="2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57706" name="AutoShape 298"/>
          <p:cNvSpPr>
            <a:spLocks noChangeArrowheads="1"/>
          </p:cNvSpPr>
          <p:nvPr/>
        </p:nvSpPr>
        <p:spPr bwMode="auto">
          <a:xfrm>
            <a:off x="1401082" y="6052457"/>
            <a:ext cx="769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VNI-Times" pitchFamily="2" charset="0"/>
              </a:rPr>
              <a:t>Duïng cuï ñeå leo leân cao</a:t>
            </a:r>
          </a:p>
        </p:txBody>
      </p:sp>
      <p:sp>
        <p:nvSpPr>
          <p:cNvPr id="657707" name="AutoShape 299"/>
          <p:cNvSpPr>
            <a:spLocks noChangeArrowheads="1"/>
          </p:cNvSpPr>
          <p:nvPr/>
        </p:nvSpPr>
        <p:spPr bwMode="auto">
          <a:xfrm>
            <a:off x="1401082" y="6007100"/>
            <a:ext cx="769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VNI-Times" pitchFamily="2" charset="0"/>
              </a:rPr>
              <a:t>Duïng cuï ñeå muùc thöùc aên</a:t>
            </a:r>
          </a:p>
        </p:txBody>
      </p:sp>
      <p:sp>
        <p:nvSpPr>
          <p:cNvPr id="657776" name="AutoShape 368"/>
          <p:cNvSpPr>
            <a:spLocks noChangeArrowheads="1"/>
          </p:cNvSpPr>
          <p:nvPr/>
        </p:nvSpPr>
        <p:spPr bwMode="auto">
          <a:xfrm>
            <a:off x="1447800" y="6008914"/>
            <a:ext cx="769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Ñoà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duøng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baèng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goã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NI-Times" pitchFamily="2" charset="0"/>
              </a:rPr>
              <a:t>cứng</a:t>
            </a:r>
            <a:r>
              <a:rPr lang="en-US" sz="2800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maët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phaúng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ñeå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ñoà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aên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leân</a:t>
            </a:r>
            <a:endParaRPr lang="en-US" sz="2800" dirty="0">
              <a:solidFill>
                <a:srgbClr val="000000"/>
              </a:solidFill>
              <a:latin typeface="VNI-Times" pitchFamily="2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maø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thaùi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chaët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baêm</a:t>
            </a:r>
            <a:endParaRPr lang="en-US" sz="2800" dirty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7" name="Group 369"/>
          <p:cNvGrpSpPr>
            <a:grpSpLocks/>
          </p:cNvGrpSpPr>
          <p:nvPr/>
        </p:nvGrpSpPr>
        <p:grpSpPr bwMode="auto">
          <a:xfrm>
            <a:off x="4572000" y="3429000"/>
            <a:ext cx="2298700" cy="660400"/>
            <a:chOff x="4449" y="1392"/>
            <a:chExt cx="1448" cy="416"/>
          </a:xfrm>
        </p:grpSpPr>
        <p:sp>
          <p:nvSpPr>
            <p:cNvPr id="13371" name="Text Box 370"/>
            <p:cNvSpPr txBox="1">
              <a:spLocks noChangeArrowheads="1"/>
            </p:cNvSpPr>
            <p:nvPr/>
          </p:nvSpPr>
          <p:spPr bwMode="auto">
            <a:xfrm>
              <a:off x="5539" y="1392"/>
              <a:ext cx="358" cy="416"/>
            </a:xfrm>
            <a:prstGeom prst="rect">
              <a:avLst/>
            </a:prstGeom>
            <a:solidFill>
              <a:srgbClr val="FFD1D2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H" pitchFamily="34" charset="0"/>
                </a:rPr>
                <a:t>T</a:t>
              </a:r>
            </a:p>
          </p:txBody>
        </p:sp>
        <p:sp>
          <p:nvSpPr>
            <p:cNvPr id="13372" name="Text Box 371"/>
            <p:cNvSpPr txBox="1">
              <a:spLocks noChangeArrowheads="1"/>
            </p:cNvSpPr>
            <p:nvPr/>
          </p:nvSpPr>
          <p:spPr bwMode="auto">
            <a:xfrm>
              <a:off x="4449" y="1392"/>
              <a:ext cx="358" cy="416"/>
            </a:xfrm>
            <a:prstGeom prst="rect">
              <a:avLst/>
            </a:prstGeom>
            <a:solidFill>
              <a:srgbClr val="FFD1D2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0000CC"/>
                  </a:solidFill>
                  <a:latin typeface=".VnTimeH" pitchFamily="34" charset="0"/>
                </a:rPr>
                <a:t>T</a:t>
              </a:r>
            </a:p>
          </p:txBody>
        </p:sp>
        <p:sp>
          <p:nvSpPr>
            <p:cNvPr id="13373" name="Text Box 372"/>
            <p:cNvSpPr txBox="1">
              <a:spLocks noChangeArrowheads="1"/>
            </p:cNvSpPr>
            <p:nvPr/>
          </p:nvSpPr>
          <p:spPr bwMode="auto">
            <a:xfrm>
              <a:off x="5181" y="1392"/>
              <a:ext cx="358" cy="416"/>
            </a:xfrm>
            <a:prstGeom prst="rect">
              <a:avLst/>
            </a:prstGeom>
            <a:solidFill>
              <a:srgbClr val="FFD1D2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VNI-Times" pitchFamily="2" charset="0"/>
                </a:rPr>
                <a:t>ÔÙ</a:t>
              </a:r>
            </a:p>
          </p:txBody>
        </p:sp>
        <p:sp>
          <p:nvSpPr>
            <p:cNvPr id="13374" name="Text Box 373"/>
            <p:cNvSpPr txBox="1">
              <a:spLocks noChangeArrowheads="1"/>
            </p:cNvSpPr>
            <p:nvPr/>
          </p:nvSpPr>
          <p:spPr bwMode="auto">
            <a:xfrm>
              <a:off x="4812" y="1392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H</a:t>
              </a:r>
            </a:p>
          </p:txBody>
        </p:sp>
      </p:grpSp>
      <p:sp>
        <p:nvSpPr>
          <p:cNvPr id="657786" name="AutoShape 378"/>
          <p:cNvSpPr>
            <a:spLocks noChangeArrowheads="1"/>
          </p:cNvSpPr>
          <p:nvPr/>
        </p:nvSpPr>
        <p:spPr bwMode="auto">
          <a:xfrm>
            <a:off x="1458459" y="6096000"/>
            <a:ext cx="769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Ñoà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duøng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NI-Times" pitchFamily="2" charset="0"/>
              </a:rPr>
              <a:t>ñể</a:t>
            </a:r>
            <a:r>
              <a:rPr lang="en-US" sz="2800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thaùi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goït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goàm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löôõi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saéc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vaø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chuoâi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NI-Times" pitchFamily="2" charset="0"/>
              </a:rPr>
              <a:t>caàm</a:t>
            </a:r>
            <a:endParaRPr lang="en-US" sz="2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57787" name="Oval 379"/>
          <p:cNvSpPr>
            <a:spLocks noChangeArrowheads="1"/>
          </p:cNvSpPr>
          <p:nvPr/>
        </p:nvSpPr>
        <p:spPr bwMode="auto">
          <a:xfrm>
            <a:off x="8382000" y="4038600"/>
            <a:ext cx="6096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657788" name="AutoShape 380"/>
          <p:cNvSpPr>
            <a:spLocks noChangeArrowheads="1"/>
          </p:cNvSpPr>
          <p:nvPr/>
        </p:nvSpPr>
        <p:spPr bwMode="auto">
          <a:xfrm>
            <a:off x="1401082" y="6007100"/>
            <a:ext cx="769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VNI-Times" pitchFamily="2" charset="0"/>
              </a:rPr>
              <a:t>Gheá coù löng töïa duøng cho ngöôøi ng</a:t>
            </a: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ồi</a:t>
            </a:r>
          </a:p>
        </p:txBody>
      </p:sp>
      <p:sp>
        <p:nvSpPr>
          <p:cNvPr id="657789" name="Oval 381"/>
          <p:cNvSpPr>
            <a:spLocks noChangeArrowheads="1"/>
          </p:cNvSpPr>
          <p:nvPr/>
        </p:nvSpPr>
        <p:spPr bwMode="auto">
          <a:xfrm>
            <a:off x="8382000" y="4648200"/>
            <a:ext cx="6096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657791" name="AutoShape 383"/>
          <p:cNvSpPr>
            <a:spLocks noChangeArrowheads="1"/>
          </p:cNvSpPr>
          <p:nvPr/>
        </p:nvSpPr>
        <p:spPr bwMode="auto">
          <a:xfrm>
            <a:off x="1368425" y="6001657"/>
            <a:ext cx="7696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VNI-Times" pitchFamily="2" charset="0"/>
              </a:rPr>
              <a:t>Ñoà duøng ñeå ñöïng côm </a:t>
            </a: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ăn</a:t>
            </a:r>
          </a:p>
        </p:txBody>
      </p:sp>
      <p:sp>
        <p:nvSpPr>
          <p:cNvPr id="657792" name="Oval 384"/>
          <p:cNvSpPr>
            <a:spLocks noChangeArrowheads="1"/>
          </p:cNvSpPr>
          <p:nvPr/>
        </p:nvSpPr>
        <p:spPr bwMode="auto">
          <a:xfrm>
            <a:off x="8382000" y="5334000"/>
            <a:ext cx="6096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Verdana" pitchFamily="34" charset="0"/>
              </a:rPr>
              <a:t>8</a:t>
            </a:r>
          </a:p>
        </p:txBody>
      </p:sp>
      <p:grpSp>
        <p:nvGrpSpPr>
          <p:cNvPr id="28" name="Group 394"/>
          <p:cNvGrpSpPr>
            <a:grpSpLocks/>
          </p:cNvGrpSpPr>
          <p:nvPr/>
        </p:nvGrpSpPr>
        <p:grpSpPr bwMode="auto">
          <a:xfrm>
            <a:off x="5181600" y="838200"/>
            <a:ext cx="603250" cy="5207000"/>
            <a:chOff x="288" y="384"/>
            <a:chExt cx="380" cy="3280"/>
          </a:xfrm>
        </p:grpSpPr>
        <p:grpSp>
          <p:nvGrpSpPr>
            <p:cNvPr id="13362" name="Group 392"/>
            <p:cNvGrpSpPr>
              <a:grpSpLocks/>
            </p:cNvGrpSpPr>
            <p:nvPr/>
          </p:nvGrpSpPr>
          <p:grpSpPr bwMode="auto">
            <a:xfrm>
              <a:off x="288" y="800"/>
              <a:ext cx="380" cy="2864"/>
              <a:chOff x="794" y="672"/>
              <a:chExt cx="380" cy="2864"/>
            </a:xfrm>
          </p:grpSpPr>
          <p:sp>
            <p:nvSpPr>
              <p:cNvPr id="13364" name="Text Box 149"/>
              <p:cNvSpPr txBox="1">
                <a:spLocks noChangeArrowheads="1"/>
              </p:cNvSpPr>
              <p:nvPr/>
            </p:nvSpPr>
            <p:spPr bwMode="auto">
              <a:xfrm>
                <a:off x="816" y="672"/>
                <a:ext cx="358" cy="416"/>
              </a:xfrm>
              <a:prstGeom prst="rect">
                <a:avLst/>
              </a:prstGeom>
              <a:solidFill>
                <a:srgbClr val="7D7DFF"/>
              </a:solidFill>
              <a:ln w="190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>
                    <a:solidFill>
                      <a:srgbClr val="FF3300"/>
                    </a:solidFill>
                    <a:latin typeface=".VnTime" pitchFamily="34" charset="0"/>
                  </a:rPr>
                  <a:t>I</a:t>
                </a:r>
              </a:p>
            </p:txBody>
          </p:sp>
          <p:sp>
            <p:nvSpPr>
              <p:cNvPr id="13365" name="Text Box 385"/>
              <p:cNvSpPr txBox="1">
                <a:spLocks noChangeArrowheads="1"/>
              </p:cNvSpPr>
              <p:nvPr/>
            </p:nvSpPr>
            <p:spPr bwMode="auto">
              <a:xfrm>
                <a:off x="816" y="1072"/>
                <a:ext cx="358" cy="416"/>
              </a:xfrm>
              <a:prstGeom prst="rect">
                <a:avLst/>
              </a:prstGeom>
              <a:solidFill>
                <a:srgbClr val="7D7DFF"/>
              </a:solidFill>
              <a:ln w="190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>
                    <a:solidFill>
                      <a:srgbClr val="FF3300"/>
                    </a:solidFill>
                    <a:latin typeface=".VnTime" pitchFamily="34" charset="0"/>
                  </a:rPr>
                  <a:t>N</a:t>
                </a:r>
              </a:p>
            </p:txBody>
          </p:sp>
          <p:sp>
            <p:nvSpPr>
              <p:cNvPr id="13366" name="Text Box 386"/>
              <p:cNvSpPr txBox="1">
                <a:spLocks noChangeArrowheads="1"/>
              </p:cNvSpPr>
              <p:nvPr/>
            </p:nvSpPr>
            <p:spPr bwMode="auto">
              <a:xfrm>
                <a:off x="816" y="1488"/>
                <a:ext cx="358" cy="416"/>
              </a:xfrm>
              <a:prstGeom prst="rect">
                <a:avLst/>
              </a:prstGeom>
              <a:solidFill>
                <a:srgbClr val="7D7DFF"/>
              </a:solidFill>
              <a:ln w="190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>
                    <a:solidFill>
                      <a:srgbClr val="FF33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13367" name="Text Box 387"/>
              <p:cNvSpPr txBox="1">
                <a:spLocks noChangeArrowheads="1"/>
              </p:cNvSpPr>
              <p:nvPr/>
            </p:nvSpPr>
            <p:spPr bwMode="auto">
              <a:xfrm>
                <a:off x="794" y="1888"/>
                <a:ext cx="358" cy="416"/>
              </a:xfrm>
              <a:prstGeom prst="rect">
                <a:avLst/>
              </a:prstGeom>
              <a:solidFill>
                <a:srgbClr val="7D7DFF"/>
              </a:solidFill>
              <a:ln w="190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>
                    <a:solidFill>
                      <a:srgbClr val="FF33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13368" name="Text Box 388"/>
              <p:cNvSpPr txBox="1">
                <a:spLocks noChangeArrowheads="1"/>
              </p:cNvSpPr>
              <p:nvPr/>
            </p:nvSpPr>
            <p:spPr bwMode="auto">
              <a:xfrm>
                <a:off x="794" y="2304"/>
                <a:ext cx="358" cy="416"/>
              </a:xfrm>
              <a:prstGeom prst="rect">
                <a:avLst/>
              </a:prstGeom>
              <a:solidFill>
                <a:srgbClr val="7D7DFF"/>
              </a:solidFill>
              <a:ln w="190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>
                    <a:solidFill>
                      <a:srgbClr val="FF3300"/>
                    </a:solidFill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13369" name="Text Box 389"/>
              <p:cNvSpPr txBox="1">
                <a:spLocks noChangeArrowheads="1"/>
              </p:cNvSpPr>
              <p:nvPr/>
            </p:nvSpPr>
            <p:spPr bwMode="auto">
              <a:xfrm>
                <a:off x="794" y="2704"/>
                <a:ext cx="358" cy="416"/>
              </a:xfrm>
              <a:prstGeom prst="rect">
                <a:avLst/>
              </a:prstGeom>
              <a:solidFill>
                <a:srgbClr val="7D7DFF"/>
              </a:solidFill>
              <a:ln w="190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>
                    <a:solidFill>
                      <a:srgbClr val="FF3300"/>
                    </a:solidFill>
                    <a:latin typeface=".VnTime" pitchFamily="34" charset="0"/>
                  </a:rPr>
                  <a:t>A</a:t>
                </a:r>
              </a:p>
            </p:txBody>
          </p:sp>
          <p:sp>
            <p:nvSpPr>
              <p:cNvPr id="13370" name="Text Box 390"/>
              <p:cNvSpPr txBox="1">
                <a:spLocks noChangeArrowheads="1"/>
              </p:cNvSpPr>
              <p:nvPr/>
            </p:nvSpPr>
            <p:spPr bwMode="auto">
              <a:xfrm>
                <a:off x="794" y="3120"/>
                <a:ext cx="358" cy="416"/>
              </a:xfrm>
              <a:prstGeom prst="rect">
                <a:avLst/>
              </a:prstGeom>
              <a:solidFill>
                <a:srgbClr val="7D7DFF"/>
              </a:solidFill>
              <a:ln w="19050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 b="1">
                    <a:solidFill>
                      <a:srgbClr val="FF3300"/>
                    </a:solidFill>
                    <a:latin typeface=".VnTime" pitchFamily="34" charset="0"/>
                  </a:rPr>
                  <a:t>T</a:t>
                </a:r>
              </a:p>
            </p:txBody>
          </p:sp>
        </p:grpSp>
        <p:sp>
          <p:nvSpPr>
            <p:cNvPr id="13363" name="Text Box 391"/>
            <p:cNvSpPr txBox="1">
              <a:spLocks noChangeArrowheads="1"/>
            </p:cNvSpPr>
            <p:nvPr/>
          </p:nvSpPr>
          <p:spPr bwMode="auto">
            <a:xfrm>
              <a:off x="288" y="384"/>
              <a:ext cx="358" cy="416"/>
            </a:xfrm>
            <a:prstGeom prst="rect">
              <a:avLst/>
            </a:prstGeom>
            <a:solidFill>
              <a:srgbClr val="7D7DFF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FF3300"/>
                  </a:solidFill>
                  <a:latin typeface=".VnTime" pitchFamily="34" charset="0"/>
                </a:rPr>
                <a:t>S</a:t>
              </a:r>
            </a:p>
          </p:txBody>
        </p:sp>
      </p:grpSp>
      <p:sp>
        <p:nvSpPr>
          <p:cNvPr id="657830" name="AutoShape 422"/>
          <p:cNvSpPr>
            <a:spLocks noChangeArrowheads="1"/>
          </p:cNvSpPr>
          <p:nvPr/>
        </p:nvSpPr>
        <p:spPr bwMode="auto">
          <a:xfrm>
            <a:off x="1374321" y="6103257"/>
            <a:ext cx="7696200" cy="762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VNI-Times" pitchFamily="2" charset="0"/>
              </a:rPr>
              <a:t>Töø</a:t>
            </a:r>
            <a:r>
              <a:rPr lang="en-US" sz="28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NI-Times" pitchFamily="2" charset="0"/>
              </a:rPr>
              <a:t>môùi</a:t>
            </a:r>
            <a:r>
              <a:rPr lang="en-US" sz="28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NI-Times" pitchFamily="2" charset="0"/>
              </a:rPr>
              <a:t>xuaát</a:t>
            </a:r>
            <a:r>
              <a:rPr lang="en-US" sz="28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NI-Times" pitchFamily="2" charset="0"/>
              </a:rPr>
              <a:t>hieän</a:t>
            </a:r>
            <a:r>
              <a:rPr lang="en-US" sz="28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NI-Times" pitchFamily="2" charset="0"/>
              </a:rPr>
              <a:t>ôû</a:t>
            </a:r>
            <a:r>
              <a:rPr lang="en-US" sz="28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NI-Times" pitchFamily="2" charset="0"/>
              </a:rPr>
              <a:t>haøng</a:t>
            </a:r>
            <a:r>
              <a:rPr lang="en-US" sz="28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NI-Times" pitchFamily="2" charset="0"/>
              </a:rPr>
              <a:t>doïc</a:t>
            </a:r>
            <a:r>
              <a:rPr lang="en-US" sz="28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NI-Times" pitchFamily="2" charset="0"/>
              </a:rPr>
              <a:t>laø</a:t>
            </a:r>
            <a:r>
              <a:rPr lang="en-US" sz="2800" dirty="0">
                <a:solidFill>
                  <a:srgbClr val="000000"/>
                </a:solidFill>
                <a:latin typeface="VNI-Times" pitchFamily="2" charset="0"/>
              </a:rPr>
              <a:t>: </a:t>
            </a:r>
            <a:r>
              <a:rPr lang="en-US" sz="2800" b="1" dirty="0">
                <a:solidFill>
                  <a:srgbClr val="FF3300"/>
                </a:solidFill>
                <a:latin typeface="VNI-Times" pitchFamily="2" charset="0"/>
              </a:rPr>
              <a:t>SINH HOAÏT</a:t>
            </a:r>
            <a:endParaRPr lang="en-US" sz="3200" b="1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3361" name="WordArt 170"/>
          <p:cNvSpPr>
            <a:spLocks noChangeArrowheads="1" noChangeShapeType="1" noTextEdit="1"/>
          </p:cNvSpPr>
          <p:nvPr/>
        </p:nvSpPr>
        <p:spPr bwMode="auto">
          <a:xfrm rot="208094">
            <a:off x="0" y="0"/>
            <a:ext cx="536257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Điền ô chữ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3" fill="hold"/>
                                        <p:tgtEl>
                                          <p:spTgt spid="657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7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7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756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57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57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57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574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57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57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4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7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657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57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574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57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657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4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57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57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57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574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57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65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4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57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657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657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574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57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657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45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57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657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57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657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57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65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4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57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657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657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6577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657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57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57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657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78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57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657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657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6577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657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57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57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5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657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78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57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65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65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65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56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657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657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657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657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657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57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57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5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" dur="500"/>
                                        <p:tgtEl>
                                          <p:spTgt spid="657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792"/>
                  </p:tgtEl>
                </p:cond>
              </p:nextCondLst>
            </p:seq>
          </p:childTnLst>
        </p:cTn>
      </p:par>
    </p:tnLst>
    <p:bldLst>
      <p:bldP spid="657455" grpId="0" animBg="1"/>
      <p:bldP spid="657456" grpId="0" animBg="1"/>
      <p:bldP spid="657457" grpId="0" animBg="1"/>
      <p:bldP spid="657458" grpId="0" animBg="1"/>
      <p:bldP spid="657459" grpId="0" animBg="1"/>
      <p:bldP spid="657700" grpId="0" animBg="1"/>
      <p:bldP spid="657700" grpId="1" animBg="1"/>
      <p:bldP spid="657705" grpId="0" animBg="1"/>
      <p:bldP spid="657705" grpId="1" animBg="1"/>
      <p:bldP spid="657706" grpId="0" animBg="1"/>
      <p:bldP spid="657706" grpId="1" animBg="1"/>
      <p:bldP spid="657707" grpId="0" animBg="1"/>
      <p:bldP spid="657707" grpId="1" animBg="1"/>
      <p:bldP spid="657776" grpId="0" animBg="1"/>
      <p:bldP spid="657776" grpId="1" animBg="1"/>
      <p:bldP spid="657786" grpId="0" animBg="1"/>
      <p:bldP spid="657786" grpId="1" animBg="1"/>
      <p:bldP spid="657787" grpId="0" animBg="1"/>
      <p:bldP spid="657788" grpId="0" animBg="1"/>
      <p:bldP spid="657788" grpId="1" animBg="1"/>
      <p:bldP spid="657789" grpId="0" animBg="1"/>
      <p:bldP spid="657791" grpId="0" animBg="1"/>
      <p:bldP spid="657791" grpId="1" animBg="1"/>
      <p:bldP spid="657792" grpId="0" animBg="1"/>
      <p:bldP spid="6578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 flipH="1" flipV="1">
            <a:off x="2438400" y="4038600"/>
            <a:ext cx="1676400" cy="1066800"/>
          </a:xfrm>
          <a:custGeom>
            <a:avLst/>
            <a:gdLst>
              <a:gd name="connsiteX0" fmla="*/ 0 w 1337733"/>
              <a:gd name="connsiteY0" fmla="*/ 728133 h 829733"/>
              <a:gd name="connsiteX1" fmla="*/ 38100 w 1337733"/>
              <a:gd name="connsiteY1" fmla="*/ 601133 h 829733"/>
              <a:gd name="connsiteX2" fmla="*/ 203200 w 1337733"/>
              <a:gd name="connsiteY2" fmla="*/ 347133 h 829733"/>
              <a:gd name="connsiteX3" fmla="*/ 660400 w 1337733"/>
              <a:gd name="connsiteY3" fmla="*/ 67733 h 829733"/>
              <a:gd name="connsiteX4" fmla="*/ 889000 w 1337733"/>
              <a:gd name="connsiteY4" fmla="*/ 29633 h 829733"/>
              <a:gd name="connsiteX5" fmla="*/ 1028700 w 1337733"/>
              <a:gd name="connsiteY5" fmla="*/ 42333 h 829733"/>
              <a:gd name="connsiteX6" fmla="*/ 1168400 w 1337733"/>
              <a:gd name="connsiteY6" fmla="*/ 29633 h 829733"/>
              <a:gd name="connsiteX7" fmla="*/ 1308100 w 1337733"/>
              <a:gd name="connsiteY7" fmla="*/ 4233 h 829733"/>
              <a:gd name="connsiteX8" fmla="*/ 1295400 w 1337733"/>
              <a:gd name="connsiteY8" fmla="*/ 55033 h 829733"/>
              <a:gd name="connsiteX9" fmla="*/ 1054100 w 1337733"/>
              <a:gd name="connsiteY9" fmla="*/ 105833 h 829733"/>
              <a:gd name="connsiteX10" fmla="*/ 965200 w 1337733"/>
              <a:gd name="connsiteY10" fmla="*/ 156633 h 829733"/>
              <a:gd name="connsiteX11" fmla="*/ 787400 w 1337733"/>
              <a:gd name="connsiteY11" fmla="*/ 156633 h 829733"/>
              <a:gd name="connsiteX12" fmla="*/ 685800 w 1337733"/>
              <a:gd name="connsiteY12" fmla="*/ 182033 h 829733"/>
              <a:gd name="connsiteX13" fmla="*/ 609600 w 1337733"/>
              <a:gd name="connsiteY13" fmla="*/ 334433 h 829733"/>
              <a:gd name="connsiteX14" fmla="*/ 444500 w 1337733"/>
              <a:gd name="connsiteY14" fmla="*/ 474133 h 829733"/>
              <a:gd name="connsiteX15" fmla="*/ 342900 w 1337733"/>
              <a:gd name="connsiteY15" fmla="*/ 626533 h 829733"/>
              <a:gd name="connsiteX16" fmla="*/ 241300 w 1337733"/>
              <a:gd name="connsiteY16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7733" h="829733">
                <a:moveTo>
                  <a:pt x="0" y="728133"/>
                </a:moveTo>
                <a:cubicBezTo>
                  <a:pt x="2116" y="696383"/>
                  <a:pt x="4233" y="664633"/>
                  <a:pt x="38100" y="601133"/>
                </a:cubicBezTo>
                <a:cubicBezTo>
                  <a:pt x="71967" y="537633"/>
                  <a:pt x="99483" y="436033"/>
                  <a:pt x="203200" y="347133"/>
                </a:cubicBezTo>
                <a:cubicBezTo>
                  <a:pt x="306917" y="258233"/>
                  <a:pt x="546100" y="120650"/>
                  <a:pt x="660400" y="67733"/>
                </a:cubicBezTo>
                <a:cubicBezTo>
                  <a:pt x="774700" y="14816"/>
                  <a:pt x="827617" y="33866"/>
                  <a:pt x="889000" y="29633"/>
                </a:cubicBezTo>
                <a:cubicBezTo>
                  <a:pt x="950383" y="25400"/>
                  <a:pt x="982133" y="42333"/>
                  <a:pt x="1028700" y="42333"/>
                </a:cubicBezTo>
                <a:cubicBezTo>
                  <a:pt x="1075267" y="42333"/>
                  <a:pt x="1121833" y="35983"/>
                  <a:pt x="1168400" y="29633"/>
                </a:cubicBezTo>
                <a:cubicBezTo>
                  <a:pt x="1214967" y="23283"/>
                  <a:pt x="1286933" y="0"/>
                  <a:pt x="1308100" y="4233"/>
                </a:cubicBezTo>
                <a:cubicBezTo>
                  <a:pt x="1329267" y="8466"/>
                  <a:pt x="1337733" y="38100"/>
                  <a:pt x="1295400" y="55033"/>
                </a:cubicBezTo>
                <a:cubicBezTo>
                  <a:pt x="1253067" y="71966"/>
                  <a:pt x="1109133" y="88900"/>
                  <a:pt x="1054100" y="105833"/>
                </a:cubicBezTo>
                <a:cubicBezTo>
                  <a:pt x="999067" y="122766"/>
                  <a:pt x="1009650" y="148166"/>
                  <a:pt x="965200" y="156633"/>
                </a:cubicBezTo>
                <a:cubicBezTo>
                  <a:pt x="920750" y="165100"/>
                  <a:pt x="833967" y="152400"/>
                  <a:pt x="787400" y="156633"/>
                </a:cubicBezTo>
                <a:cubicBezTo>
                  <a:pt x="740833" y="160866"/>
                  <a:pt x="715433" y="152400"/>
                  <a:pt x="685800" y="182033"/>
                </a:cubicBezTo>
                <a:cubicBezTo>
                  <a:pt x="656167" y="211666"/>
                  <a:pt x="649817" y="285750"/>
                  <a:pt x="609600" y="334433"/>
                </a:cubicBezTo>
                <a:cubicBezTo>
                  <a:pt x="569383" y="383116"/>
                  <a:pt x="488950" y="425450"/>
                  <a:pt x="444500" y="474133"/>
                </a:cubicBezTo>
                <a:cubicBezTo>
                  <a:pt x="400050" y="522816"/>
                  <a:pt x="376767" y="567266"/>
                  <a:pt x="342900" y="626533"/>
                </a:cubicBezTo>
                <a:cubicBezTo>
                  <a:pt x="309033" y="685800"/>
                  <a:pt x="275166" y="757766"/>
                  <a:pt x="241300" y="829733"/>
                </a:cubicBezTo>
              </a:path>
            </a:pathLst>
          </a:custGeom>
          <a:solidFill>
            <a:srgbClr val="92D050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 flipH="1" flipV="1">
            <a:off x="1905000" y="3352800"/>
            <a:ext cx="1524000" cy="846138"/>
          </a:xfrm>
          <a:custGeom>
            <a:avLst/>
            <a:gdLst>
              <a:gd name="connsiteX0" fmla="*/ 0 w 1337733"/>
              <a:gd name="connsiteY0" fmla="*/ 728133 h 829733"/>
              <a:gd name="connsiteX1" fmla="*/ 38100 w 1337733"/>
              <a:gd name="connsiteY1" fmla="*/ 601133 h 829733"/>
              <a:gd name="connsiteX2" fmla="*/ 203200 w 1337733"/>
              <a:gd name="connsiteY2" fmla="*/ 347133 h 829733"/>
              <a:gd name="connsiteX3" fmla="*/ 660400 w 1337733"/>
              <a:gd name="connsiteY3" fmla="*/ 67733 h 829733"/>
              <a:gd name="connsiteX4" fmla="*/ 889000 w 1337733"/>
              <a:gd name="connsiteY4" fmla="*/ 29633 h 829733"/>
              <a:gd name="connsiteX5" fmla="*/ 1028700 w 1337733"/>
              <a:gd name="connsiteY5" fmla="*/ 42333 h 829733"/>
              <a:gd name="connsiteX6" fmla="*/ 1168400 w 1337733"/>
              <a:gd name="connsiteY6" fmla="*/ 29633 h 829733"/>
              <a:gd name="connsiteX7" fmla="*/ 1308100 w 1337733"/>
              <a:gd name="connsiteY7" fmla="*/ 4233 h 829733"/>
              <a:gd name="connsiteX8" fmla="*/ 1295400 w 1337733"/>
              <a:gd name="connsiteY8" fmla="*/ 55033 h 829733"/>
              <a:gd name="connsiteX9" fmla="*/ 1054100 w 1337733"/>
              <a:gd name="connsiteY9" fmla="*/ 105833 h 829733"/>
              <a:gd name="connsiteX10" fmla="*/ 965200 w 1337733"/>
              <a:gd name="connsiteY10" fmla="*/ 156633 h 829733"/>
              <a:gd name="connsiteX11" fmla="*/ 787400 w 1337733"/>
              <a:gd name="connsiteY11" fmla="*/ 156633 h 829733"/>
              <a:gd name="connsiteX12" fmla="*/ 685800 w 1337733"/>
              <a:gd name="connsiteY12" fmla="*/ 182033 h 829733"/>
              <a:gd name="connsiteX13" fmla="*/ 609600 w 1337733"/>
              <a:gd name="connsiteY13" fmla="*/ 334433 h 829733"/>
              <a:gd name="connsiteX14" fmla="*/ 444500 w 1337733"/>
              <a:gd name="connsiteY14" fmla="*/ 474133 h 829733"/>
              <a:gd name="connsiteX15" fmla="*/ 342900 w 1337733"/>
              <a:gd name="connsiteY15" fmla="*/ 626533 h 829733"/>
              <a:gd name="connsiteX16" fmla="*/ 241300 w 1337733"/>
              <a:gd name="connsiteY16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7733" h="829733">
                <a:moveTo>
                  <a:pt x="0" y="728133"/>
                </a:moveTo>
                <a:cubicBezTo>
                  <a:pt x="2116" y="696383"/>
                  <a:pt x="4233" y="664633"/>
                  <a:pt x="38100" y="601133"/>
                </a:cubicBezTo>
                <a:cubicBezTo>
                  <a:pt x="71967" y="537633"/>
                  <a:pt x="99483" y="436033"/>
                  <a:pt x="203200" y="347133"/>
                </a:cubicBezTo>
                <a:cubicBezTo>
                  <a:pt x="306917" y="258233"/>
                  <a:pt x="546100" y="120650"/>
                  <a:pt x="660400" y="67733"/>
                </a:cubicBezTo>
                <a:cubicBezTo>
                  <a:pt x="774700" y="14816"/>
                  <a:pt x="827617" y="33866"/>
                  <a:pt x="889000" y="29633"/>
                </a:cubicBezTo>
                <a:cubicBezTo>
                  <a:pt x="950383" y="25400"/>
                  <a:pt x="982133" y="42333"/>
                  <a:pt x="1028700" y="42333"/>
                </a:cubicBezTo>
                <a:cubicBezTo>
                  <a:pt x="1075267" y="42333"/>
                  <a:pt x="1121833" y="35983"/>
                  <a:pt x="1168400" y="29633"/>
                </a:cubicBezTo>
                <a:cubicBezTo>
                  <a:pt x="1214967" y="23283"/>
                  <a:pt x="1286933" y="0"/>
                  <a:pt x="1308100" y="4233"/>
                </a:cubicBezTo>
                <a:cubicBezTo>
                  <a:pt x="1329267" y="8466"/>
                  <a:pt x="1337733" y="38100"/>
                  <a:pt x="1295400" y="55033"/>
                </a:cubicBezTo>
                <a:cubicBezTo>
                  <a:pt x="1253067" y="71966"/>
                  <a:pt x="1109133" y="88900"/>
                  <a:pt x="1054100" y="105833"/>
                </a:cubicBezTo>
                <a:cubicBezTo>
                  <a:pt x="999067" y="122766"/>
                  <a:pt x="1009650" y="148166"/>
                  <a:pt x="965200" y="156633"/>
                </a:cubicBezTo>
                <a:cubicBezTo>
                  <a:pt x="920750" y="165100"/>
                  <a:pt x="833967" y="152400"/>
                  <a:pt x="787400" y="156633"/>
                </a:cubicBezTo>
                <a:cubicBezTo>
                  <a:pt x="740833" y="160866"/>
                  <a:pt x="715433" y="152400"/>
                  <a:pt x="685800" y="182033"/>
                </a:cubicBezTo>
                <a:cubicBezTo>
                  <a:pt x="656167" y="211666"/>
                  <a:pt x="649817" y="285750"/>
                  <a:pt x="609600" y="334433"/>
                </a:cubicBezTo>
                <a:cubicBezTo>
                  <a:pt x="569383" y="383116"/>
                  <a:pt x="488950" y="425450"/>
                  <a:pt x="444500" y="474133"/>
                </a:cubicBezTo>
                <a:cubicBezTo>
                  <a:pt x="400050" y="522816"/>
                  <a:pt x="376767" y="567266"/>
                  <a:pt x="342900" y="626533"/>
                </a:cubicBezTo>
                <a:cubicBezTo>
                  <a:pt x="309033" y="685800"/>
                  <a:pt x="275166" y="757766"/>
                  <a:pt x="241300" y="829733"/>
                </a:cubicBezTo>
              </a:path>
            </a:pathLst>
          </a:custGeom>
          <a:solidFill>
            <a:srgbClr val="FFFF00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2057400" y="2209800"/>
            <a:ext cx="1524000" cy="677863"/>
          </a:xfrm>
          <a:custGeom>
            <a:avLst/>
            <a:gdLst>
              <a:gd name="connsiteX0" fmla="*/ 0 w 1337733"/>
              <a:gd name="connsiteY0" fmla="*/ 728133 h 829733"/>
              <a:gd name="connsiteX1" fmla="*/ 38100 w 1337733"/>
              <a:gd name="connsiteY1" fmla="*/ 601133 h 829733"/>
              <a:gd name="connsiteX2" fmla="*/ 203200 w 1337733"/>
              <a:gd name="connsiteY2" fmla="*/ 347133 h 829733"/>
              <a:gd name="connsiteX3" fmla="*/ 660400 w 1337733"/>
              <a:gd name="connsiteY3" fmla="*/ 67733 h 829733"/>
              <a:gd name="connsiteX4" fmla="*/ 889000 w 1337733"/>
              <a:gd name="connsiteY4" fmla="*/ 29633 h 829733"/>
              <a:gd name="connsiteX5" fmla="*/ 1028700 w 1337733"/>
              <a:gd name="connsiteY5" fmla="*/ 42333 h 829733"/>
              <a:gd name="connsiteX6" fmla="*/ 1168400 w 1337733"/>
              <a:gd name="connsiteY6" fmla="*/ 29633 h 829733"/>
              <a:gd name="connsiteX7" fmla="*/ 1308100 w 1337733"/>
              <a:gd name="connsiteY7" fmla="*/ 4233 h 829733"/>
              <a:gd name="connsiteX8" fmla="*/ 1295400 w 1337733"/>
              <a:gd name="connsiteY8" fmla="*/ 55033 h 829733"/>
              <a:gd name="connsiteX9" fmla="*/ 1054100 w 1337733"/>
              <a:gd name="connsiteY9" fmla="*/ 105833 h 829733"/>
              <a:gd name="connsiteX10" fmla="*/ 965200 w 1337733"/>
              <a:gd name="connsiteY10" fmla="*/ 156633 h 829733"/>
              <a:gd name="connsiteX11" fmla="*/ 787400 w 1337733"/>
              <a:gd name="connsiteY11" fmla="*/ 156633 h 829733"/>
              <a:gd name="connsiteX12" fmla="*/ 685800 w 1337733"/>
              <a:gd name="connsiteY12" fmla="*/ 182033 h 829733"/>
              <a:gd name="connsiteX13" fmla="*/ 609600 w 1337733"/>
              <a:gd name="connsiteY13" fmla="*/ 334433 h 829733"/>
              <a:gd name="connsiteX14" fmla="*/ 444500 w 1337733"/>
              <a:gd name="connsiteY14" fmla="*/ 474133 h 829733"/>
              <a:gd name="connsiteX15" fmla="*/ 342900 w 1337733"/>
              <a:gd name="connsiteY15" fmla="*/ 626533 h 829733"/>
              <a:gd name="connsiteX16" fmla="*/ 241300 w 1337733"/>
              <a:gd name="connsiteY16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7733" h="829733">
                <a:moveTo>
                  <a:pt x="0" y="728133"/>
                </a:moveTo>
                <a:cubicBezTo>
                  <a:pt x="2116" y="696383"/>
                  <a:pt x="4233" y="664633"/>
                  <a:pt x="38100" y="601133"/>
                </a:cubicBezTo>
                <a:cubicBezTo>
                  <a:pt x="71967" y="537633"/>
                  <a:pt x="99483" y="436033"/>
                  <a:pt x="203200" y="347133"/>
                </a:cubicBezTo>
                <a:cubicBezTo>
                  <a:pt x="306917" y="258233"/>
                  <a:pt x="546100" y="120650"/>
                  <a:pt x="660400" y="67733"/>
                </a:cubicBezTo>
                <a:cubicBezTo>
                  <a:pt x="774700" y="14816"/>
                  <a:pt x="827617" y="33866"/>
                  <a:pt x="889000" y="29633"/>
                </a:cubicBezTo>
                <a:cubicBezTo>
                  <a:pt x="950383" y="25400"/>
                  <a:pt x="982133" y="42333"/>
                  <a:pt x="1028700" y="42333"/>
                </a:cubicBezTo>
                <a:cubicBezTo>
                  <a:pt x="1075267" y="42333"/>
                  <a:pt x="1121833" y="35983"/>
                  <a:pt x="1168400" y="29633"/>
                </a:cubicBezTo>
                <a:cubicBezTo>
                  <a:pt x="1214967" y="23283"/>
                  <a:pt x="1286933" y="0"/>
                  <a:pt x="1308100" y="4233"/>
                </a:cubicBezTo>
                <a:cubicBezTo>
                  <a:pt x="1329267" y="8466"/>
                  <a:pt x="1337733" y="38100"/>
                  <a:pt x="1295400" y="55033"/>
                </a:cubicBezTo>
                <a:cubicBezTo>
                  <a:pt x="1253067" y="71966"/>
                  <a:pt x="1109133" y="88900"/>
                  <a:pt x="1054100" y="105833"/>
                </a:cubicBezTo>
                <a:cubicBezTo>
                  <a:pt x="999067" y="122766"/>
                  <a:pt x="1009650" y="148166"/>
                  <a:pt x="965200" y="156633"/>
                </a:cubicBezTo>
                <a:cubicBezTo>
                  <a:pt x="920750" y="165100"/>
                  <a:pt x="833967" y="152400"/>
                  <a:pt x="787400" y="156633"/>
                </a:cubicBezTo>
                <a:cubicBezTo>
                  <a:pt x="740833" y="160866"/>
                  <a:pt x="715433" y="152400"/>
                  <a:pt x="685800" y="182033"/>
                </a:cubicBezTo>
                <a:cubicBezTo>
                  <a:pt x="656167" y="211666"/>
                  <a:pt x="649817" y="285750"/>
                  <a:pt x="609600" y="334433"/>
                </a:cubicBezTo>
                <a:cubicBezTo>
                  <a:pt x="569383" y="383116"/>
                  <a:pt x="488950" y="425450"/>
                  <a:pt x="444500" y="474133"/>
                </a:cubicBezTo>
                <a:cubicBezTo>
                  <a:pt x="400050" y="522816"/>
                  <a:pt x="376767" y="567266"/>
                  <a:pt x="342900" y="626533"/>
                </a:cubicBezTo>
                <a:cubicBezTo>
                  <a:pt x="309033" y="685800"/>
                  <a:pt x="275166" y="757766"/>
                  <a:pt x="241300" y="829733"/>
                </a:cubicBezTo>
              </a:path>
            </a:pathLst>
          </a:custGeom>
          <a:solidFill>
            <a:srgbClr val="7030A0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00600" y="1371600"/>
            <a:ext cx="1689100" cy="762000"/>
          </a:xfrm>
          <a:custGeom>
            <a:avLst/>
            <a:gdLst>
              <a:gd name="connsiteX0" fmla="*/ 0 w 1337733"/>
              <a:gd name="connsiteY0" fmla="*/ 728133 h 829733"/>
              <a:gd name="connsiteX1" fmla="*/ 38100 w 1337733"/>
              <a:gd name="connsiteY1" fmla="*/ 601133 h 829733"/>
              <a:gd name="connsiteX2" fmla="*/ 203200 w 1337733"/>
              <a:gd name="connsiteY2" fmla="*/ 347133 h 829733"/>
              <a:gd name="connsiteX3" fmla="*/ 660400 w 1337733"/>
              <a:gd name="connsiteY3" fmla="*/ 67733 h 829733"/>
              <a:gd name="connsiteX4" fmla="*/ 889000 w 1337733"/>
              <a:gd name="connsiteY4" fmla="*/ 29633 h 829733"/>
              <a:gd name="connsiteX5" fmla="*/ 1028700 w 1337733"/>
              <a:gd name="connsiteY5" fmla="*/ 42333 h 829733"/>
              <a:gd name="connsiteX6" fmla="*/ 1168400 w 1337733"/>
              <a:gd name="connsiteY6" fmla="*/ 29633 h 829733"/>
              <a:gd name="connsiteX7" fmla="*/ 1308100 w 1337733"/>
              <a:gd name="connsiteY7" fmla="*/ 4233 h 829733"/>
              <a:gd name="connsiteX8" fmla="*/ 1295400 w 1337733"/>
              <a:gd name="connsiteY8" fmla="*/ 55033 h 829733"/>
              <a:gd name="connsiteX9" fmla="*/ 1054100 w 1337733"/>
              <a:gd name="connsiteY9" fmla="*/ 105833 h 829733"/>
              <a:gd name="connsiteX10" fmla="*/ 965200 w 1337733"/>
              <a:gd name="connsiteY10" fmla="*/ 156633 h 829733"/>
              <a:gd name="connsiteX11" fmla="*/ 787400 w 1337733"/>
              <a:gd name="connsiteY11" fmla="*/ 156633 h 829733"/>
              <a:gd name="connsiteX12" fmla="*/ 685800 w 1337733"/>
              <a:gd name="connsiteY12" fmla="*/ 182033 h 829733"/>
              <a:gd name="connsiteX13" fmla="*/ 609600 w 1337733"/>
              <a:gd name="connsiteY13" fmla="*/ 334433 h 829733"/>
              <a:gd name="connsiteX14" fmla="*/ 444500 w 1337733"/>
              <a:gd name="connsiteY14" fmla="*/ 474133 h 829733"/>
              <a:gd name="connsiteX15" fmla="*/ 342900 w 1337733"/>
              <a:gd name="connsiteY15" fmla="*/ 626533 h 829733"/>
              <a:gd name="connsiteX16" fmla="*/ 241300 w 1337733"/>
              <a:gd name="connsiteY16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7733" h="829733">
                <a:moveTo>
                  <a:pt x="0" y="728133"/>
                </a:moveTo>
                <a:cubicBezTo>
                  <a:pt x="2116" y="696383"/>
                  <a:pt x="4233" y="664633"/>
                  <a:pt x="38100" y="601133"/>
                </a:cubicBezTo>
                <a:cubicBezTo>
                  <a:pt x="71967" y="537633"/>
                  <a:pt x="99483" y="436033"/>
                  <a:pt x="203200" y="347133"/>
                </a:cubicBezTo>
                <a:cubicBezTo>
                  <a:pt x="306917" y="258233"/>
                  <a:pt x="546100" y="120650"/>
                  <a:pt x="660400" y="67733"/>
                </a:cubicBezTo>
                <a:cubicBezTo>
                  <a:pt x="774700" y="14816"/>
                  <a:pt x="827617" y="33866"/>
                  <a:pt x="889000" y="29633"/>
                </a:cubicBezTo>
                <a:cubicBezTo>
                  <a:pt x="950383" y="25400"/>
                  <a:pt x="982133" y="42333"/>
                  <a:pt x="1028700" y="42333"/>
                </a:cubicBezTo>
                <a:cubicBezTo>
                  <a:pt x="1075267" y="42333"/>
                  <a:pt x="1121833" y="35983"/>
                  <a:pt x="1168400" y="29633"/>
                </a:cubicBezTo>
                <a:cubicBezTo>
                  <a:pt x="1214967" y="23283"/>
                  <a:pt x="1286933" y="0"/>
                  <a:pt x="1308100" y="4233"/>
                </a:cubicBezTo>
                <a:cubicBezTo>
                  <a:pt x="1329267" y="8466"/>
                  <a:pt x="1337733" y="38100"/>
                  <a:pt x="1295400" y="55033"/>
                </a:cubicBezTo>
                <a:cubicBezTo>
                  <a:pt x="1253067" y="71966"/>
                  <a:pt x="1109133" y="88900"/>
                  <a:pt x="1054100" y="105833"/>
                </a:cubicBezTo>
                <a:cubicBezTo>
                  <a:pt x="999067" y="122766"/>
                  <a:pt x="1009650" y="148166"/>
                  <a:pt x="965200" y="156633"/>
                </a:cubicBezTo>
                <a:cubicBezTo>
                  <a:pt x="920750" y="165100"/>
                  <a:pt x="833967" y="152400"/>
                  <a:pt x="787400" y="156633"/>
                </a:cubicBezTo>
                <a:cubicBezTo>
                  <a:pt x="740833" y="160866"/>
                  <a:pt x="715433" y="152400"/>
                  <a:pt x="685800" y="182033"/>
                </a:cubicBezTo>
                <a:cubicBezTo>
                  <a:pt x="656167" y="211666"/>
                  <a:pt x="649817" y="285750"/>
                  <a:pt x="609600" y="334433"/>
                </a:cubicBezTo>
                <a:cubicBezTo>
                  <a:pt x="569383" y="383116"/>
                  <a:pt x="488950" y="425450"/>
                  <a:pt x="444500" y="474133"/>
                </a:cubicBezTo>
                <a:cubicBezTo>
                  <a:pt x="400050" y="522816"/>
                  <a:pt x="376767" y="567266"/>
                  <a:pt x="342900" y="626533"/>
                </a:cubicBezTo>
                <a:cubicBezTo>
                  <a:pt x="309033" y="685800"/>
                  <a:pt x="275166" y="757766"/>
                  <a:pt x="241300" y="829733"/>
                </a:cubicBezTo>
              </a:path>
            </a:pathLst>
          </a:custGeom>
          <a:solidFill>
            <a:srgbClr val="0099FF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0" name="Freeform 9"/>
          <p:cNvSpPr/>
          <p:nvPr/>
        </p:nvSpPr>
        <p:spPr>
          <a:xfrm>
            <a:off x="5638800" y="2362200"/>
            <a:ext cx="1524000" cy="601663"/>
          </a:xfrm>
          <a:custGeom>
            <a:avLst/>
            <a:gdLst>
              <a:gd name="connsiteX0" fmla="*/ 0 w 1337733"/>
              <a:gd name="connsiteY0" fmla="*/ 728133 h 829733"/>
              <a:gd name="connsiteX1" fmla="*/ 38100 w 1337733"/>
              <a:gd name="connsiteY1" fmla="*/ 601133 h 829733"/>
              <a:gd name="connsiteX2" fmla="*/ 203200 w 1337733"/>
              <a:gd name="connsiteY2" fmla="*/ 347133 h 829733"/>
              <a:gd name="connsiteX3" fmla="*/ 660400 w 1337733"/>
              <a:gd name="connsiteY3" fmla="*/ 67733 h 829733"/>
              <a:gd name="connsiteX4" fmla="*/ 889000 w 1337733"/>
              <a:gd name="connsiteY4" fmla="*/ 29633 h 829733"/>
              <a:gd name="connsiteX5" fmla="*/ 1028700 w 1337733"/>
              <a:gd name="connsiteY5" fmla="*/ 42333 h 829733"/>
              <a:gd name="connsiteX6" fmla="*/ 1168400 w 1337733"/>
              <a:gd name="connsiteY6" fmla="*/ 29633 h 829733"/>
              <a:gd name="connsiteX7" fmla="*/ 1308100 w 1337733"/>
              <a:gd name="connsiteY7" fmla="*/ 4233 h 829733"/>
              <a:gd name="connsiteX8" fmla="*/ 1295400 w 1337733"/>
              <a:gd name="connsiteY8" fmla="*/ 55033 h 829733"/>
              <a:gd name="connsiteX9" fmla="*/ 1054100 w 1337733"/>
              <a:gd name="connsiteY9" fmla="*/ 105833 h 829733"/>
              <a:gd name="connsiteX10" fmla="*/ 965200 w 1337733"/>
              <a:gd name="connsiteY10" fmla="*/ 156633 h 829733"/>
              <a:gd name="connsiteX11" fmla="*/ 787400 w 1337733"/>
              <a:gd name="connsiteY11" fmla="*/ 156633 h 829733"/>
              <a:gd name="connsiteX12" fmla="*/ 685800 w 1337733"/>
              <a:gd name="connsiteY12" fmla="*/ 182033 h 829733"/>
              <a:gd name="connsiteX13" fmla="*/ 609600 w 1337733"/>
              <a:gd name="connsiteY13" fmla="*/ 334433 h 829733"/>
              <a:gd name="connsiteX14" fmla="*/ 444500 w 1337733"/>
              <a:gd name="connsiteY14" fmla="*/ 474133 h 829733"/>
              <a:gd name="connsiteX15" fmla="*/ 342900 w 1337733"/>
              <a:gd name="connsiteY15" fmla="*/ 626533 h 829733"/>
              <a:gd name="connsiteX16" fmla="*/ 241300 w 1337733"/>
              <a:gd name="connsiteY16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7733" h="829733">
                <a:moveTo>
                  <a:pt x="0" y="728133"/>
                </a:moveTo>
                <a:cubicBezTo>
                  <a:pt x="2116" y="696383"/>
                  <a:pt x="4233" y="664633"/>
                  <a:pt x="38100" y="601133"/>
                </a:cubicBezTo>
                <a:cubicBezTo>
                  <a:pt x="71967" y="537633"/>
                  <a:pt x="99483" y="436033"/>
                  <a:pt x="203200" y="347133"/>
                </a:cubicBezTo>
                <a:cubicBezTo>
                  <a:pt x="306917" y="258233"/>
                  <a:pt x="546100" y="120650"/>
                  <a:pt x="660400" y="67733"/>
                </a:cubicBezTo>
                <a:cubicBezTo>
                  <a:pt x="774700" y="14816"/>
                  <a:pt x="827617" y="33866"/>
                  <a:pt x="889000" y="29633"/>
                </a:cubicBezTo>
                <a:cubicBezTo>
                  <a:pt x="950383" y="25400"/>
                  <a:pt x="982133" y="42333"/>
                  <a:pt x="1028700" y="42333"/>
                </a:cubicBezTo>
                <a:cubicBezTo>
                  <a:pt x="1075267" y="42333"/>
                  <a:pt x="1121833" y="35983"/>
                  <a:pt x="1168400" y="29633"/>
                </a:cubicBezTo>
                <a:cubicBezTo>
                  <a:pt x="1214967" y="23283"/>
                  <a:pt x="1286933" y="0"/>
                  <a:pt x="1308100" y="4233"/>
                </a:cubicBezTo>
                <a:cubicBezTo>
                  <a:pt x="1329267" y="8466"/>
                  <a:pt x="1337733" y="38100"/>
                  <a:pt x="1295400" y="55033"/>
                </a:cubicBezTo>
                <a:cubicBezTo>
                  <a:pt x="1253067" y="71966"/>
                  <a:pt x="1109133" y="88900"/>
                  <a:pt x="1054100" y="105833"/>
                </a:cubicBezTo>
                <a:cubicBezTo>
                  <a:pt x="999067" y="122766"/>
                  <a:pt x="1009650" y="148166"/>
                  <a:pt x="965200" y="156633"/>
                </a:cubicBezTo>
                <a:cubicBezTo>
                  <a:pt x="920750" y="165100"/>
                  <a:pt x="833967" y="152400"/>
                  <a:pt x="787400" y="156633"/>
                </a:cubicBezTo>
                <a:cubicBezTo>
                  <a:pt x="740833" y="160866"/>
                  <a:pt x="715433" y="152400"/>
                  <a:pt x="685800" y="182033"/>
                </a:cubicBezTo>
                <a:cubicBezTo>
                  <a:pt x="656167" y="211666"/>
                  <a:pt x="649817" y="285750"/>
                  <a:pt x="609600" y="334433"/>
                </a:cubicBezTo>
                <a:cubicBezTo>
                  <a:pt x="569383" y="383116"/>
                  <a:pt x="488950" y="425450"/>
                  <a:pt x="444500" y="474133"/>
                </a:cubicBezTo>
                <a:cubicBezTo>
                  <a:pt x="400050" y="522816"/>
                  <a:pt x="376767" y="567266"/>
                  <a:pt x="342900" y="626533"/>
                </a:cubicBezTo>
                <a:cubicBezTo>
                  <a:pt x="309033" y="685800"/>
                  <a:pt x="275166" y="757766"/>
                  <a:pt x="241300" y="829733"/>
                </a:cubicBezTo>
              </a:path>
            </a:pathLst>
          </a:custGeom>
          <a:solidFill>
            <a:srgbClr val="33CC33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4953000" y="4191000"/>
            <a:ext cx="1828800" cy="609600"/>
          </a:xfrm>
          <a:custGeom>
            <a:avLst/>
            <a:gdLst>
              <a:gd name="connsiteX0" fmla="*/ 0 w 1337733"/>
              <a:gd name="connsiteY0" fmla="*/ 728133 h 829733"/>
              <a:gd name="connsiteX1" fmla="*/ 38100 w 1337733"/>
              <a:gd name="connsiteY1" fmla="*/ 601133 h 829733"/>
              <a:gd name="connsiteX2" fmla="*/ 203200 w 1337733"/>
              <a:gd name="connsiteY2" fmla="*/ 347133 h 829733"/>
              <a:gd name="connsiteX3" fmla="*/ 660400 w 1337733"/>
              <a:gd name="connsiteY3" fmla="*/ 67733 h 829733"/>
              <a:gd name="connsiteX4" fmla="*/ 889000 w 1337733"/>
              <a:gd name="connsiteY4" fmla="*/ 29633 h 829733"/>
              <a:gd name="connsiteX5" fmla="*/ 1028700 w 1337733"/>
              <a:gd name="connsiteY5" fmla="*/ 42333 h 829733"/>
              <a:gd name="connsiteX6" fmla="*/ 1168400 w 1337733"/>
              <a:gd name="connsiteY6" fmla="*/ 29633 h 829733"/>
              <a:gd name="connsiteX7" fmla="*/ 1308100 w 1337733"/>
              <a:gd name="connsiteY7" fmla="*/ 4233 h 829733"/>
              <a:gd name="connsiteX8" fmla="*/ 1295400 w 1337733"/>
              <a:gd name="connsiteY8" fmla="*/ 55033 h 829733"/>
              <a:gd name="connsiteX9" fmla="*/ 1054100 w 1337733"/>
              <a:gd name="connsiteY9" fmla="*/ 105833 h 829733"/>
              <a:gd name="connsiteX10" fmla="*/ 965200 w 1337733"/>
              <a:gd name="connsiteY10" fmla="*/ 156633 h 829733"/>
              <a:gd name="connsiteX11" fmla="*/ 787400 w 1337733"/>
              <a:gd name="connsiteY11" fmla="*/ 156633 h 829733"/>
              <a:gd name="connsiteX12" fmla="*/ 685800 w 1337733"/>
              <a:gd name="connsiteY12" fmla="*/ 182033 h 829733"/>
              <a:gd name="connsiteX13" fmla="*/ 609600 w 1337733"/>
              <a:gd name="connsiteY13" fmla="*/ 334433 h 829733"/>
              <a:gd name="connsiteX14" fmla="*/ 444500 w 1337733"/>
              <a:gd name="connsiteY14" fmla="*/ 474133 h 829733"/>
              <a:gd name="connsiteX15" fmla="*/ 342900 w 1337733"/>
              <a:gd name="connsiteY15" fmla="*/ 626533 h 829733"/>
              <a:gd name="connsiteX16" fmla="*/ 241300 w 1337733"/>
              <a:gd name="connsiteY16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7733" h="829733">
                <a:moveTo>
                  <a:pt x="0" y="728133"/>
                </a:moveTo>
                <a:cubicBezTo>
                  <a:pt x="2116" y="696383"/>
                  <a:pt x="4233" y="664633"/>
                  <a:pt x="38100" y="601133"/>
                </a:cubicBezTo>
                <a:cubicBezTo>
                  <a:pt x="71967" y="537633"/>
                  <a:pt x="99483" y="436033"/>
                  <a:pt x="203200" y="347133"/>
                </a:cubicBezTo>
                <a:cubicBezTo>
                  <a:pt x="306917" y="258233"/>
                  <a:pt x="546100" y="120650"/>
                  <a:pt x="660400" y="67733"/>
                </a:cubicBezTo>
                <a:cubicBezTo>
                  <a:pt x="774700" y="14816"/>
                  <a:pt x="827617" y="33866"/>
                  <a:pt x="889000" y="29633"/>
                </a:cubicBezTo>
                <a:cubicBezTo>
                  <a:pt x="950383" y="25400"/>
                  <a:pt x="982133" y="42333"/>
                  <a:pt x="1028700" y="42333"/>
                </a:cubicBezTo>
                <a:cubicBezTo>
                  <a:pt x="1075267" y="42333"/>
                  <a:pt x="1121833" y="35983"/>
                  <a:pt x="1168400" y="29633"/>
                </a:cubicBezTo>
                <a:cubicBezTo>
                  <a:pt x="1214967" y="23283"/>
                  <a:pt x="1286933" y="0"/>
                  <a:pt x="1308100" y="4233"/>
                </a:cubicBezTo>
                <a:cubicBezTo>
                  <a:pt x="1329267" y="8466"/>
                  <a:pt x="1337733" y="38100"/>
                  <a:pt x="1295400" y="55033"/>
                </a:cubicBezTo>
                <a:cubicBezTo>
                  <a:pt x="1253067" y="71966"/>
                  <a:pt x="1109133" y="88900"/>
                  <a:pt x="1054100" y="105833"/>
                </a:cubicBezTo>
                <a:cubicBezTo>
                  <a:pt x="999067" y="122766"/>
                  <a:pt x="1009650" y="148166"/>
                  <a:pt x="965200" y="156633"/>
                </a:cubicBezTo>
                <a:cubicBezTo>
                  <a:pt x="920750" y="165100"/>
                  <a:pt x="833967" y="152400"/>
                  <a:pt x="787400" y="156633"/>
                </a:cubicBezTo>
                <a:cubicBezTo>
                  <a:pt x="740833" y="160866"/>
                  <a:pt x="715433" y="152400"/>
                  <a:pt x="685800" y="182033"/>
                </a:cubicBezTo>
                <a:cubicBezTo>
                  <a:pt x="656167" y="211666"/>
                  <a:pt x="649817" y="285750"/>
                  <a:pt x="609600" y="334433"/>
                </a:cubicBezTo>
                <a:cubicBezTo>
                  <a:pt x="569383" y="383116"/>
                  <a:pt x="488950" y="425450"/>
                  <a:pt x="444500" y="474133"/>
                </a:cubicBezTo>
                <a:cubicBezTo>
                  <a:pt x="400050" y="522816"/>
                  <a:pt x="376767" y="567266"/>
                  <a:pt x="342900" y="626533"/>
                </a:cubicBezTo>
                <a:cubicBezTo>
                  <a:pt x="309033" y="685800"/>
                  <a:pt x="275166" y="757766"/>
                  <a:pt x="241300" y="829733"/>
                </a:cubicBezTo>
              </a:path>
            </a:pathLst>
          </a:custGeom>
          <a:solidFill>
            <a:srgbClr val="0000FF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10-Point Star 4"/>
          <p:cNvSpPr/>
          <p:nvPr/>
        </p:nvSpPr>
        <p:spPr>
          <a:xfrm>
            <a:off x="3200400" y="1828800"/>
            <a:ext cx="2819400" cy="2667000"/>
          </a:xfrm>
          <a:prstGeom prst="star10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914400"/>
            <a:ext cx="1600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1905000"/>
            <a:ext cx="1600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Chổi</a:t>
            </a:r>
            <a:endParaRPr lang="en-US" sz="2800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4495800"/>
            <a:ext cx="1600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Nồi</a:t>
            </a:r>
            <a:endParaRPr lang="en-US" sz="3600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733800"/>
            <a:ext cx="1600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Ly </a:t>
            </a:r>
            <a:endParaRPr lang="en-US" sz="3600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1752600"/>
            <a:ext cx="1600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Dao </a:t>
            </a:r>
            <a:endParaRPr lang="en-US" sz="3600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400" y="5029200"/>
            <a:ext cx="1600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Chảo</a:t>
            </a:r>
            <a:endParaRPr lang="en-US" sz="3600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962400" y="838200"/>
            <a:ext cx="609600" cy="1371600"/>
          </a:xfrm>
          <a:custGeom>
            <a:avLst/>
            <a:gdLst>
              <a:gd name="connsiteX0" fmla="*/ 0 w 1337733"/>
              <a:gd name="connsiteY0" fmla="*/ 728133 h 829733"/>
              <a:gd name="connsiteX1" fmla="*/ 38100 w 1337733"/>
              <a:gd name="connsiteY1" fmla="*/ 601133 h 829733"/>
              <a:gd name="connsiteX2" fmla="*/ 203200 w 1337733"/>
              <a:gd name="connsiteY2" fmla="*/ 347133 h 829733"/>
              <a:gd name="connsiteX3" fmla="*/ 660400 w 1337733"/>
              <a:gd name="connsiteY3" fmla="*/ 67733 h 829733"/>
              <a:gd name="connsiteX4" fmla="*/ 889000 w 1337733"/>
              <a:gd name="connsiteY4" fmla="*/ 29633 h 829733"/>
              <a:gd name="connsiteX5" fmla="*/ 1028700 w 1337733"/>
              <a:gd name="connsiteY5" fmla="*/ 42333 h 829733"/>
              <a:gd name="connsiteX6" fmla="*/ 1168400 w 1337733"/>
              <a:gd name="connsiteY6" fmla="*/ 29633 h 829733"/>
              <a:gd name="connsiteX7" fmla="*/ 1308100 w 1337733"/>
              <a:gd name="connsiteY7" fmla="*/ 4233 h 829733"/>
              <a:gd name="connsiteX8" fmla="*/ 1295400 w 1337733"/>
              <a:gd name="connsiteY8" fmla="*/ 55033 h 829733"/>
              <a:gd name="connsiteX9" fmla="*/ 1054100 w 1337733"/>
              <a:gd name="connsiteY9" fmla="*/ 105833 h 829733"/>
              <a:gd name="connsiteX10" fmla="*/ 965200 w 1337733"/>
              <a:gd name="connsiteY10" fmla="*/ 156633 h 829733"/>
              <a:gd name="connsiteX11" fmla="*/ 787400 w 1337733"/>
              <a:gd name="connsiteY11" fmla="*/ 156633 h 829733"/>
              <a:gd name="connsiteX12" fmla="*/ 685800 w 1337733"/>
              <a:gd name="connsiteY12" fmla="*/ 182033 h 829733"/>
              <a:gd name="connsiteX13" fmla="*/ 609600 w 1337733"/>
              <a:gd name="connsiteY13" fmla="*/ 334433 h 829733"/>
              <a:gd name="connsiteX14" fmla="*/ 444500 w 1337733"/>
              <a:gd name="connsiteY14" fmla="*/ 474133 h 829733"/>
              <a:gd name="connsiteX15" fmla="*/ 342900 w 1337733"/>
              <a:gd name="connsiteY15" fmla="*/ 626533 h 829733"/>
              <a:gd name="connsiteX16" fmla="*/ 241300 w 1337733"/>
              <a:gd name="connsiteY16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7733" h="829733">
                <a:moveTo>
                  <a:pt x="0" y="728133"/>
                </a:moveTo>
                <a:cubicBezTo>
                  <a:pt x="2116" y="696383"/>
                  <a:pt x="4233" y="664633"/>
                  <a:pt x="38100" y="601133"/>
                </a:cubicBezTo>
                <a:cubicBezTo>
                  <a:pt x="71967" y="537633"/>
                  <a:pt x="99483" y="436033"/>
                  <a:pt x="203200" y="347133"/>
                </a:cubicBezTo>
                <a:cubicBezTo>
                  <a:pt x="306917" y="258233"/>
                  <a:pt x="546100" y="120650"/>
                  <a:pt x="660400" y="67733"/>
                </a:cubicBezTo>
                <a:cubicBezTo>
                  <a:pt x="774700" y="14816"/>
                  <a:pt x="827617" y="33866"/>
                  <a:pt x="889000" y="29633"/>
                </a:cubicBezTo>
                <a:cubicBezTo>
                  <a:pt x="950383" y="25400"/>
                  <a:pt x="982133" y="42333"/>
                  <a:pt x="1028700" y="42333"/>
                </a:cubicBezTo>
                <a:cubicBezTo>
                  <a:pt x="1075267" y="42333"/>
                  <a:pt x="1121833" y="35983"/>
                  <a:pt x="1168400" y="29633"/>
                </a:cubicBezTo>
                <a:cubicBezTo>
                  <a:pt x="1214967" y="23283"/>
                  <a:pt x="1286933" y="0"/>
                  <a:pt x="1308100" y="4233"/>
                </a:cubicBezTo>
                <a:cubicBezTo>
                  <a:pt x="1329267" y="8466"/>
                  <a:pt x="1337733" y="38100"/>
                  <a:pt x="1295400" y="55033"/>
                </a:cubicBezTo>
                <a:cubicBezTo>
                  <a:pt x="1253067" y="71966"/>
                  <a:pt x="1109133" y="88900"/>
                  <a:pt x="1054100" y="105833"/>
                </a:cubicBezTo>
                <a:cubicBezTo>
                  <a:pt x="999067" y="122766"/>
                  <a:pt x="1009650" y="148166"/>
                  <a:pt x="965200" y="156633"/>
                </a:cubicBezTo>
                <a:cubicBezTo>
                  <a:pt x="920750" y="165100"/>
                  <a:pt x="833967" y="152400"/>
                  <a:pt x="787400" y="156633"/>
                </a:cubicBezTo>
                <a:cubicBezTo>
                  <a:pt x="740833" y="160866"/>
                  <a:pt x="715433" y="152400"/>
                  <a:pt x="685800" y="182033"/>
                </a:cubicBezTo>
                <a:cubicBezTo>
                  <a:pt x="656167" y="211666"/>
                  <a:pt x="649817" y="285750"/>
                  <a:pt x="609600" y="334433"/>
                </a:cubicBezTo>
                <a:cubicBezTo>
                  <a:pt x="569383" y="383116"/>
                  <a:pt x="488950" y="425450"/>
                  <a:pt x="444500" y="474133"/>
                </a:cubicBezTo>
                <a:cubicBezTo>
                  <a:pt x="400050" y="522816"/>
                  <a:pt x="376767" y="567266"/>
                  <a:pt x="342900" y="626533"/>
                </a:cubicBezTo>
                <a:cubicBezTo>
                  <a:pt x="309033" y="685800"/>
                  <a:pt x="275166" y="757766"/>
                  <a:pt x="241300" y="829733"/>
                </a:cubicBezTo>
              </a:path>
            </a:pathLst>
          </a:custGeom>
          <a:solidFill>
            <a:srgbClr val="0099FF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4" name="Rectangle 23"/>
          <p:cNvSpPr/>
          <p:nvPr/>
        </p:nvSpPr>
        <p:spPr>
          <a:xfrm>
            <a:off x="3505200" y="381000"/>
            <a:ext cx="1600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Chén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47c6cee7_ne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1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149725"/>
            <a:ext cx="12493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12"/>
          <p:cNvGrpSpPr>
            <a:grpSpLocks/>
          </p:cNvGrpSpPr>
          <p:nvPr/>
        </p:nvGrpSpPr>
        <p:grpSpPr bwMode="auto">
          <a:xfrm rot="529222">
            <a:off x="3708400" y="4581525"/>
            <a:ext cx="914400" cy="838200"/>
            <a:chOff x="0" y="2496"/>
            <a:chExt cx="576" cy="528"/>
          </a:xfrm>
        </p:grpSpPr>
        <p:pic>
          <p:nvPicPr>
            <p:cNvPr id="14645" name="Picture 13" descr="Rose1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371896">
              <a:off x="0" y="2496"/>
              <a:ext cx="57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46" name="Text Box 14"/>
            <p:cNvSpPr txBox="1">
              <a:spLocks noChangeArrowheads="1"/>
            </p:cNvSpPr>
            <p:nvPr/>
          </p:nvSpPr>
          <p:spPr bwMode="auto">
            <a:xfrm>
              <a:off x="192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4341" name="Group 15"/>
          <p:cNvGrpSpPr>
            <a:grpSpLocks/>
          </p:cNvGrpSpPr>
          <p:nvPr/>
        </p:nvGrpSpPr>
        <p:grpSpPr bwMode="auto">
          <a:xfrm>
            <a:off x="5486400" y="4508500"/>
            <a:ext cx="914400" cy="838200"/>
            <a:chOff x="2976" y="2592"/>
            <a:chExt cx="576" cy="528"/>
          </a:xfrm>
        </p:grpSpPr>
        <p:pic>
          <p:nvPicPr>
            <p:cNvPr id="14643" name="Picture 16" descr="Rose1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2592"/>
              <a:ext cx="57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44" name="Text Box 17"/>
            <p:cNvSpPr txBox="1">
              <a:spLocks noChangeArrowheads="1"/>
            </p:cNvSpPr>
            <p:nvPr/>
          </p:nvSpPr>
          <p:spPr bwMode="auto">
            <a:xfrm>
              <a:off x="3168" y="2640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00FF"/>
                </a:solidFill>
              </a:endParaRPr>
            </a:p>
          </p:txBody>
        </p:sp>
      </p:grpSp>
      <p:pic>
        <p:nvPicPr>
          <p:cNvPr id="14342" name="Picture 18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437063"/>
            <a:ext cx="12493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19"/>
          <p:cNvGrpSpPr>
            <a:grpSpLocks noChangeAspect="1"/>
          </p:cNvGrpSpPr>
          <p:nvPr/>
        </p:nvGrpSpPr>
        <p:grpSpPr bwMode="auto">
          <a:xfrm>
            <a:off x="0" y="5445125"/>
            <a:ext cx="9067800" cy="1412875"/>
            <a:chOff x="48" y="2112"/>
            <a:chExt cx="5712" cy="2208"/>
          </a:xfrm>
        </p:grpSpPr>
        <p:sp>
          <p:nvSpPr>
            <p:cNvPr id="14352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8" y="2112"/>
              <a:ext cx="5712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3" name="Group 21"/>
            <p:cNvGrpSpPr>
              <a:grpSpLocks/>
            </p:cNvGrpSpPr>
            <p:nvPr/>
          </p:nvGrpSpPr>
          <p:grpSpPr bwMode="auto">
            <a:xfrm>
              <a:off x="146" y="2560"/>
              <a:ext cx="5384" cy="1597"/>
              <a:chOff x="146" y="2560"/>
              <a:chExt cx="5384" cy="1597"/>
            </a:xfrm>
          </p:grpSpPr>
          <p:sp>
            <p:nvSpPr>
              <p:cNvPr id="14443" name="Freeform 22"/>
              <p:cNvSpPr>
                <a:spLocks/>
              </p:cNvSpPr>
              <p:nvPr/>
            </p:nvSpPr>
            <p:spPr bwMode="auto">
              <a:xfrm>
                <a:off x="566" y="3346"/>
                <a:ext cx="382" cy="687"/>
              </a:xfrm>
              <a:custGeom>
                <a:avLst/>
                <a:gdLst>
                  <a:gd name="T0" fmla="*/ 285 w 382"/>
                  <a:gd name="T1" fmla="*/ 48 h 687"/>
                  <a:gd name="T2" fmla="*/ 252 w 382"/>
                  <a:gd name="T3" fmla="*/ 24 h 687"/>
                  <a:gd name="T4" fmla="*/ 217 w 382"/>
                  <a:gd name="T5" fmla="*/ 9 h 687"/>
                  <a:gd name="T6" fmla="*/ 181 w 382"/>
                  <a:gd name="T7" fmla="*/ 0 h 687"/>
                  <a:gd name="T8" fmla="*/ 147 w 382"/>
                  <a:gd name="T9" fmla="*/ 0 h 687"/>
                  <a:gd name="T10" fmla="*/ 114 w 382"/>
                  <a:gd name="T11" fmla="*/ 6 h 687"/>
                  <a:gd name="T12" fmla="*/ 84 w 382"/>
                  <a:gd name="T13" fmla="*/ 21 h 687"/>
                  <a:gd name="T14" fmla="*/ 56 w 382"/>
                  <a:gd name="T15" fmla="*/ 45 h 687"/>
                  <a:gd name="T16" fmla="*/ 33 w 382"/>
                  <a:gd name="T17" fmla="*/ 79 h 687"/>
                  <a:gd name="T18" fmla="*/ 16 w 382"/>
                  <a:gd name="T19" fmla="*/ 118 h 687"/>
                  <a:gd name="T20" fmla="*/ 4 w 382"/>
                  <a:gd name="T21" fmla="*/ 163 h 687"/>
                  <a:gd name="T22" fmla="*/ 0 w 382"/>
                  <a:gd name="T23" fmla="*/ 218 h 687"/>
                  <a:gd name="T24" fmla="*/ 3 w 382"/>
                  <a:gd name="T25" fmla="*/ 272 h 687"/>
                  <a:gd name="T26" fmla="*/ 11 w 382"/>
                  <a:gd name="T27" fmla="*/ 330 h 687"/>
                  <a:gd name="T28" fmla="*/ 25 w 382"/>
                  <a:gd name="T29" fmla="*/ 387 h 687"/>
                  <a:gd name="T30" fmla="*/ 44 w 382"/>
                  <a:gd name="T31" fmla="*/ 445 h 687"/>
                  <a:gd name="T32" fmla="*/ 68 w 382"/>
                  <a:gd name="T33" fmla="*/ 499 h 687"/>
                  <a:gd name="T34" fmla="*/ 94 w 382"/>
                  <a:gd name="T35" fmla="*/ 551 h 687"/>
                  <a:gd name="T36" fmla="*/ 123 w 382"/>
                  <a:gd name="T37" fmla="*/ 596 h 687"/>
                  <a:gd name="T38" fmla="*/ 155 w 382"/>
                  <a:gd name="T39" fmla="*/ 635 h 687"/>
                  <a:gd name="T40" fmla="*/ 188 w 382"/>
                  <a:gd name="T41" fmla="*/ 669 h 687"/>
                  <a:gd name="T42" fmla="*/ 189 w 382"/>
                  <a:gd name="T43" fmla="*/ 665 h 687"/>
                  <a:gd name="T44" fmla="*/ 212 w 382"/>
                  <a:gd name="T45" fmla="*/ 681 h 687"/>
                  <a:gd name="T46" fmla="*/ 234 w 382"/>
                  <a:gd name="T47" fmla="*/ 687 h 687"/>
                  <a:gd name="T48" fmla="*/ 256 w 382"/>
                  <a:gd name="T49" fmla="*/ 684 h 687"/>
                  <a:gd name="T50" fmla="*/ 279 w 382"/>
                  <a:gd name="T51" fmla="*/ 672 h 687"/>
                  <a:gd name="T52" fmla="*/ 299 w 382"/>
                  <a:gd name="T53" fmla="*/ 653 h 687"/>
                  <a:gd name="T54" fmla="*/ 318 w 382"/>
                  <a:gd name="T55" fmla="*/ 629 h 687"/>
                  <a:gd name="T56" fmla="*/ 336 w 382"/>
                  <a:gd name="T57" fmla="*/ 599 h 687"/>
                  <a:gd name="T58" fmla="*/ 351 w 382"/>
                  <a:gd name="T59" fmla="*/ 560 h 687"/>
                  <a:gd name="T60" fmla="*/ 363 w 382"/>
                  <a:gd name="T61" fmla="*/ 517 h 687"/>
                  <a:gd name="T62" fmla="*/ 374 w 382"/>
                  <a:gd name="T63" fmla="*/ 469 h 687"/>
                  <a:gd name="T64" fmla="*/ 379 w 382"/>
                  <a:gd name="T65" fmla="*/ 417 h 687"/>
                  <a:gd name="T66" fmla="*/ 382 w 382"/>
                  <a:gd name="T67" fmla="*/ 366 h 687"/>
                  <a:gd name="T68" fmla="*/ 380 w 382"/>
                  <a:gd name="T69" fmla="*/ 315 h 687"/>
                  <a:gd name="T70" fmla="*/ 376 w 382"/>
                  <a:gd name="T71" fmla="*/ 263 h 687"/>
                  <a:gd name="T72" fmla="*/ 368 w 382"/>
                  <a:gd name="T73" fmla="*/ 215 h 687"/>
                  <a:gd name="T74" fmla="*/ 358 w 382"/>
                  <a:gd name="T75" fmla="*/ 172 h 687"/>
                  <a:gd name="T76" fmla="*/ 343 w 382"/>
                  <a:gd name="T77" fmla="*/ 133 h 687"/>
                  <a:gd name="T78" fmla="*/ 328 w 382"/>
                  <a:gd name="T79" fmla="*/ 97 h 687"/>
                  <a:gd name="T80" fmla="*/ 309 w 382"/>
                  <a:gd name="T81" fmla="*/ 67 h 687"/>
                  <a:gd name="T82" fmla="*/ 288 w 382"/>
                  <a:gd name="T83" fmla="*/ 45 h 687"/>
                  <a:gd name="T84" fmla="*/ 287 w 382"/>
                  <a:gd name="T85" fmla="*/ 48 h 687"/>
                  <a:gd name="T86" fmla="*/ 287 w 382"/>
                  <a:gd name="T87" fmla="*/ 48 h 687"/>
                  <a:gd name="T88" fmla="*/ 285 w 382"/>
                  <a:gd name="T89" fmla="*/ 48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2"/>
                  <a:gd name="T136" fmla="*/ 0 h 687"/>
                  <a:gd name="T137" fmla="*/ 382 w 382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2" h="687">
                    <a:moveTo>
                      <a:pt x="285" y="48"/>
                    </a:moveTo>
                    <a:lnTo>
                      <a:pt x="252" y="24"/>
                    </a:lnTo>
                    <a:lnTo>
                      <a:pt x="217" y="9"/>
                    </a:lnTo>
                    <a:lnTo>
                      <a:pt x="181" y="0"/>
                    </a:lnTo>
                    <a:lnTo>
                      <a:pt x="147" y="0"/>
                    </a:lnTo>
                    <a:lnTo>
                      <a:pt x="114" y="6"/>
                    </a:lnTo>
                    <a:lnTo>
                      <a:pt x="84" y="21"/>
                    </a:lnTo>
                    <a:lnTo>
                      <a:pt x="56" y="45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3"/>
                    </a:lnTo>
                    <a:lnTo>
                      <a:pt x="0" y="218"/>
                    </a:lnTo>
                    <a:lnTo>
                      <a:pt x="3" y="272"/>
                    </a:lnTo>
                    <a:lnTo>
                      <a:pt x="11" y="330"/>
                    </a:lnTo>
                    <a:lnTo>
                      <a:pt x="25" y="387"/>
                    </a:lnTo>
                    <a:lnTo>
                      <a:pt x="44" y="445"/>
                    </a:lnTo>
                    <a:lnTo>
                      <a:pt x="68" y="499"/>
                    </a:lnTo>
                    <a:lnTo>
                      <a:pt x="94" y="551"/>
                    </a:lnTo>
                    <a:lnTo>
                      <a:pt x="123" y="596"/>
                    </a:lnTo>
                    <a:lnTo>
                      <a:pt x="155" y="635"/>
                    </a:lnTo>
                    <a:lnTo>
                      <a:pt x="188" y="669"/>
                    </a:lnTo>
                    <a:lnTo>
                      <a:pt x="189" y="665"/>
                    </a:lnTo>
                    <a:lnTo>
                      <a:pt x="212" y="681"/>
                    </a:lnTo>
                    <a:lnTo>
                      <a:pt x="234" y="687"/>
                    </a:lnTo>
                    <a:lnTo>
                      <a:pt x="256" y="684"/>
                    </a:lnTo>
                    <a:lnTo>
                      <a:pt x="279" y="672"/>
                    </a:lnTo>
                    <a:lnTo>
                      <a:pt x="299" y="653"/>
                    </a:lnTo>
                    <a:lnTo>
                      <a:pt x="318" y="629"/>
                    </a:lnTo>
                    <a:lnTo>
                      <a:pt x="336" y="599"/>
                    </a:lnTo>
                    <a:lnTo>
                      <a:pt x="351" y="560"/>
                    </a:lnTo>
                    <a:lnTo>
                      <a:pt x="363" y="517"/>
                    </a:lnTo>
                    <a:lnTo>
                      <a:pt x="374" y="469"/>
                    </a:lnTo>
                    <a:lnTo>
                      <a:pt x="379" y="417"/>
                    </a:lnTo>
                    <a:lnTo>
                      <a:pt x="382" y="366"/>
                    </a:lnTo>
                    <a:lnTo>
                      <a:pt x="380" y="315"/>
                    </a:lnTo>
                    <a:lnTo>
                      <a:pt x="376" y="263"/>
                    </a:lnTo>
                    <a:lnTo>
                      <a:pt x="368" y="215"/>
                    </a:lnTo>
                    <a:lnTo>
                      <a:pt x="358" y="172"/>
                    </a:lnTo>
                    <a:lnTo>
                      <a:pt x="343" y="133"/>
                    </a:lnTo>
                    <a:lnTo>
                      <a:pt x="328" y="97"/>
                    </a:lnTo>
                    <a:lnTo>
                      <a:pt x="309" y="67"/>
                    </a:lnTo>
                    <a:lnTo>
                      <a:pt x="288" y="45"/>
                    </a:lnTo>
                    <a:lnTo>
                      <a:pt x="287" y="48"/>
                    </a:lnTo>
                    <a:lnTo>
                      <a:pt x="285" y="48"/>
                    </a:lnTo>
                    <a:close/>
                  </a:path>
                </a:pathLst>
              </a:custGeom>
              <a:solidFill>
                <a:srgbClr val="FFBF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23"/>
              <p:cNvSpPr>
                <a:spLocks/>
              </p:cNvSpPr>
              <p:nvPr/>
            </p:nvSpPr>
            <p:spPr bwMode="auto">
              <a:xfrm>
                <a:off x="566" y="3346"/>
                <a:ext cx="382" cy="687"/>
              </a:xfrm>
              <a:custGeom>
                <a:avLst/>
                <a:gdLst>
                  <a:gd name="T0" fmla="*/ 285 w 382"/>
                  <a:gd name="T1" fmla="*/ 48 h 687"/>
                  <a:gd name="T2" fmla="*/ 252 w 382"/>
                  <a:gd name="T3" fmla="*/ 24 h 687"/>
                  <a:gd name="T4" fmla="*/ 217 w 382"/>
                  <a:gd name="T5" fmla="*/ 9 h 687"/>
                  <a:gd name="T6" fmla="*/ 181 w 382"/>
                  <a:gd name="T7" fmla="*/ 0 h 687"/>
                  <a:gd name="T8" fmla="*/ 147 w 382"/>
                  <a:gd name="T9" fmla="*/ 0 h 687"/>
                  <a:gd name="T10" fmla="*/ 114 w 382"/>
                  <a:gd name="T11" fmla="*/ 6 h 687"/>
                  <a:gd name="T12" fmla="*/ 84 w 382"/>
                  <a:gd name="T13" fmla="*/ 21 h 687"/>
                  <a:gd name="T14" fmla="*/ 56 w 382"/>
                  <a:gd name="T15" fmla="*/ 45 h 687"/>
                  <a:gd name="T16" fmla="*/ 33 w 382"/>
                  <a:gd name="T17" fmla="*/ 79 h 687"/>
                  <a:gd name="T18" fmla="*/ 16 w 382"/>
                  <a:gd name="T19" fmla="*/ 118 h 687"/>
                  <a:gd name="T20" fmla="*/ 4 w 382"/>
                  <a:gd name="T21" fmla="*/ 163 h 687"/>
                  <a:gd name="T22" fmla="*/ 0 w 382"/>
                  <a:gd name="T23" fmla="*/ 218 h 687"/>
                  <a:gd name="T24" fmla="*/ 3 w 382"/>
                  <a:gd name="T25" fmla="*/ 272 h 687"/>
                  <a:gd name="T26" fmla="*/ 11 w 382"/>
                  <a:gd name="T27" fmla="*/ 330 h 687"/>
                  <a:gd name="T28" fmla="*/ 25 w 382"/>
                  <a:gd name="T29" fmla="*/ 387 h 687"/>
                  <a:gd name="T30" fmla="*/ 44 w 382"/>
                  <a:gd name="T31" fmla="*/ 445 h 687"/>
                  <a:gd name="T32" fmla="*/ 68 w 382"/>
                  <a:gd name="T33" fmla="*/ 499 h 687"/>
                  <a:gd name="T34" fmla="*/ 94 w 382"/>
                  <a:gd name="T35" fmla="*/ 551 h 687"/>
                  <a:gd name="T36" fmla="*/ 123 w 382"/>
                  <a:gd name="T37" fmla="*/ 596 h 687"/>
                  <a:gd name="T38" fmla="*/ 155 w 382"/>
                  <a:gd name="T39" fmla="*/ 635 h 687"/>
                  <a:gd name="T40" fmla="*/ 188 w 382"/>
                  <a:gd name="T41" fmla="*/ 669 h 687"/>
                  <a:gd name="T42" fmla="*/ 189 w 382"/>
                  <a:gd name="T43" fmla="*/ 665 h 687"/>
                  <a:gd name="T44" fmla="*/ 212 w 382"/>
                  <a:gd name="T45" fmla="*/ 681 h 687"/>
                  <a:gd name="T46" fmla="*/ 234 w 382"/>
                  <a:gd name="T47" fmla="*/ 687 h 687"/>
                  <a:gd name="T48" fmla="*/ 256 w 382"/>
                  <a:gd name="T49" fmla="*/ 684 h 687"/>
                  <a:gd name="T50" fmla="*/ 279 w 382"/>
                  <a:gd name="T51" fmla="*/ 672 h 687"/>
                  <a:gd name="T52" fmla="*/ 299 w 382"/>
                  <a:gd name="T53" fmla="*/ 653 h 687"/>
                  <a:gd name="T54" fmla="*/ 318 w 382"/>
                  <a:gd name="T55" fmla="*/ 629 h 687"/>
                  <a:gd name="T56" fmla="*/ 336 w 382"/>
                  <a:gd name="T57" fmla="*/ 599 h 687"/>
                  <a:gd name="T58" fmla="*/ 351 w 382"/>
                  <a:gd name="T59" fmla="*/ 560 h 687"/>
                  <a:gd name="T60" fmla="*/ 363 w 382"/>
                  <a:gd name="T61" fmla="*/ 517 h 687"/>
                  <a:gd name="T62" fmla="*/ 374 w 382"/>
                  <a:gd name="T63" fmla="*/ 469 h 687"/>
                  <a:gd name="T64" fmla="*/ 379 w 382"/>
                  <a:gd name="T65" fmla="*/ 417 h 687"/>
                  <a:gd name="T66" fmla="*/ 382 w 382"/>
                  <a:gd name="T67" fmla="*/ 366 h 687"/>
                  <a:gd name="T68" fmla="*/ 380 w 382"/>
                  <a:gd name="T69" fmla="*/ 315 h 687"/>
                  <a:gd name="T70" fmla="*/ 376 w 382"/>
                  <a:gd name="T71" fmla="*/ 263 h 687"/>
                  <a:gd name="T72" fmla="*/ 368 w 382"/>
                  <a:gd name="T73" fmla="*/ 215 h 687"/>
                  <a:gd name="T74" fmla="*/ 358 w 382"/>
                  <a:gd name="T75" fmla="*/ 172 h 687"/>
                  <a:gd name="T76" fmla="*/ 343 w 382"/>
                  <a:gd name="T77" fmla="*/ 133 h 687"/>
                  <a:gd name="T78" fmla="*/ 328 w 382"/>
                  <a:gd name="T79" fmla="*/ 97 h 687"/>
                  <a:gd name="T80" fmla="*/ 309 w 382"/>
                  <a:gd name="T81" fmla="*/ 67 h 687"/>
                  <a:gd name="T82" fmla="*/ 288 w 382"/>
                  <a:gd name="T83" fmla="*/ 45 h 687"/>
                  <a:gd name="T84" fmla="*/ 287 w 382"/>
                  <a:gd name="T85" fmla="*/ 48 h 687"/>
                  <a:gd name="T86" fmla="*/ 287 w 382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2"/>
                  <a:gd name="T133" fmla="*/ 0 h 687"/>
                  <a:gd name="T134" fmla="*/ 382 w 382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2" h="687">
                    <a:moveTo>
                      <a:pt x="285" y="48"/>
                    </a:moveTo>
                    <a:lnTo>
                      <a:pt x="252" y="24"/>
                    </a:lnTo>
                    <a:lnTo>
                      <a:pt x="217" y="9"/>
                    </a:lnTo>
                    <a:lnTo>
                      <a:pt x="181" y="0"/>
                    </a:lnTo>
                    <a:lnTo>
                      <a:pt x="147" y="0"/>
                    </a:lnTo>
                    <a:lnTo>
                      <a:pt x="114" y="6"/>
                    </a:lnTo>
                    <a:lnTo>
                      <a:pt x="84" y="21"/>
                    </a:lnTo>
                    <a:lnTo>
                      <a:pt x="56" y="45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3"/>
                    </a:lnTo>
                    <a:lnTo>
                      <a:pt x="0" y="218"/>
                    </a:lnTo>
                    <a:lnTo>
                      <a:pt x="3" y="272"/>
                    </a:lnTo>
                    <a:lnTo>
                      <a:pt x="11" y="330"/>
                    </a:lnTo>
                    <a:lnTo>
                      <a:pt x="25" y="387"/>
                    </a:lnTo>
                    <a:lnTo>
                      <a:pt x="44" y="445"/>
                    </a:lnTo>
                    <a:lnTo>
                      <a:pt x="68" y="499"/>
                    </a:lnTo>
                    <a:lnTo>
                      <a:pt x="94" y="551"/>
                    </a:lnTo>
                    <a:lnTo>
                      <a:pt x="123" y="596"/>
                    </a:lnTo>
                    <a:lnTo>
                      <a:pt x="155" y="635"/>
                    </a:lnTo>
                    <a:lnTo>
                      <a:pt x="188" y="669"/>
                    </a:lnTo>
                    <a:lnTo>
                      <a:pt x="189" y="665"/>
                    </a:lnTo>
                    <a:lnTo>
                      <a:pt x="212" y="681"/>
                    </a:lnTo>
                    <a:lnTo>
                      <a:pt x="234" y="687"/>
                    </a:lnTo>
                    <a:lnTo>
                      <a:pt x="256" y="684"/>
                    </a:lnTo>
                    <a:lnTo>
                      <a:pt x="279" y="672"/>
                    </a:lnTo>
                    <a:lnTo>
                      <a:pt x="299" y="653"/>
                    </a:lnTo>
                    <a:lnTo>
                      <a:pt x="318" y="629"/>
                    </a:lnTo>
                    <a:lnTo>
                      <a:pt x="336" y="599"/>
                    </a:lnTo>
                    <a:lnTo>
                      <a:pt x="351" y="560"/>
                    </a:lnTo>
                    <a:lnTo>
                      <a:pt x="363" y="517"/>
                    </a:lnTo>
                    <a:lnTo>
                      <a:pt x="374" y="469"/>
                    </a:lnTo>
                    <a:lnTo>
                      <a:pt x="379" y="417"/>
                    </a:lnTo>
                    <a:lnTo>
                      <a:pt x="382" y="366"/>
                    </a:lnTo>
                    <a:lnTo>
                      <a:pt x="380" y="315"/>
                    </a:lnTo>
                    <a:lnTo>
                      <a:pt x="376" y="263"/>
                    </a:lnTo>
                    <a:lnTo>
                      <a:pt x="368" y="215"/>
                    </a:lnTo>
                    <a:lnTo>
                      <a:pt x="358" y="172"/>
                    </a:lnTo>
                    <a:lnTo>
                      <a:pt x="343" y="133"/>
                    </a:lnTo>
                    <a:lnTo>
                      <a:pt x="328" y="97"/>
                    </a:lnTo>
                    <a:lnTo>
                      <a:pt x="309" y="67"/>
                    </a:lnTo>
                    <a:lnTo>
                      <a:pt x="288" y="45"/>
                    </a:lnTo>
                    <a:lnTo>
                      <a:pt x="287" y="48"/>
                    </a:lnTo>
                  </a:path>
                </a:pathLst>
              </a:custGeom>
              <a:noFill/>
              <a:ln w="25400">
                <a:solidFill>
                  <a:srgbClr val="FF5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24"/>
              <p:cNvSpPr>
                <a:spLocks/>
              </p:cNvSpPr>
              <p:nvPr/>
            </p:nvSpPr>
            <p:spPr bwMode="auto">
              <a:xfrm>
                <a:off x="690" y="3355"/>
                <a:ext cx="197" cy="684"/>
              </a:xfrm>
              <a:custGeom>
                <a:avLst/>
                <a:gdLst>
                  <a:gd name="T0" fmla="*/ 197 w 197"/>
                  <a:gd name="T1" fmla="*/ 76 h 684"/>
                  <a:gd name="T2" fmla="*/ 95 w 197"/>
                  <a:gd name="T3" fmla="*/ 0 h 684"/>
                  <a:gd name="T4" fmla="*/ 0 w 197"/>
                  <a:gd name="T5" fmla="*/ 593 h 684"/>
                  <a:gd name="T6" fmla="*/ 101 w 197"/>
                  <a:gd name="T7" fmla="*/ 684 h 684"/>
                  <a:gd name="T8" fmla="*/ 197 w 197"/>
                  <a:gd name="T9" fmla="*/ 76 h 684"/>
                  <a:gd name="T10" fmla="*/ 197 w 197"/>
                  <a:gd name="T11" fmla="*/ 76 h 6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"/>
                  <a:gd name="T19" fmla="*/ 0 h 684"/>
                  <a:gd name="T20" fmla="*/ 197 w 197"/>
                  <a:gd name="T21" fmla="*/ 684 h 6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" h="684">
                    <a:moveTo>
                      <a:pt x="197" y="76"/>
                    </a:moveTo>
                    <a:lnTo>
                      <a:pt x="95" y="0"/>
                    </a:lnTo>
                    <a:lnTo>
                      <a:pt x="0" y="593"/>
                    </a:lnTo>
                    <a:lnTo>
                      <a:pt x="101" y="684"/>
                    </a:lnTo>
                    <a:lnTo>
                      <a:pt x="197" y="76"/>
                    </a:lnTo>
                    <a:close/>
                  </a:path>
                </a:pathLst>
              </a:custGeom>
              <a:solidFill>
                <a:srgbClr val="8C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25"/>
              <p:cNvSpPr>
                <a:spLocks/>
              </p:cNvSpPr>
              <p:nvPr/>
            </p:nvSpPr>
            <p:spPr bwMode="auto">
              <a:xfrm>
                <a:off x="690" y="3355"/>
                <a:ext cx="197" cy="684"/>
              </a:xfrm>
              <a:custGeom>
                <a:avLst/>
                <a:gdLst>
                  <a:gd name="T0" fmla="*/ 197 w 197"/>
                  <a:gd name="T1" fmla="*/ 76 h 684"/>
                  <a:gd name="T2" fmla="*/ 95 w 197"/>
                  <a:gd name="T3" fmla="*/ 0 h 684"/>
                  <a:gd name="T4" fmla="*/ 0 w 197"/>
                  <a:gd name="T5" fmla="*/ 593 h 684"/>
                  <a:gd name="T6" fmla="*/ 101 w 197"/>
                  <a:gd name="T7" fmla="*/ 684 h 684"/>
                  <a:gd name="T8" fmla="*/ 197 w 197"/>
                  <a:gd name="T9" fmla="*/ 76 h 684"/>
                  <a:gd name="T10" fmla="*/ 197 w 197"/>
                  <a:gd name="T11" fmla="*/ 76 h 6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"/>
                  <a:gd name="T19" fmla="*/ 0 h 684"/>
                  <a:gd name="T20" fmla="*/ 197 w 197"/>
                  <a:gd name="T21" fmla="*/ 684 h 6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" h="684">
                    <a:moveTo>
                      <a:pt x="197" y="76"/>
                    </a:moveTo>
                    <a:lnTo>
                      <a:pt x="95" y="0"/>
                    </a:lnTo>
                    <a:lnTo>
                      <a:pt x="0" y="593"/>
                    </a:lnTo>
                    <a:lnTo>
                      <a:pt x="101" y="684"/>
                    </a:lnTo>
                    <a:lnTo>
                      <a:pt x="197" y="76"/>
                    </a:lnTo>
                  </a:path>
                </a:pathLst>
              </a:custGeom>
              <a:noFill/>
              <a:ln w="12700">
                <a:solidFill>
                  <a:srgbClr val="8C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26"/>
              <p:cNvSpPr>
                <a:spLocks/>
              </p:cNvSpPr>
              <p:nvPr/>
            </p:nvSpPr>
            <p:spPr bwMode="auto">
              <a:xfrm>
                <a:off x="4999" y="2690"/>
                <a:ext cx="495" cy="1373"/>
              </a:xfrm>
              <a:custGeom>
                <a:avLst/>
                <a:gdLst>
                  <a:gd name="T0" fmla="*/ 24 w 495"/>
                  <a:gd name="T1" fmla="*/ 620 h 1373"/>
                  <a:gd name="T2" fmla="*/ 51 w 495"/>
                  <a:gd name="T3" fmla="*/ 505 h 1373"/>
                  <a:gd name="T4" fmla="*/ 83 w 495"/>
                  <a:gd name="T5" fmla="*/ 396 h 1373"/>
                  <a:gd name="T6" fmla="*/ 119 w 495"/>
                  <a:gd name="T7" fmla="*/ 293 h 1373"/>
                  <a:gd name="T8" fmla="*/ 158 w 495"/>
                  <a:gd name="T9" fmla="*/ 205 h 1373"/>
                  <a:gd name="T10" fmla="*/ 199 w 495"/>
                  <a:gd name="T11" fmla="*/ 127 h 1373"/>
                  <a:gd name="T12" fmla="*/ 241 w 495"/>
                  <a:gd name="T13" fmla="*/ 66 h 1373"/>
                  <a:gd name="T14" fmla="*/ 282 w 495"/>
                  <a:gd name="T15" fmla="*/ 24 h 1373"/>
                  <a:gd name="T16" fmla="*/ 324 w 495"/>
                  <a:gd name="T17" fmla="*/ 0 h 1373"/>
                  <a:gd name="T18" fmla="*/ 363 w 495"/>
                  <a:gd name="T19" fmla="*/ 0 h 1373"/>
                  <a:gd name="T20" fmla="*/ 400 w 495"/>
                  <a:gd name="T21" fmla="*/ 24 h 1373"/>
                  <a:gd name="T22" fmla="*/ 431 w 495"/>
                  <a:gd name="T23" fmla="*/ 72 h 1373"/>
                  <a:gd name="T24" fmla="*/ 456 w 495"/>
                  <a:gd name="T25" fmla="*/ 142 h 1373"/>
                  <a:gd name="T26" fmla="*/ 475 w 495"/>
                  <a:gd name="T27" fmla="*/ 230 h 1373"/>
                  <a:gd name="T28" fmla="*/ 487 w 495"/>
                  <a:gd name="T29" fmla="*/ 329 h 1373"/>
                  <a:gd name="T30" fmla="*/ 493 w 495"/>
                  <a:gd name="T31" fmla="*/ 444 h 1373"/>
                  <a:gd name="T32" fmla="*/ 495 w 495"/>
                  <a:gd name="T33" fmla="*/ 565 h 1373"/>
                  <a:gd name="T34" fmla="*/ 489 w 495"/>
                  <a:gd name="T35" fmla="*/ 689 h 1373"/>
                  <a:gd name="T36" fmla="*/ 479 w 495"/>
                  <a:gd name="T37" fmla="*/ 819 h 1373"/>
                  <a:gd name="T38" fmla="*/ 463 w 495"/>
                  <a:gd name="T39" fmla="*/ 946 h 1373"/>
                  <a:gd name="T40" fmla="*/ 440 w 495"/>
                  <a:gd name="T41" fmla="*/ 1067 h 1373"/>
                  <a:gd name="T42" fmla="*/ 438 w 495"/>
                  <a:gd name="T43" fmla="*/ 1067 h 1373"/>
                  <a:gd name="T44" fmla="*/ 419 w 495"/>
                  <a:gd name="T45" fmla="*/ 1143 h 1373"/>
                  <a:gd name="T46" fmla="*/ 397 w 495"/>
                  <a:gd name="T47" fmla="*/ 1207 h 1373"/>
                  <a:gd name="T48" fmla="*/ 371 w 495"/>
                  <a:gd name="T49" fmla="*/ 1264 h 1373"/>
                  <a:gd name="T50" fmla="*/ 340 w 495"/>
                  <a:gd name="T51" fmla="*/ 1306 h 1373"/>
                  <a:gd name="T52" fmla="*/ 309 w 495"/>
                  <a:gd name="T53" fmla="*/ 1340 h 1373"/>
                  <a:gd name="T54" fmla="*/ 274 w 495"/>
                  <a:gd name="T55" fmla="*/ 1364 h 1373"/>
                  <a:gd name="T56" fmla="*/ 239 w 495"/>
                  <a:gd name="T57" fmla="*/ 1373 h 1373"/>
                  <a:gd name="T58" fmla="*/ 203 w 495"/>
                  <a:gd name="T59" fmla="*/ 1370 h 1373"/>
                  <a:gd name="T60" fmla="*/ 167 w 495"/>
                  <a:gd name="T61" fmla="*/ 1352 h 1373"/>
                  <a:gd name="T62" fmla="*/ 133 w 495"/>
                  <a:gd name="T63" fmla="*/ 1325 h 1373"/>
                  <a:gd name="T64" fmla="*/ 100 w 495"/>
                  <a:gd name="T65" fmla="*/ 1282 h 1373"/>
                  <a:gd name="T66" fmla="*/ 71 w 495"/>
                  <a:gd name="T67" fmla="*/ 1228 h 1373"/>
                  <a:gd name="T68" fmla="*/ 47 w 495"/>
                  <a:gd name="T69" fmla="*/ 1167 h 1373"/>
                  <a:gd name="T70" fmla="*/ 28 w 495"/>
                  <a:gd name="T71" fmla="*/ 1098 h 1373"/>
                  <a:gd name="T72" fmla="*/ 13 w 495"/>
                  <a:gd name="T73" fmla="*/ 1025 h 1373"/>
                  <a:gd name="T74" fmla="*/ 4 w 495"/>
                  <a:gd name="T75" fmla="*/ 946 h 1373"/>
                  <a:gd name="T76" fmla="*/ 0 w 495"/>
                  <a:gd name="T77" fmla="*/ 868 h 1373"/>
                  <a:gd name="T78" fmla="*/ 1 w 495"/>
                  <a:gd name="T79" fmla="*/ 783 h 1373"/>
                  <a:gd name="T80" fmla="*/ 8 w 495"/>
                  <a:gd name="T81" fmla="*/ 701 h 1373"/>
                  <a:gd name="T82" fmla="*/ 21 w 495"/>
                  <a:gd name="T83" fmla="*/ 623 h 1373"/>
                  <a:gd name="T84" fmla="*/ 24 w 495"/>
                  <a:gd name="T85" fmla="*/ 623 h 1373"/>
                  <a:gd name="T86" fmla="*/ 24 w 495"/>
                  <a:gd name="T87" fmla="*/ 623 h 1373"/>
                  <a:gd name="T88" fmla="*/ 24 w 495"/>
                  <a:gd name="T89" fmla="*/ 620 h 13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1373"/>
                  <a:gd name="T137" fmla="*/ 495 w 495"/>
                  <a:gd name="T138" fmla="*/ 1373 h 13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1373">
                    <a:moveTo>
                      <a:pt x="24" y="620"/>
                    </a:moveTo>
                    <a:lnTo>
                      <a:pt x="51" y="505"/>
                    </a:lnTo>
                    <a:lnTo>
                      <a:pt x="83" y="396"/>
                    </a:lnTo>
                    <a:lnTo>
                      <a:pt x="119" y="293"/>
                    </a:lnTo>
                    <a:lnTo>
                      <a:pt x="158" y="205"/>
                    </a:lnTo>
                    <a:lnTo>
                      <a:pt x="199" y="127"/>
                    </a:lnTo>
                    <a:lnTo>
                      <a:pt x="241" y="66"/>
                    </a:lnTo>
                    <a:lnTo>
                      <a:pt x="282" y="24"/>
                    </a:lnTo>
                    <a:lnTo>
                      <a:pt x="324" y="0"/>
                    </a:lnTo>
                    <a:lnTo>
                      <a:pt x="363" y="0"/>
                    </a:lnTo>
                    <a:lnTo>
                      <a:pt x="400" y="24"/>
                    </a:lnTo>
                    <a:lnTo>
                      <a:pt x="431" y="72"/>
                    </a:lnTo>
                    <a:lnTo>
                      <a:pt x="456" y="142"/>
                    </a:lnTo>
                    <a:lnTo>
                      <a:pt x="475" y="230"/>
                    </a:lnTo>
                    <a:lnTo>
                      <a:pt x="487" y="329"/>
                    </a:lnTo>
                    <a:lnTo>
                      <a:pt x="493" y="444"/>
                    </a:lnTo>
                    <a:lnTo>
                      <a:pt x="495" y="565"/>
                    </a:lnTo>
                    <a:lnTo>
                      <a:pt x="489" y="689"/>
                    </a:lnTo>
                    <a:lnTo>
                      <a:pt x="479" y="819"/>
                    </a:lnTo>
                    <a:lnTo>
                      <a:pt x="463" y="946"/>
                    </a:lnTo>
                    <a:lnTo>
                      <a:pt x="440" y="1067"/>
                    </a:lnTo>
                    <a:lnTo>
                      <a:pt x="438" y="1067"/>
                    </a:lnTo>
                    <a:lnTo>
                      <a:pt x="419" y="1143"/>
                    </a:lnTo>
                    <a:lnTo>
                      <a:pt x="397" y="1207"/>
                    </a:lnTo>
                    <a:lnTo>
                      <a:pt x="371" y="1264"/>
                    </a:lnTo>
                    <a:lnTo>
                      <a:pt x="340" y="1306"/>
                    </a:lnTo>
                    <a:lnTo>
                      <a:pt x="309" y="1340"/>
                    </a:lnTo>
                    <a:lnTo>
                      <a:pt x="274" y="1364"/>
                    </a:lnTo>
                    <a:lnTo>
                      <a:pt x="239" y="1373"/>
                    </a:lnTo>
                    <a:lnTo>
                      <a:pt x="203" y="1370"/>
                    </a:lnTo>
                    <a:lnTo>
                      <a:pt x="167" y="1352"/>
                    </a:lnTo>
                    <a:lnTo>
                      <a:pt x="133" y="1325"/>
                    </a:lnTo>
                    <a:lnTo>
                      <a:pt x="100" y="1282"/>
                    </a:lnTo>
                    <a:lnTo>
                      <a:pt x="71" y="1228"/>
                    </a:lnTo>
                    <a:lnTo>
                      <a:pt x="47" y="1167"/>
                    </a:lnTo>
                    <a:lnTo>
                      <a:pt x="28" y="1098"/>
                    </a:lnTo>
                    <a:lnTo>
                      <a:pt x="13" y="1025"/>
                    </a:lnTo>
                    <a:lnTo>
                      <a:pt x="4" y="946"/>
                    </a:lnTo>
                    <a:lnTo>
                      <a:pt x="0" y="868"/>
                    </a:lnTo>
                    <a:lnTo>
                      <a:pt x="1" y="783"/>
                    </a:lnTo>
                    <a:lnTo>
                      <a:pt x="8" y="701"/>
                    </a:lnTo>
                    <a:lnTo>
                      <a:pt x="21" y="623"/>
                    </a:lnTo>
                    <a:lnTo>
                      <a:pt x="24" y="623"/>
                    </a:lnTo>
                    <a:lnTo>
                      <a:pt x="24" y="620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27"/>
              <p:cNvSpPr>
                <a:spLocks/>
              </p:cNvSpPr>
              <p:nvPr/>
            </p:nvSpPr>
            <p:spPr bwMode="auto">
              <a:xfrm>
                <a:off x="4999" y="2690"/>
                <a:ext cx="495" cy="1373"/>
              </a:xfrm>
              <a:custGeom>
                <a:avLst/>
                <a:gdLst>
                  <a:gd name="T0" fmla="*/ 24 w 495"/>
                  <a:gd name="T1" fmla="*/ 620 h 1373"/>
                  <a:gd name="T2" fmla="*/ 51 w 495"/>
                  <a:gd name="T3" fmla="*/ 505 h 1373"/>
                  <a:gd name="T4" fmla="*/ 83 w 495"/>
                  <a:gd name="T5" fmla="*/ 396 h 1373"/>
                  <a:gd name="T6" fmla="*/ 119 w 495"/>
                  <a:gd name="T7" fmla="*/ 293 h 1373"/>
                  <a:gd name="T8" fmla="*/ 158 w 495"/>
                  <a:gd name="T9" fmla="*/ 205 h 1373"/>
                  <a:gd name="T10" fmla="*/ 199 w 495"/>
                  <a:gd name="T11" fmla="*/ 127 h 1373"/>
                  <a:gd name="T12" fmla="*/ 241 w 495"/>
                  <a:gd name="T13" fmla="*/ 66 h 1373"/>
                  <a:gd name="T14" fmla="*/ 282 w 495"/>
                  <a:gd name="T15" fmla="*/ 24 h 1373"/>
                  <a:gd name="T16" fmla="*/ 324 w 495"/>
                  <a:gd name="T17" fmla="*/ 0 h 1373"/>
                  <a:gd name="T18" fmla="*/ 363 w 495"/>
                  <a:gd name="T19" fmla="*/ 0 h 1373"/>
                  <a:gd name="T20" fmla="*/ 400 w 495"/>
                  <a:gd name="T21" fmla="*/ 24 h 1373"/>
                  <a:gd name="T22" fmla="*/ 431 w 495"/>
                  <a:gd name="T23" fmla="*/ 72 h 1373"/>
                  <a:gd name="T24" fmla="*/ 456 w 495"/>
                  <a:gd name="T25" fmla="*/ 142 h 1373"/>
                  <a:gd name="T26" fmla="*/ 475 w 495"/>
                  <a:gd name="T27" fmla="*/ 230 h 1373"/>
                  <a:gd name="T28" fmla="*/ 487 w 495"/>
                  <a:gd name="T29" fmla="*/ 329 h 1373"/>
                  <a:gd name="T30" fmla="*/ 493 w 495"/>
                  <a:gd name="T31" fmla="*/ 444 h 1373"/>
                  <a:gd name="T32" fmla="*/ 495 w 495"/>
                  <a:gd name="T33" fmla="*/ 565 h 1373"/>
                  <a:gd name="T34" fmla="*/ 489 w 495"/>
                  <a:gd name="T35" fmla="*/ 689 h 1373"/>
                  <a:gd name="T36" fmla="*/ 479 w 495"/>
                  <a:gd name="T37" fmla="*/ 819 h 1373"/>
                  <a:gd name="T38" fmla="*/ 463 w 495"/>
                  <a:gd name="T39" fmla="*/ 946 h 1373"/>
                  <a:gd name="T40" fmla="*/ 440 w 495"/>
                  <a:gd name="T41" fmla="*/ 1067 h 1373"/>
                  <a:gd name="T42" fmla="*/ 438 w 495"/>
                  <a:gd name="T43" fmla="*/ 1067 h 1373"/>
                  <a:gd name="T44" fmla="*/ 419 w 495"/>
                  <a:gd name="T45" fmla="*/ 1143 h 1373"/>
                  <a:gd name="T46" fmla="*/ 397 w 495"/>
                  <a:gd name="T47" fmla="*/ 1207 h 1373"/>
                  <a:gd name="T48" fmla="*/ 371 w 495"/>
                  <a:gd name="T49" fmla="*/ 1264 h 1373"/>
                  <a:gd name="T50" fmla="*/ 340 w 495"/>
                  <a:gd name="T51" fmla="*/ 1306 h 1373"/>
                  <a:gd name="T52" fmla="*/ 309 w 495"/>
                  <a:gd name="T53" fmla="*/ 1340 h 1373"/>
                  <a:gd name="T54" fmla="*/ 274 w 495"/>
                  <a:gd name="T55" fmla="*/ 1364 h 1373"/>
                  <a:gd name="T56" fmla="*/ 239 w 495"/>
                  <a:gd name="T57" fmla="*/ 1373 h 1373"/>
                  <a:gd name="T58" fmla="*/ 203 w 495"/>
                  <a:gd name="T59" fmla="*/ 1370 h 1373"/>
                  <a:gd name="T60" fmla="*/ 167 w 495"/>
                  <a:gd name="T61" fmla="*/ 1352 h 1373"/>
                  <a:gd name="T62" fmla="*/ 133 w 495"/>
                  <a:gd name="T63" fmla="*/ 1325 h 1373"/>
                  <a:gd name="T64" fmla="*/ 100 w 495"/>
                  <a:gd name="T65" fmla="*/ 1282 h 1373"/>
                  <a:gd name="T66" fmla="*/ 71 w 495"/>
                  <a:gd name="T67" fmla="*/ 1228 h 1373"/>
                  <a:gd name="T68" fmla="*/ 47 w 495"/>
                  <a:gd name="T69" fmla="*/ 1167 h 1373"/>
                  <a:gd name="T70" fmla="*/ 28 w 495"/>
                  <a:gd name="T71" fmla="*/ 1098 h 1373"/>
                  <a:gd name="T72" fmla="*/ 13 w 495"/>
                  <a:gd name="T73" fmla="*/ 1025 h 1373"/>
                  <a:gd name="T74" fmla="*/ 4 w 495"/>
                  <a:gd name="T75" fmla="*/ 946 h 1373"/>
                  <a:gd name="T76" fmla="*/ 0 w 495"/>
                  <a:gd name="T77" fmla="*/ 868 h 1373"/>
                  <a:gd name="T78" fmla="*/ 1 w 495"/>
                  <a:gd name="T79" fmla="*/ 783 h 1373"/>
                  <a:gd name="T80" fmla="*/ 8 w 495"/>
                  <a:gd name="T81" fmla="*/ 701 h 1373"/>
                  <a:gd name="T82" fmla="*/ 21 w 495"/>
                  <a:gd name="T83" fmla="*/ 623 h 1373"/>
                  <a:gd name="T84" fmla="*/ 24 w 495"/>
                  <a:gd name="T85" fmla="*/ 623 h 1373"/>
                  <a:gd name="T86" fmla="*/ 24 w 495"/>
                  <a:gd name="T87" fmla="*/ 623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95"/>
                  <a:gd name="T133" fmla="*/ 0 h 1373"/>
                  <a:gd name="T134" fmla="*/ 495 w 495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95" h="1373">
                    <a:moveTo>
                      <a:pt x="24" y="620"/>
                    </a:moveTo>
                    <a:lnTo>
                      <a:pt x="51" y="505"/>
                    </a:lnTo>
                    <a:lnTo>
                      <a:pt x="83" y="396"/>
                    </a:lnTo>
                    <a:lnTo>
                      <a:pt x="119" y="293"/>
                    </a:lnTo>
                    <a:lnTo>
                      <a:pt x="158" y="205"/>
                    </a:lnTo>
                    <a:lnTo>
                      <a:pt x="199" y="127"/>
                    </a:lnTo>
                    <a:lnTo>
                      <a:pt x="241" y="66"/>
                    </a:lnTo>
                    <a:lnTo>
                      <a:pt x="282" y="24"/>
                    </a:lnTo>
                    <a:lnTo>
                      <a:pt x="324" y="0"/>
                    </a:lnTo>
                    <a:lnTo>
                      <a:pt x="363" y="0"/>
                    </a:lnTo>
                    <a:lnTo>
                      <a:pt x="400" y="24"/>
                    </a:lnTo>
                    <a:lnTo>
                      <a:pt x="431" y="72"/>
                    </a:lnTo>
                    <a:lnTo>
                      <a:pt x="456" y="142"/>
                    </a:lnTo>
                    <a:lnTo>
                      <a:pt x="475" y="230"/>
                    </a:lnTo>
                    <a:lnTo>
                      <a:pt x="487" y="329"/>
                    </a:lnTo>
                    <a:lnTo>
                      <a:pt x="493" y="444"/>
                    </a:lnTo>
                    <a:lnTo>
                      <a:pt x="495" y="565"/>
                    </a:lnTo>
                    <a:lnTo>
                      <a:pt x="489" y="689"/>
                    </a:lnTo>
                    <a:lnTo>
                      <a:pt x="479" y="819"/>
                    </a:lnTo>
                    <a:lnTo>
                      <a:pt x="463" y="946"/>
                    </a:lnTo>
                    <a:lnTo>
                      <a:pt x="440" y="1067"/>
                    </a:lnTo>
                    <a:lnTo>
                      <a:pt x="438" y="1067"/>
                    </a:lnTo>
                    <a:lnTo>
                      <a:pt x="419" y="1143"/>
                    </a:lnTo>
                    <a:lnTo>
                      <a:pt x="397" y="1207"/>
                    </a:lnTo>
                    <a:lnTo>
                      <a:pt x="371" y="1264"/>
                    </a:lnTo>
                    <a:lnTo>
                      <a:pt x="340" y="1306"/>
                    </a:lnTo>
                    <a:lnTo>
                      <a:pt x="309" y="1340"/>
                    </a:lnTo>
                    <a:lnTo>
                      <a:pt x="274" y="1364"/>
                    </a:lnTo>
                    <a:lnTo>
                      <a:pt x="239" y="1373"/>
                    </a:lnTo>
                    <a:lnTo>
                      <a:pt x="203" y="1370"/>
                    </a:lnTo>
                    <a:lnTo>
                      <a:pt x="167" y="1352"/>
                    </a:lnTo>
                    <a:lnTo>
                      <a:pt x="133" y="1325"/>
                    </a:lnTo>
                    <a:lnTo>
                      <a:pt x="100" y="1282"/>
                    </a:lnTo>
                    <a:lnTo>
                      <a:pt x="71" y="1228"/>
                    </a:lnTo>
                    <a:lnTo>
                      <a:pt x="47" y="1167"/>
                    </a:lnTo>
                    <a:lnTo>
                      <a:pt x="28" y="1098"/>
                    </a:lnTo>
                    <a:lnTo>
                      <a:pt x="13" y="1025"/>
                    </a:lnTo>
                    <a:lnTo>
                      <a:pt x="4" y="946"/>
                    </a:lnTo>
                    <a:lnTo>
                      <a:pt x="0" y="868"/>
                    </a:lnTo>
                    <a:lnTo>
                      <a:pt x="1" y="783"/>
                    </a:lnTo>
                    <a:lnTo>
                      <a:pt x="8" y="701"/>
                    </a:lnTo>
                    <a:lnTo>
                      <a:pt x="21" y="623"/>
                    </a:lnTo>
                    <a:lnTo>
                      <a:pt x="24" y="623"/>
                    </a:lnTo>
                  </a:path>
                </a:pathLst>
              </a:custGeom>
              <a:noFill/>
              <a:ln w="39688">
                <a:solidFill>
                  <a:srgbClr val="D9B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28"/>
              <p:cNvSpPr>
                <a:spLocks/>
              </p:cNvSpPr>
              <p:nvPr/>
            </p:nvSpPr>
            <p:spPr bwMode="auto">
              <a:xfrm>
                <a:off x="5000" y="3092"/>
                <a:ext cx="479" cy="789"/>
              </a:xfrm>
              <a:custGeom>
                <a:avLst/>
                <a:gdLst>
                  <a:gd name="T0" fmla="*/ 0 w 479"/>
                  <a:gd name="T1" fmla="*/ 351 h 789"/>
                  <a:gd name="T2" fmla="*/ 79 w 479"/>
                  <a:gd name="T3" fmla="*/ 0 h 789"/>
                  <a:gd name="T4" fmla="*/ 479 w 479"/>
                  <a:gd name="T5" fmla="*/ 426 h 789"/>
                  <a:gd name="T6" fmla="*/ 410 w 479"/>
                  <a:gd name="T7" fmla="*/ 789 h 789"/>
                  <a:gd name="T8" fmla="*/ 0 w 479"/>
                  <a:gd name="T9" fmla="*/ 354 h 789"/>
                  <a:gd name="T10" fmla="*/ 0 w 479"/>
                  <a:gd name="T11" fmla="*/ 354 h 789"/>
                  <a:gd name="T12" fmla="*/ 0 w 479"/>
                  <a:gd name="T13" fmla="*/ 351 h 7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789"/>
                  <a:gd name="T23" fmla="*/ 479 w 479"/>
                  <a:gd name="T24" fmla="*/ 789 h 7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789">
                    <a:moveTo>
                      <a:pt x="0" y="351"/>
                    </a:moveTo>
                    <a:lnTo>
                      <a:pt x="79" y="0"/>
                    </a:lnTo>
                    <a:lnTo>
                      <a:pt x="479" y="426"/>
                    </a:lnTo>
                    <a:lnTo>
                      <a:pt x="410" y="789"/>
                    </a:lnTo>
                    <a:lnTo>
                      <a:pt x="0" y="354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29"/>
              <p:cNvSpPr>
                <a:spLocks/>
              </p:cNvSpPr>
              <p:nvPr/>
            </p:nvSpPr>
            <p:spPr bwMode="auto">
              <a:xfrm>
                <a:off x="4999" y="2690"/>
                <a:ext cx="495" cy="1373"/>
              </a:xfrm>
              <a:custGeom>
                <a:avLst/>
                <a:gdLst>
                  <a:gd name="T0" fmla="*/ 24 w 495"/>
                  <a:gd name="T1" fmla="*/ 620 h 1373"/>
                  <a:gd name="T2" fmla="*/ 51 w 495"/>
                  <a:gd name="T3" fmla="*/ 505 h 1373"/>
                  <a:gd name="T4" fmla="*/ 83 w 495"/>
                  <a:gd name="T5" fmla="*/ 396 h 1373"/>
                  <a:gd name="T6" fmla="*/ 119 w 495"/>
                  <a:gd name="T7" fmla="*/ 293 h 1373"/>
                  <a:gd name="T8" fmla="*/ 158 w 495"/>
                  <a:gd name="T9" fmla="*/ 205 h 1373"/>
                  <a:gd name="T10" fmla="*/ 199 w 495"/>
                  <a:gd name="T11" fmla="*/ 127 h 1373"/>
                  <a:gd name="T12" fmla="*/ 241 w 495"/>
                  <a:gd name="T13" fmla="*/ 66 h 1373"/>
                  <a:gd name="T14" fmla="*/ 282 w 495"/>
                  <a:gd name="T15" fmla="*/ 24 h 1373"/>
                  <a:gd name="T16" fmla="*/ 324 w 495"/>
                  <a:gd name="T17" fmla="*/ 0 h 1373"/>
                  <a:gd name="T18" fmla="*/ 363 w 495"/>
                  <a:gd name="T19" fmla="*/ 0 h 1373"/>
                  <a:gd name="T20" fmla="*/ 400 w 495"/>
                  <a:gd name="T21" fmla="*/ 24 h 1373"/>
                  <a:gd name="T22" fmla="*/ 431 w 495"/>
                  <a:gd name="T23" fmla="*/ 72 h 1373"/>
                  <a:gd name="T24" fmla="*/ 456 w 495"/>
                  <a:gd name="T25" fmla="*/ 142 h 1373"/>
                  <a:gd name="T26" fmla="*/ 475 w 495"/>
                  <a:gd name="T27" fmla="*/ 230 h 1373"/>
                  <a:gd name="T28" fmla="*/ 487 w 495"/>
                  <a:gd name="T29" fmla="*/ 329 h 1373"/>
                  <a:gd name="T30" fmla="*/ 493 w 495"/>
                  <a:gd name="T31" fmla="*/ 444 h 1373"/>
                  <a:gd name="T32" fmla="*/ 495 w 495"/>
                  <a:gd name="T33" fmla="*/ 565 h 1373"/>
                  <a:gd name="T34" fmla="*/ 489 w 495"/>
                  <a:gd name="T35" fmla="*/ 689 h 1373"/>
                  <a:gd name="T36" fmla="*/ 479 w 495"/>
                  <a:gd name="T37" fmla="*/ 819 h 1373"/>
                  <a:gd name="T38" fmla="*/ 463 w 495"/>
                  <a:gd name="T39" fmla="*/ 946 h 1373"/>
                  <a:gd name="T40" fmla="*/ 440 w 495"/>
                  <a:gd name="T41" fmla="*/ 1067 h 1373"/>
                  <a:gd name="T42" fmla="*/ 438 w 495"/>
                  <a:gd name="T43" fmla="*/ 1067 h 1373"/>
                  <a:gd name="T44" fmla="*/ 419 w 495"/>
                  <a:gd name="T45" fmla="*/ 1143 h 1373"/>
                  <a:gd name="T46" fmla="*/ 397 w 495"/>
                  <a:gd name="T47" fmla="*/ 1207 h 1373"/>
                  <a:gd name="T48" fmla="*/ 371 w 495"/>
                  <a:gd name="T49" fmla="*/ 1264 h 1373"/>
                  <a:gd name="T50" fmla="*/ 340 w 495"/>
                  <a:gd name="T51" fmla="*/ 1306 h 1373"/>
                  <a:gd name="T52" fmla="*/ 309 w 495"/>
                  <a:gd name="T53" fmla="*/ 1340 h 1373"/>
                  <a:gd name="T54" fmla="*/ 274 w 495"/>
                  <a:gd name="T55" fmla="*/ 1364 h 1373"/>
                  <a:gd name="T56" fmla="*/ 239 w 495"/>
                  <a:gd name="T57" fmla="*/ 1373 h 1373"/>
                  <a:gd name="T58" fmla="*/ 203 w 495"/>
                  <a:gd name="T59" fmla="*/ 1370 h 1373"/>
                  <a:gd name="T60" fmla="*/ 167 w 495"/>
                  <a:gd name="T61" fmla="*/ 1352 h 1373"/>
                  <a:gd name="T62" fmla="*/ 133 w 495"/>
                  <a:gd name="T63" fmla="*/ 1325 h 1373"/>
                  <a:gd name="T64" fmla="*/ 100 w 495"/>
                  <a:gd name="T65" fmla="*/ 1282 h 1373"/>
                  <a:gd name="T66" fmla="*/ 71 w 495"/>
                  <a:gd name="T67" fmla="*/ 1228 h 1373"/>
                  <a:gd name="T68" fmla="*/ 47 w 495"/>
                  <a:gd name="T69" fmla="*/ 1167 h 1373"/>
                  <a:gd name="T70" fmla="*/ 28 w 495"/>
                  <a:gd name="T71" fmla="*/ 1098 h 1373"/>
                  <a:gd name="T72" fmla="*/ 13 w 495"/>
                  <a:gd name="T73" fmla="*/ 1025 h 1373"/>
                  <a:gd name="T74" fmla="*/ 4 w 495"/>
                  <a:gd name="T75" fmla="*/ 946 h 1373"/>
                  <a:gd name="T76" fmla="*/ 0 w 495"/>
                  <a:gd name="T77" fmla="*/ 868 h 1373"/>
                  <a:gd name="T78" fmla="*/ 1 w 495"/>
                  <a:gd name="T79" fmla="*/ 783 h 1373"/>
                  <a:gd name="T80" fmla="*/ 8 w 495"/>
                  <a:gd name="T81" fmla="*/ 701 h 1373"/>
                  <a:gd name="T82" fmla="*/ 21 w 495"/>
                  <a:gd name="T83" fmla="*/ 623 h 1373"/>
                  <a:gd name="T84" fmla="*/ 24 w 495"/>
                  <a:gd name="T85" fmla="*/ 623 h 1373"/>
                  <a:gd name="T86" fmla="*/ 24 w 495"/>
                  <a:gd name="T87" fmla="*/ 623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95"/>
                  <a:gd name="T133" fmla="*/ 0 h 1373"/>
                  <a:gd name="T134" fmla="*/ 495 w 495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95" h="1373">
                    <a:moveTo>
                      <a:pt x="24" y="620"/>
                    </a:moveTo>
                    <a:lnTo>
                      <a:pt x="51" y="505"/>
                    </a:lnTo>
                    <a:lnTo>
                      <a:pt x="83" y="396"/>
                    </a:lnTo>
                    <a:lnTo>
                      <a:pt x="119" y="293"/>
                    </a:lnTo>
                    <a:lnTo>
                      <a:pt x="158" y="205"/>
                    </a:lnTo>
                    <a:lnTo>
                      <a:pt x="199" y="127"/>
                    </a:lnTo>
                    <a:lnTo>
                      <a:pt x="241" y="66"/>
                    </a:lnTo>
                    <a:lnTo>
                      <a:pt x="282" y="24"/>
                    </a:lnTo>
                    <a:lnTo>
                      <a:pt x="324" y="0"/>
                    </a:lnTo>
                    <a:lnTo>
                      <a:pt x="363" y="0"/>
                    </a:lnTo>
                    <a:lnTo>
                      <a:pt x="400" y="24"/>
                    </a:lnTo>
                    <a:lnTo>
                      <a:pt x="431" y="72"/>
                    </a:lnTo>
                    <a:lnTo>
                      <a:pt x="456" y="142"/>
                    </a:lnTo>
                    <a:lnTo>
                      <a:pt x="475" y="230"/>
                    </a:lnTo>
                    <a:lnTo>
                      <a:pt x="487" y="329"/>
                    </a:lnTo>
                    <a:lnTo>
                      <a:pt x="493" y="444"/>
                    </a:lnTo>
                    <a:lnTo>
                      <a:pt x="495" y="565"/>
                    </a:lnTo>
                    <a:lnTo>
                      <a:pt x="489" y="689"/>
                    </a:lnTo>
                    <a:lnTo>
                      <a:pt x="479" y="819"/>
                    </a:lnTo>
                    <a:lnTo>
                      <a:pt x="463" y="946"/>
                    </a:lnTo>
                    <a:lnTo>
                      <a:pt x="440" y="1067"/>
                    </a:lnTo>
                    <a:lnTo>
                      <a:pt x="438" y="1067"/>
                    </a:lnTo>
                    <a:lnTo>
                      <a:pt x="419" y="1143"/>
                    </a:lnTo>
                    <a:lnTo>
                      <a:pt x="397" y="1207"/>
                    </a:lnTo>
                    <a:lnTo>
                      <a:pt x="371" y="1264"/>
                    </a:lnTo>
                    <a:lnTo>
                      <a:pt x="340" y="1306"/>
                    </a:lnTo>
                    <a:lnTo>
                      <a:pt x="309" y="1340"/>
                    </a:lnTo>
                    <a:lnTo>
                      <a:pt x="274" y="1364"/>
                    </a:lnTo>
                    <a:lnTo>
                      <a:pt x="239" y="1373"/>
                    </a:lnTo>
                    <a:lnTo>
                      <a:pt x="203" y="1370"/>
                    </a:lnTo>
                    <a:lnTo>
                      <a:pt x="167" y="1352"/>
                    </a:lnTo>
                    <a:lnTo>
                      <a:pt x="133" y="1325"/>
                    </a:lnTo>
                    <a:lnTo>
                      <a:pt x="100" y="1282"/>
                    </a:lnTo>
                    <a:lnTo>
                      <a:pt x="71" y="1228"/>
                    </a:lnTo>
                    <a:lnTo>
                      <a:pt x="47" y="1167"/>
                    </a:lnTo>
                    <a:lnTo>
                      <a:pt x="28" y="1098"/>
                    </a:lnTo>
                    <a:lnTo>
                      <a:pt x="13" y="1025"/>
                    </a:lnTo>
                    <a:lnTo>
                      <a:pt x="4" y="946"/>
                    </a:lnTo>
                    <a:lnTo>
                      <a:pt x="0" y="868"/>
                    </a:lnTo>
                    <a:lnTo>
                      <a:pt x="1" y="783"/>
                    </a:lnTo>
                    <a:lnTo>
                      <a:pt x="8" y="701"/>
                    </a:lnTo>
                    <a:lnTo>
                      <a:pt x="21" y="623"/>
                    </a:lnTo>
                    <a:lnTo>
                      <a:pt x="24" y="623"/>
                    </a:lnTo>
                  </a:path>
                </a:pathLst>
              </a:custGeom>
              <a:noFill/>
              <a:ln w="39688">
                <a:solidFill>
                  <a:srgbClr val="D9B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30"/>
              <p:cNvSpPr>
                <a:spLocks/>
              </p:cNvSpPr>
              <p:nvPr/>
            </p:nvSpPr>
            <p:spPr bwMode="auto">
              <a:xfrm>
                <a:off x="1113" y="3349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31"/>
              <p:cNvSpPr>
                <a:spLocks/>
              </p:cNvSpPr>
              <p:nvPr/>
            </p:nvSpPr>
            <p:spPr bwMode="auto">
              <a:xfrm>
                <a:off x="1113" y="3349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32"/>
              <p:cNvSpPr>
                <a:spLocks/>
              </p:cNvSpPr>
              <p:nvPr/>
            </p:nvSpPr>
            <p:spPr bwMode="auto">
              <a:xfrm>
                <a:off x="1880" y="3249"/>
                <a:ext cx="35" cy="762"/>
              </a:xfrm>
              <a:custGeom>
                <a:avLst/>
                <a:gdLst>
                  <a:gd name="T0" fmla="*/ 33 w 35"/>
                  <a:gd name="T1" fmla="*/ 762 h 762"/>
                  <a:gd name="T2" fmla="*/ 35 w 35"/>
                  <a:gd name="T3" fmla="*/ 0 h 762"/>
                  <a:gd name="T4" fmla="*/ 0 w 35"/>
                  <a:gd name="T5" fmla="*/ 0 h 762"/>
                  <a:gd name="T6" fmla="*/ 0 w 35"/>
                  <a:gd name="T7" fmla="*/ 762 h 762"/>
                  <a:gd name="T8" fmla="*/ 35 w 35"/>
                  <a:gd name="T9" fmla="*/ 762 h 762"/>
                  <a:gd name="T10" fmla="*/ 35 w 35"/>
                  <a:gd name="T11" fmla="*/ 762 h 762"/>
                  <a:gd name="T12" fmla="*/ 33 w 35"/>
                  <a:gd name="T13" fmla="*/ 762 h 7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762"/>
                  <a:gd name="T23" fmla="*/ 35 w 35"/>
                  <a:gd name="T24" fmla="*/ 762 h 7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762">
                    <a:moveTo>
                      <a:pt x="33" y="762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5" y="762"/>
                    </a:lnTo>
                    <a:lnTo>
                      <a:pt x="33" y="762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33"/>
              <p:cNvSpPr>
                <a:spLocks/>
              </p:cNvSpPr>
              <p:nvPr/>
            </p:nvSpPr>
            <p:spPr bwMode="auto">
              <a:xfrm>
                <a:off x="1880" y="3249"/>
                <a:ext cx="35" cy="762"/>
              </a:xfrm>
              <a:custGeom>
                <a:avLst/>
                <a:gdLst>
                  <a:gd name="T0" fmla="*/ 33 w 35"/>
                  <a:gd name="T1" fmla="*/ 762 h 762"/>
                  <a:gd name="T2" fmla="*/ 35 w 35"/>
                  <a:gd name="T3" fmla="*/ 0 h 762"/>
                  <a:gd name="T4" fmla="*/ 0 w 35"/>
                  <a:gd name="T5" fmla="*/ 0 h 762"/>
                  <a:gd name="T6" fmla="*/ 0 w 35"/>
                  <a:gd name="T7" fmla="*/ 762 h 762"/>
                  <a:gd name="T8" fmla="*/ 35 w 35"/>
                  <a:gd name="T9" fmla="*/ 762 h 762"/>
                  <a:gd name="T10" fmla="*/ 35 w 35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62"/>
                  <a:gd name="T20" fmla="*/ 35 w 35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62">
                    <a:moveTo>
                      <a:pt x="33" y="762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5" y="762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34"/>
              <p:cNvSpPr>
                <a:spLocks/>
              </p:cNvSpPr>
              <p:nvPr/>
            </p:nvSpPr>
            <p:spPr bwMode="auto">
              <a:xfrm>
                <a:off x="200" y="3776"/>
                <a:ext cx="5330" cy="381"/>
              </a:xfrm>
              <a:custGeom>
                <a:avLst/>
                <a:gdLst>
                  <a:gd name="T0" fmla="*/ 0 w 5330"/>
                  <a:gd name="T1" fmla="*/ 381 h 381"/>
                  <a:gd name="T2" fmla="*/ 34 w 5330"/>
                  <a:gd name="T3" fmla="*/ 323 h 381"/>
                  <a:gd name="T4" fmla="*/ 136 w 5330"/>
                  <a:gd name="T5" fmla="*/ 266 h 381"/>
                  <a:gd name="T6" fmla="*/ 298 w 5330"/>
                  <a:gd name="T7" fmla="*/ 211 h 381"/>
                  <a:gd name="T8" fmla="*/ 514 w 5330"/>
                  <a:gd name="T9" fmla="*/ 163 h 381"/>
                  <a:gd name="T10" fmla="*/ 781 w 5330"/>
                  <a:gd name="T11" fmla="*/ 118 h 381"/>
                  <a:gd name="T12" fmla="*/ 1091 w 5330"/>
                  <a:gd name="T13" fmla="*/ 78 h 381"/>
                  <a:gd name="T14" fmla="*/ 1440 w 5330"/>
                  <a:gd name="T15" fmla="*/ 45 h 381"/>
                  <a:gd name="T16" fmla="*/ 1823 w 5330"/>
                  <a:gd name="T17" fmla="*/ 21 h 381"/>
                  <a:gd name="T18" fmla="*/ 2233 w 5330"/>
                  <a:gd name="T19" fmla="*/ 6 h 381"/>
                  <a:gd name="T20" fmla="*/ 2664 w 5330"/>
                  <a:gd name="T21" fmla="*/ 0 h 381"/>
                  <a:gd name="T22" fmla="*/ 3097 w 5330"/>
                  <a:gd name="T23" fmla="*/ 6 h 381"/>
                  <a:gd name="T24" fmla="*/ 3507 w 5330"/>
                  <a:gd name="T25" fmla="*/ 21 h 381"/>
                  <a:gd name="T26" fmla="*/ 3890 w 5330"/>
                  <a:gd name="T27" fmla="*/ 45 h 381"/>
                  <a:gd name="T28" fmla="*/ 4240 w 5330"/>
                  <a:gd name="T29" fmla="*/ 78 h 381"/>
                  <a:gd name="T30" fmla="*/ 4550 w 5330"/>
                  <a:gd name="T31" fmla="*/ 118 h 381"/>
                  <a:gd name="T32" fmla="*/ 4816 w 5330"/>
                  <a:gd name="T33" fmla="*/ 163 h 381"/>
                  <a:gd name="T34" fmla="*/ 5032 w 5330"/>
                  <a:gd name="T35" fmla="*/ 211 h 381"/>
                  <a:gd name="T36" fmla="*/ 5195 w 5330"/>
                  <a:gd name="T37" fmla="*/ 266 h 381"/>
                  <a:gd name="T38" fmla="*/ 5296 w 5330"/>
                  <a:gd name="T39" fmla="*/ 323 h 381"/>
                  <a:gd name="T40" fmla="*/ 5330 w 5330"/>
                  <a:gd name="T41" fmla="*/ 381 h 381"/>
                  <a:gd name="T42" fmla="*/ 0 w 5330"/>
                  <a:gd name="T43" fmla="*/ 381 h 381"/>
                  <a:gd name="T44" fmla="*/ 0 w 5330"/>
                  <a:gd name="T45" fmla="*/ 381 h 3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30"/>
                  <a:gd name="T70" fmla="*/ 0 h 381"/>
                  <a:gd name="T71" fmla="*/ 5330 w 5330"/>
                  <a:gd name="T72" fmla="*/ 381 h 38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30" h="381">
                    <a:moveTo>
                      <a:pt x="0" y="381"/>
                    </a:moveTo>
                    <a:lnTo>
                      <a:pt x="34" y="323"/>
                    </a:lnTo>
                    <a:lnTo>
                      <a:pt x="136" y="266"/>
                    </a:lnTo>
                    <a:lnTo>
                      <a:pt x="298" y="211"/>
                    </a:lnTo>
                    <a:lnTo>
                      <a:pt x="514" y="163"/>
                    </a:lnTo>
                    <a:lnTo>
                      <a:pt x="781" y="118"/>
                    </a:lnTo>
                    <a:lnTo>
                      <a:pt x="1091" y="78"/>
                    </a:lnTo>
                    <a:lnTo>
                      <a:pt x="1440" y="45"/>
                    </a:lnTo>
                    <a:lnTo>
                      <a:pt x="1823" y="21"/>
                    </a:lnTo>
                    <a:lnTo>
                      <a:pt x="2233" y="6"/>
                    </a:lnTo>
                    <a:lnTo>
                      <a:pt x="2664" y="0"/>
                    </a:lnTo>
                    <a:lnTo>
                      <a:pt x="3097" y="6"/>
                    </a:lnTo>
                    <a:lnTo>
                      <a:pt x="3507" y="21"/>
                    </a:lnTo>
                    <a:lnTo>
                      <a:pt x="3890" y="45"/>
                    </a:lnTo>
                    <a:lnTo>
                      <a:pt x="4240" y="78"/>
                    </a:lnTo>
                    <a:lnTo>
                      <a:pt x="4550" y="118"/>
                    </a:lnTo>
                    <a:lnTo>
                      <a:pt x="4816" y="163"/>
                    </a:lnTo>
                    <a:lnTo>
                      <a:pt x="5032" y="211"/>
                    </a:lnTo>
                    <a:lnTo>
                      <a:pt x="5195" y="266"/>
                    </a:lnTo>
                    <a:lnTo>
                      <a:pt x="5296" y="323"/>
                    </a:lnTo>
                    <a:lnTo>
                      <a:pt x="5330" y="381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35"/>
              <p:cNvSpPr>
                <a:spLocks/>
              </p:cNvSpPr>
              <p:nvPr/>
            </p:nvSpPr>
            <p:spPr bwMode="auto">
              <a:xfrm>
                <a:off x="1438" y="3050"/>
                <a:ext cx="219" cy="825"/>
              </a:xfrm>
              <a:custGeom>
                <a:avLst/>
                <a:gdLst>
                  <a:gd name="T0" fmla="*/ 193 w 219"/>
                  <a:gd name="T1" fmla="*/ 825 h 825"/>
                  <a:gd name="T2" fmla="*/ 196 w 219"/>
                  <a:gd name="T3" fmla="*/ 716 h 825"/>
                  <a:gd name="T4" fmla="*/ 193 w 219"/>
                  <a:gd name="T5" fmla="*/ 605 h 825"/>
                  <a:gd name="T6" fmla="*/ 186 w 219"/>
                  <a:gd name="T7" fmla="*/ 496 h 825"/>
                  <a:gd name="T8" fmla="*/ 175 w 219"/>
                  <a:gd name="T9" fmla="*/ 390 h 825"/>
                  <a:gd name="T10" fmla="*/ 159 w 219"/>
                  <a:gd name="T11" fmla="*/ 290 h 825"/>
                  <a:gd name="T12" fmla="*/ 138 w 219"/>
                  <a:gd name="T13" fmla="*/ 199 h 825"/>
                  <a:gd name="T14" fmla="*/ 113 w 219"/>
                  <a:gd name="T15" fmla="*/ 124 h 825"/>
                  <a:gd name="T16" fmla="*/ 81 w 219"/>
                  <a:gd name="T17" fmla="*/ 63 h 825"/>
                  <a:gd name="T18" fmla="*/ 45 w 219"/>
                  <a:gd name="T19" fmla="*/ 21 h 825"/>
                  <a:gd name="T20" fmla="*/ 3 w 219"/>
                  <a:gd name="T21" fmla="*/ 0 h 825"/>
                  <a:gd name="T22" fmla="*/ 0 w 219"/>
                  <a:gd name="T23" fmla="*/ 0 h 825"/>
                  <a:gd name="T24" fmla="*/ 43 w 219"/>
                  <a:gd name="T25" fmla="*/ 12 h 825"/>
                  <a:gd name="T26" fmla="*/ 80 w 219"/>
                  <a:gd name="T27" fmla="*/ 51 h 825"/>
                  <a:gd name="T28" fmla="*/ 113 w 219"/>
                  <a:gd name="T29" fmla="*/ 109 h 825"/>
                  <a:gd name="T30" fmla="*/ 142 w 219"/>
                  <a:gd name="T31" fmla="*/ 187 h 825"/>
                  <a:gd name="T32" fmla="*/ 165 w 219"/>
                  <a:gd name="T33" fmla="*/ 278 h 825"/>
                  <a:gd name="T34" fmla="*/ 185 w 219"/>
                  <a:gd name="T35" fmla="*/ 378 h 825"/>
                  <a:gd name="T36" fmla="*/ 200 w 219"/>
                  <a:gd name="T37" fmla="*/ 490 h 825"/>
                  <a:gd name="T38" fmla="*/ 211 w 219"/>
                  <a:gd name="T39" fmla="*/ 602 h 825"/>
                  <a:gd name="T40" fmla="*/ 218 w 219"/>
                  <a:gd name="T41" fmla="*/ 716 h 825"/>
                  <a:gd name="T42" fmla="*/ 219 w 219"/>
                  <a:gd name="T43" fmla="*/ 825 h 825"/>
                  <a:gd name="T44" fmla="*/ 193 w 219"/>
                  <a:gd name="T45" fmla="*/ 825 h 825"/>
                  <a:gd name="T46" fmla="*/ 193 w 219"/>
                  <a:gd name="T47" fmla="*/ 825 h 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825"/>
                  <a:gd name="T74" fmla="*/ 219 w 219"/>
                  <a:gd name="T75" fmla="*/ 825 h 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825">
                    <a:moveTo>
                      <a:pt x="193" y="825"/>
                    </a:moveTo>
                    <a:lnTo>
                      <a:pt x="196" y="716"/>
                    </a:lnTo>
                    <a:lnTo>
                      <a:pt x="193" y="605"/>
                    </a:lnTo>
                    <a:lnTo>
                      <a:pt x="186" y="496"/>
                    </a:lnTo>
                    <a:lnTo>
                      <a:pt x="175" y="390"/>
                    </a:lnTo>
                    <a:lnTo>
                      <a:pt x="159" y="290"/>
                    </a:lnTo>
                    <a:lnTo>
                      <a:pt x="138" y="199"/>
                    </a:lnTo>
                    <a:lnTo>
                      <a:pt x="113" y="124"/>
                    </a:lnTo>
                    <a:lnTo>
                      <a:pt x="81" y="63"/>
                    </a:lnTo>
                    <a:lnTo>
                      <a:pt x="45" y="2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3" y="12"/>
                    </a:lnTo>
                    <a:lnTo>
                      <a:pt x="80" y="51"/>
                    </a:lnTo>
                    <a:lnTo>
                      <a:pt x="113" y="109"/>
                    </a:lnTo>
                    <a:lnTo>
                      <a:pt x="142" y="187"/>
                    </a:lnTo>
                    <a:lnTo>
                      <a:pt x="165" y="278"/>
                    </a:lnTo>
                    <a:lnTo>
                      <a:pt x="185" y="378"/>
                    </a:lnTo>
                    <a:lnTo>
                      <a:pt x="200" y="490"/>
                    </a:lnTo>
                    <a:lnTo>
                      <a:pt x="211" y="602"/>
                    </a:lnTo>
                    <a:lnTo>
                      <a:pt x="218" y="716"/>
                    </a:lnTo>
                    <a:lnTo>
                      <a:pt x="219" y="825"/>
                    </a:lnTo>
                    <a:lnTo>
                      <a:pt x="193" y="82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36"/>
              <p:cNvSpPr>
                <a:spLocks/>
              </p:cNvSpPr>
              <p:nvPr/>
            </p:nvSpPr>
            <p:spPr bwMode="auto">
              <a:xfrm>
                <a:off x="1438" y="3050"/>
                <a:ext cx="219" cy="825"/>
              </a:xfrm>
              <a:custGeom>
                <a:avLst/>
                <a:gdLst>
                  <a:gd name="T0" fmla="*/ 193 w 219"/>
                  <a:gd name="T1" fmla="*/ 825 h 825"/>
                  <a:gd name="T2" fmla="*/ 196 w 219"/>
                  <a:gd name="T3" fmla="*/ 716 h 825"/>
                  <a:gd name="T4" fmla="*/ 193 w 219"/>
                  <a:gd name="T5" fmla="*/ 605 h 825"/>
                  <a:gd name="T6" fmla="*/ 186 w 219"/>
                  <a:gd name="T7" fmla="*/ 496 h 825"/>
                  <a:gd name="T8" fmla="*/ 175 w 219"/>
                  <a:gd name="T9" fmla="*/ 390 h 825"/>
                  <a:gd name="T10" fmla="*/ 159 w 219"/>
                  <a:gd name="T11" fmla="*/ 290 h 825"/>
                  <a:gd name="T12" fmla="*/ 138 w 219"/>
                  <a:gd name="T13" fmla="*/ 199 h 825"/>
                  <a:gd name="T14" fmla="*/ 113 w 219"/>
                  <a:gd name="T15" fmla="*/ 124 h 825"/>
                  <a:gd name="T16" fmla="*/ 81 w 219"/>
                  <a:gd name="T17" fmla="*/ 63 h 825"/>
                  <a:gd name="T18" fmla="*/ 45 w 219"/>
                  <a:gd name="T19" fmla="*/ 21 h 825"/>
                  <a:gd name="T20" fmla="*/ 3 w 219"/>
                  <a:gd name="T21" fmla="*/ 0 h 825"/>
                  <a:gd name="T22" fmla="*/ 0 w 219"/>
                  <a:gd name="T23" fmla="*/ 0 h 825"/>
                  <a:gd name="T24" fmla="*/ 43 w 219"/>
                  <a:gd name="T25" fmla="*/ 12 h 825"/>
                  <a:gd name="T26" fmla="*/ 80 w 219"/>
                  <a:gd name="T27" fmla="*/ 51 h 825"/>
                  <a:gd name="T28" fmla="*/ 113 w 219"/>
                  <a:gd name="T29" fmla="*/ 109 h 825"/>
                  <a:gd name="T30" fmla="*/ 142 w 219"/>
                  <a:gd name="T31" fmla="*/ 187 h 825"/>
                  <a:gd name="T32" fmla="*/ 165 w 219"/>
                  <a:gd name="T33" fmla="*/ 278 h 825"/>
                  <a:gd name="T34" fmla="*/ 185 w 219"/>
                  <a:gd name="T35" fmla="*/ 378 h 825"/>
                  <a:gd name="T36" fmla="*/ 200 w 219"/>
                  <a:gd name="T37" fmla="*/ 490 h 825"/>
                  <a:gd name="T38" fmla="*/ 211 w 219"/>
                  <a:gd name="T39" fmla="*/ 602 h 825"/>
                  <a:gd name="T40" fmla="*/ 218 w 219"/>
                  <a:gd name="T41" fmla="*/ 716 h 825"/>
                  <a:gd name="T42" fmla="*/ 219 w 219"/>
                  <a:gd name="T43" fmla="*/ 825 h 825"/>
                  <a:gd name="T44" fmla="*/ 193 w 219"/>
                  <a:gd name="T45" fmla="*/ 825 h 825"/>
                  <a:gd name="T46" fmla="*/ 193 w 219"/>
                  <a:gd name="T47" fmla="*/ 825 h 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825"/>
                  <a:gd name="T74" fmla="*/ 219 w 219"/>
                  <a:gd name="T75" fmla="*/ 825 h 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825">
                    <a:moveTo>
                      <a:pt x="193" y="825"/>
                    </a:moveTo>
                    <a:lnTo>
                      <a:pt x="196" y="716"/>
                    </a:lnTo>
                    <a:lnTo>
                      <a:pt x="193" y="605"/>
                    </a:lnTo>
                    <a:lnTo>
                      <a:pt x="186" y="496"/>
                    </a:lnTo>
                    <a:lnTo>
                      <a:pt x="175" y="390"/>
                    </a:lnTo>
                    <a:lnTo>
                      <a:pt x="159" y="290"/>
                    </a:lnTo>
                    <a:lnTo>
                      <a:pt x="138" y="199"/>
                    </a:lnTo>
                    <a:lnTo>
                      <a:pt x="113" y="124"/>
                    </a:lnTo>
                    <a:lnTo>
                      <a:pt x="81" y="63"/>
                    </a:lnTo>
                    <a:lnTo>
                      <a:pt x="45" y="2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3" y="12"/>
                    </a:lnTo>
                    <a:lnTo>
                      <a:pt x="80" y="51"/>
                    </a:lnTo>
                    <a:lnTo>
                      <a:pt x="113" y="109"/>
                    </a:lnTo>
                    <a:lnTo>
                      <a:pt x="142" y="187"/>
                    </a:lnTo>
                    <a:lnTo>
                      <a:pt x="165" y="278"/>
                    </a:lnTo>
                    <a:lnTo>
                      <a:pt x="185" y="378"/>
                    </a:lnTo>
                    <a:lnTo>
                      <a:pt x="200" y="490"/>
                    </a:lnTo>
                    <a:lnTo>
                      <a:pt x="211" y="602"/>
                    </a:lnTo>
                    <a:lnTo>
                      <a:pt x="218" y="716"/>
                    </a:lnTo>
                    <a:lnTo>
                      <a:pt x="219" y="825"/>
                    </a:lnTo>
                    <a:lnTo>
                      <a:pt x="193" y="82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37"/>
              <p:cNvSpPr>
                <a:spLocks/>
              </p:cNvSpPr>
              <p:nvPr/>
            </p:nvSpPr>
            <p:spPr bwMode="auto">
              <a:xfrm>
                <a:off x="1420" y="2793"/>
                <a:ext cx="149" cy="1046"/>
              </a:xfrm>
              <a:custGeom>
                <a:avLst/>
                <a:gdLst>
                  <a:gd name="T0" fmla="*/ 149 w 149"/>
                  <a:gd name="T1" fmla="*/ 1046 h 1046"/>
                  <a:gd name="T2" fmla="*/ 149 w 149"/>
                  <a:gd name="T3" fmla="*/ 1046 h 1046"/>
                  <a:gd name="T4" fmla="*/ 148 w 149"/>
                  <a:gd name="T5" fmla="*/ 964 h 1046"/>
                  <a:gd name="T6" fmla="*/ 144 w 149"/>
                  <a:gd name="T7" fmla="*/ 883 h 1046"/>
                  <a:gd name="T8" fmla="*/ 138 w 149"/>
                  <a:gd name="T9" fmla="*/ 798 h 1046"/>
                  <a:gd name="T10" fmla="*/ 133 w 149"/>
                  <a:gd name="T11" fmla="*/ 719 h 1046"/>
                  <a:gd name="T12" fmla="*/ 127 w 149"/>
                  <a:gd name="T13" fmla="*/ 647 h 1046"/>
                  <a:gd name="T14" fmla="*/ 119 w 149"/>
                  <a:gd name="T15" fmla="*/ 580 h 1046"/>
                  <a:gd name="T16" fmla="*/ 113 w 149"/>
                  <a:gd name="T17" fmla="*/ 526 h 1046"/>
                  <a:gd name="T18" fmla="*/ 108 w 149"/>
                  <a:gd name="T19" fmla="*/ 483 h 1046"/>
                  <a:gd name="T20" fmla="*/ 104 w 149"/>
                  <a:gd name="T21" fmla="*/ 456 h 1046"/>
                  <a:gd name="T22" fmla="*/ 103 w 149"/>
                  <a:gd name="T23" fmla="*/ 447 h 1046"/>
                  <a:gd name="T24" fmla="*/ 92 w 149"/>
                  <a:gd name="T25" fmla="*/ 390 h 1046"/>
                  <a:gd name="T26" fmla="*/ 80 w 149"/>
                  <a:gd name="T27" fmla="*/ 329 h 1046"/>
                  <a:gd name="T28" fmla="*/ 67 w 149"/>
                  <a:gd name="T29" fmla="*/ 269 h 1046"/>
                  <a:gd name="T30" fmla="*/ 53 w 149"/>
                  <a:gd name="T31" fmla="*/ 208 h 1046"/>
                  <a:gd name="T32" fmla="*/ 40 w 149"/>
                  <a:gd name="T33" fmla="*/ 154 h 1046"/>
                  <a:gd name="T34" fmla="*/ 26 w 149"/>
                  <a:gd name="T35" fmla="*/ 102 h 1046"/>
                  <a:gd name="T36" fmla="*/ 16 w 149"/>
                  <a:gd name="T37" fmla="*/ 60 h 1046"/>
                  <a:gd name="T38" fmla="*/ 7 w 149"/>
                  <a:gd name="T39" fmla="*/ 27 h 1046"/>
                  <a:gd name="T40" fmla="*/ 1 w 149"/>
                  <a:gd name="T41" fmla="*/ 6 h 1046"/>
                  <a:gd name="T42" fmla="*/ 0 w 149"/>
                  <a:gd name="T43" fmla="*/ 0 h 1046"/>
                  <a:gd name="T44" fmla="*/ 29 w 149"/>
                  <a:gd name="T45" fmla="*/ 111 h 1046"/>
                  <a:gd name="T46" fmla="*/ 53 w 149"/>
                  <a:gd name="T47" fmla="*/ 214 h 1046"/>
                  <a:gd name="T48" fmla="*/ 71 w 149"/>
                  <a:gd name="T49" fmla="*/ 308 h 1046"/>
                  <a:gd name="T50" fmla="*/ 84 w 149"/>
                  <a:gd name="T51" fmla="*/ 393 h 1046"/>
                  <a:gd name="T52" fmla="*/ 95 w 149"/>
                  <a:gd name="T53" fmla="*/ 465 h 1046"/>
                  <a:gd name="T54" fmla="*/ 102 w 149"/>
                  <a:gd name="T55" fmla="*/ 526 h 1046"/>
                  <a:gd name="T56" fmla="*/ 105 w 149"/>
                  <a:gd name="T57" fmla="*/ 571 h 1046"/>
                  <a:gd name="T58" fmla="*/ 108 w 149"/>
                  <a:gd name="T59" fmla="*/ 608 h 1046"/>
                  <a:gd name="T60" fmla="*/ 109 w 149"/>
                  <a:gd name="T61" fmla="*/ 629 h 1046"/>
                  <a:gd name="T62" fmla="*/ 109 w 149"/>
                  <a:gd name="T63" fmla="*/ 638 h 1046"/>
                  <a:gd name="T64" fmla="*/ 113 w 149"/>
                  <a:gd name="T65" fmla="*/ 716 h 1046"/>
                  <a:gd name="T66" fmla="*/ 116 w 149"/>
                  <a:gd name="T67" fmla="*/ 786 h 1046"/>
                  <a:gd name="T68" fmla="*/ 117 w 149"/>
                  <a:gd name="T69" fmla="*/ 849 h 1046"/>
                  <a:gd name="T70" fmla="*/ 117 w 149"/>
                  <a:gd name="T71" fmla="*/ 901 h 1046"/>
                  <a:gd name="T72" fmla="*/ 117 w 149"/>
                  <a:gd name="T73" fmla="*/ 946 h 1046"/>
                  <a:gd name="T74" fmla="*/ 116 w 149"/>
                  <a:gd name="T75" fmla="*/ 983 h 1046"/>
                  <a:gd name="T76" fmla="*/ 115 w 149"/>
                  <a:gd name="T77" fmla="*/ 1010 h 1046"/>
                  <a:gd name="T78" fmla="*/ 113 w 149"/>
                  <a:gd name="T79" fmla="*/ 1031 h 1046"/>
                  <a:gd name="T80" fmla="*/ 112 w 149"/>
                  <a:gd name="T81" fmla="*/ 1043 h 1046"/>
                  <a:gd name="T82" fmla="*/ 112 w 149"/>
                  <a:gd name="T83" fmla="*/ 1046 h 1046"/>
                  <a:gd name="T84" fmla="*/ 149 w 149"/>
                  <a:gd name="T85" fmla="*/ 1046 h 1046"/>
                  <a:gd name="T86" fmla="*/ 149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149" y="1046"/>
                    </a:moveTo>
                    <a:lnTo>
                      <a:pt x="149" y="1046"/>
                    </a:lnTo>
                    <a:lnTo>
                      <a:pt x="148" y="964"/>
                    </a:lnTo>
                    <a:lnTo>
                      <a:pt x="144" y="883"/>
                    </a:lnTo>
                    <a:lnTo>
                      <a:pt x="138" y="798"/>
                    </a:lnTo>
                    <a:lnTo>
                      <a:pt x="133" y="719"/>
                    </a:lnTo>
                    <a:lnTo>
                      <a:pt x="127" y="647"/>
                    </a:lnTo>
                    <a:lnTo>
                      <a:pt x="119" y="580"/>
                    </a:lnTo>
                    <a:lnTo>
                      <a:pt x="113" y="526"/>
                    </a:lnTo>
                    <a:lnTo>
                      <a:pt x="108" y="483"/>
                    </a:lnTo>
                    <a:lnTo>
                      <a:pt x="104" y="456"/>
                    </a:lnTo>
                    <a:lnTo>
                      <a:pt x="103" y="447"/>
                    </a:lnTo>
                    <a:lnTo>
                      <a:pt x="92" y="390"/>
                    </a:lnTo>
                    <a:lnTo>
                      <a:pt x="80" y="329"/>
                    </a:lnTo>
                    <a:lnTo>
                      <a:pt x="67" y="269"/>
                    </a:lnTo>
                    <a:lnTo>
                      <a:pt x="53" y="208"/>
                    </a:lnTo>
                    <a:lnTo>
                      <a:pt x="40" y="154"/>
                    </a:lnTo>
                    <a:lnTo>
                      <a:pt x="26" y="102"/>
                    </a:lnTo>
                    <a:lnTo>
                      <a:pt x="16" y="60"/>
                    </a:lnTo>
                    <a:lnTo>
                      <a:pt x="7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1"/>
                    </a:lnTo>
                    <a:lnTo>
                      <a:pt x="53" y="214"/>
                    </a:lnTo>
                    <a:lnTo>
                      <a:pt x="71" y="308"/>
                    </a:lnTo>
                    <a:lnTo>
                      <a:pt x="84" y="393"/>
                    </a:lnTo>
                    <a:lnTo>
                      <a:pt x="95" y="465"/>
                    </a:lnTo>
                    <a:lnTo>
                      <a:pt x="102" y="526"/>
                    </a:lnTo>
                    <a:lnTo>
                      <a:pt x="105" y="571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6"/>
                    </a:lnTo>
                    <a:lnTo>
                      <a:pt x="116" y="786"/>
                    </a:lnTo>
                    <a:lnTo>
                      <a:pt x="117" y="849"/>
                    </a:lnTo>
                    <a:lnTo>
                      <a:pt x="117" y="901"/>
                    </a:lnTo>
                    <a:lnTo>
                      <a:pt x="117" y="946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3"/>
                    </a:lnTo>
                    <a:lnTo>
                      <a:pt x="112" y="1046"/>
                    </a:lnTo>
                    <a:lnTo>
                      <a:pt x="149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38"/>
              <p:cNvSpPr>
                <a:spLocks/>
              </p:cNvSpPr>
              <p:nvPr/>
            </p:nvSpPr>
            <p:spPr bwMode="auto">
              <a:xfrm>
                <a:off x="1420" y="2793"/>
                <a:ext cx="149" cy="1046"/>
              </a:xfrm>
              <a:custGeom>
                <a:avLst/>
                <a:gdLst>
                  <a:gd name="T0" fmla="*/ 149 w 149"/>
                  <a:gd name="T1" fmla="*/ 1046 h 1046"/>
                  <a:gd name="T2" fmla="*/ 149 w 149"/>
                  <a:gd name="T3" fmla="*/ 1046 h 1046"/>
                  <a:gd name="T4" fmla="*/ 148 w 149"/>
                  <a:gd name="T5" fmla="*/ 964 h 1046"/>
                  <a:gd name="T6" fmla="*/ 144 w 149"/>
                  <a:gd name="T7" fmla="*/ 883 h 1046"/>
                  <a:gd name="T8" fmla="*/ 138 w 149"/>
                  <a:gd name="T9" fmla="*/ 798 h 1046"/>
                  <a:gd name="T10" fmla="*/ 133 w 149"/>
                  <a:gd name="T11" fmla="*/ 719 h 1046"/>
                  <a:gd name="T12" fmla="*/ 127 w 149"/>
                  <a:gd name="T13" fmla="*/ 647 h 1046"/>
                  <a:gd name="T14" fmla="*/ 119 w 149"/>
                  <a:gd name="T15" fmla="*/ 580 h 1046"/>
                  <a:gd name="T16" fmla="*/ 113 w 149"/>
                  <a:gd name="T17" fmla="*/ 526 h 1046"/>
                  <a:gd name="T18" fmla="*/ 108 w 149"/>
                  <a:gd name="T19" fmla="*/ 483 h 1046"/>
                  <a:gd name="T20" fmla="*/ 104 w 149"/>
                  <a:gd name="T21" fmla="*/ 456 h 1046"/>
                  <a:gd name="T22" fmla="*/ 103 w 149"/>
                  <a:gd name="T23" fmla="*/ 447 h 1046"/>
                  <a:gd name="T24" fmla="*/ 92 w 149"/>
                  <a:gd name="T25" fmla="*/ 390 h 1046"/>
                  <a:gd name="T26" fmla="*/ 80 w 149"/>
                  <a:gd name="T27" fmla="*/ 329 h 1046"/>
                  <a:gd name="T28" fmla="*/ 67 w 149"/>
                  <a:gd name="T29" fmla="*/ 269 h 1046"/>
                  <a:gd name="T30" fmla="*/ 53 w 149"/>
                  <a:gd name="T31" fmla="*/ 208 h 1046"/>
                  <a:gd name="T32" fmla="*/ 40 w 149"/>
                  <a:gd name="T33" fmla="*/ 154 h 1046"/>
                  <a:gd name="T34" fmla="*/ 26 w 149"/>
                  <a:gd name="T35" fmla="*/ 102 h 1046"/>
                  <a:gd name="T36" fmla="*/ 16 w 149"/>
                  <a:gd name="T37" fmla="*/ 60 h 1046"/>
                  <a:gd name="T38" fmla="*/ 7 w 149"/>
                  <a:gd name="T39" fmla="*/ 27 h 1046"/>
                  <a:gd name="T40" fmla="*/ 1 w 149"/>
                  <a:gd name="T41" fmla="*/ 6 h 1046"/>
                  <a:gd name="T42" fmla="*/ 0 w 149"/>
                  <a:gd name="T43" fmla="*/ 0 h 1046"/>
                  <a:gd name="T44" fmla="*/ 29 w 149"/>
                  <a:gd name="T45" fmla="*/ 111 h 1046"/>
                  <a:gd name="T46" fmla="*/ 53 w 149"/>
                  <a:gd name="T47" fmla="*/ 214 h 1046"/>
                  <a:gd name="T48" fmla="*/ 71 w 149"/>
                  <a:gd name="T49" fmla="*/ 308 h 1046"/>
                  <a:gd name="T50" fmla="*/ 84 w 149"/>
                  <a:gd name="T51" fmla="*/ 393 h 1046"/>
                  <a:gd name="T52" fmla="*/ 95 w 149"/>
                  <a:gd name="T53" fmla="*/ 465 h 1046"/>
                  <a:gd name="T54" fmla="*/ 102 w 149"/>
                  <a:gd name="T55" fmla="*/ 526 h 1046"/>
                  <a:gd name="T56" fmla="*/ 105 w 149"/>
                  <a:gd name="T57" fmla="*/ 571 h 1046"/>
                  <a:gd name="T58" fmla="*/ 108 w 149"/>
                  <a:gd name="T59" fmla="*/ 608 h 1046"/>
                  <a:gd name="T60" fmla="*/ 109 w 149"/>
                  <a:gd name="T61" fmla="*/ 629 h 1046"/>
                  <a:gd name="T62" fmla="*/ 109 w 149"/>
                  <a:gd name="T63" fmla="*/ 638 h 1046"/>
                  <a:gd name="T64" fmla="*/ 113 w 149"/>
                  <a:gd name="T65" fmla="*/ 716 h 1046"/>
                  <a:gd name="T66" fmla="*/ 116 w 149"/>
                  <a:gd name="T67" fmla="*/ 786 h 1046"/>
                  <a:gd name="T68" fmla="*/ 117 w 149"/>
                  <a:gd name="T69" fmla="*/ 849 h 1046"/>
                  <a:gd name="T70" fmla="*/ 117 w 149"/>
                  <a:gd name="T71" fmla="*/ 901 h 1046"/>
                  <a:gd name="T72" fmla="*/ 117 w 149"/>
                  <a:gd name="T73" fmla="*/ 946 h 1046"/>
                  <a:gd name="T74" fmla="*/ 116 w 149"/>
                  <a:gd name="T75" fmla="*/ 983 h 1046"/>
                  <a:gd name="T76" fmla="*/ 115 w 149"/>
                  <a:gd name="T77" fmla="*/ 1010 h 1046"/>
                  <a:gd name="T78" fmla="*/ 113 w 149"/>
                  <a:gd name="T79" fmla="*/ 1031 h 1046"/>
                  <a:gd name="T80" fmla="*/ 112 w 149"/>
                  <a:gd name="T81" fmla="*/ 1043 h 1046"/>
                  <a:gd name="T82" fmla="*/ 112 w 149"/>
                  <a:gd name="T83" fmla="*/ 1046 h 1046"/>
                  <a:gd name="T84" fmla="*/ 149 w 149"/>
                  <a:gd name="T85" fmla="*/ 1046 h 1046"/>
                  <a:gd name="T86" fmla="*/ 149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149" y="1046"/>
                    </a:moveTo>
                    <a:lnTo>
                      <a:pt x="149" y="1046"/>
                    </a:lnTo>
                    <a:lnTo>
                      <a:pt x="148" y="964"/>
                    </a:lnTo>
                    <a:lnTo>
                      <a:pt x="144" y="883"/>
                    </a:lnTo>
                    <a:lnTo>
                      <a:pt x="138" y="798"/>
                    </a:lnTo>
                    <a:lnTo>
                      <a:pt x="133" y="719"/>
                    </a:lnTo>
                    <a:lnTo>
                      <a:pt x="127" y="647"/>
                    </a:lnTo>
                    <a:lnTo>
                      <a:pt x="119" y="580"/>
                    </a:lnTo>
                    <a:lnTo>
                      <a:pt x="113" y="526"/>
                    </a:lnTo>
                    <a:lnTo>
                      <a:pt x="108" y="483"/>
                    </a:lnTo>
                    <a:lnTo>
                      <a:pt x="104" y="456"/>
                    </a:lnTo>
                    <a:lnTo>
                      <a:pt x="103" y="447"/>
                    </a:lnTo>
                    <a:lnTo>
                      <a:pt x="92" y="390"/>
                    </a:lnTo>
                    <a:lnTo>
                      <a:pt x="80" y="329"/>
                    </a:lnTo>
                    <a:lnTo>
                      <a:pt x="67" y="269"/>
                    </a:lnTo>
                    <a:lnTo>
                      <a:pt x="53" y="208"/>
                    </a:lnTo>
                    <a:lnTo>
                      <a:pt x="40" y="154"/>
                    </a:lnTo>
                    <a:lnTo>
                      <a:pt x="26" y="102"/>
                    </a:lnTo>
                    <a:lnTo>
                      <a:pt x="16" y="60"/>
                    </a:lnTo>
                    <a:lnTo>
                      <a:pt x="7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1"/>
                    </a:lnTo>
                    <a:lnTo>
                      <a:pt x="53" y="214"/>
                    </a:lnTo>
                    <a:lnTo>
                      <a:pt x="71" y="308"/>
                    </a:lnTo>
                    <a:lnTo>
                      <a:pt x="84" y="393"/>
                    </a:lnTo>
                    <a:lnTo>
                      <a:pt x="95" y="465"/>
                    </a:lnTo>
                    <a:lnTo>
                      <a:pt x="102" y="526"/>
                    </a:lnTo>
                    <a:lnTo>
                      <a:pt x="105" y="571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6"/>
                    </a:lnTo>
                    <a:lnTo>
                      <a:pt x="116" y="786"/>
                    </a:lnTo>
                    <a:lnTo>
                      <a:pt x="117" y="849"/>
                    </a:lnTo>
                    <a:lnTo>
                      <a:pt x="117" y="901"/>
                    </a:lnTo>
                    <a:lnTo>
                      <a:pt x="117" y="946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3"/>
                    </a:lnTo>
                    <a:lnTo>
                      <a:pt x="112" y="1046"/>
                    </a:lnTo>
                    <a:lnTo>
                      <a:pt x="149" y="104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39"/>
              <p:cNvSpPr>
                <a:spLocks/>
              </p:cNvSpPr>
              <p:nvPr/>
            </p:nvSpPr>
            <p:spPr bwMode="auto">
              <a:xfrm>
                <a:off x="585" y="2986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3 w 274"/>
                  <a:gd name="T3" fmla="*/ 898 h 1035"/>
                  <a:gd name="T4" fmla="*/ 240 w 274"/>
                  <a:gd name="T5" fmla="*/ 759 h 1035"/>
                  <a:gd name="T6" fmla="*/ 232 w 274"/>
                  <a:gd name="T7" fmla="*/ 620 h 1035"/>
                  <a:gd name="T8" fmla="*/ 218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4 h 1035"/>
                  <a:gd name="T14" fmla="*/ 140 w 274"/>
                  <a:gd name="T15" fmla="*/ 157 h 1035"/>
                  <a:gd name="T16" fmla="*/ 101 w 274"/>
                  <a:gd name="T17" fmla="*/ 82 h 1035"/>
                  <a:gd name="T18" fmla="*/ 55 w 274"/>
                  <a:gd name="T19" fmla="*/ 30 h 1035"/>
                  <a:gd name="T20" fmla="*/ 4 w 274"/>
                  <a:gd name="T21" fmla="*/ 3 h 1035"/>
                  <a:gd name="T22" fmla="*/ 0 w 274"/>
                  <a:gd name="T23" fmla="*/ 0 h 1035"/>
                  <a:gd name="T24" fmla="*/ 53 w 274"/>
                  <a:gd name="T25" fmla="*/ 18 h 1035"/>
                  <a:gd name="T26" fmla="*/ 99 w 274"/>
                  <a:gd name="T27" fmla="*/ 64 h 1035"/>
                  <a:gd name="T28" fmla="*/ 141 w 274"/>
                  <a:gd name="T29" fmla="*/ 139 h 1035"/>
                  <a:gd name="T30" fmla="*/ 177 w 274"/>
                  <a:gd name="T31" fmla="*/ 236 h 1035"/>
                  <a:gd name="T32" fmla="*/ 206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4 w 274"/>
                  <a:gd name="T39" fmla="*/ 753 h 1035"/>
                  <a:gd name="T40" fmla="*/ 272 w 274"/>
                  <a:gd name="T41" fmla="*/ 895 h 1035"/>
                  <a:gd name="T42" fmla="*/ 274 w 274"/>
                  <a:gd name="T43" fmla="*/ 1035 h 1035"/>
                  <a:gd name="T44" fmla="*/ 241 w 274"/>
                  <a:gd name="T45" fmla="*/ 1035 h 1035"/>
                  <a:gd name="T46" fmla="*/ 241 w 274"/>
                  <a:gd name="T47" fmla="*/ 1035 h 1035"/>
                  <a:gd name="T48" fmla="*/ 240 w 274"/>
                  <a:gd name="T49" fmla="*/ 1035 h 10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5"/>
                  <a:gd name="T77" fmla="*/ 274 w 274"/>
                  <a:gd name="T78" fmla="*/ 1035 h 10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5">
                    <a:moveTo>
                      <a:pt x="240" y="1035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40" y="157"/>
                    </a:lnTo>
                    <a:lnTo>
                      <a:pt x="101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4"/>
                    </a:lnTo>
                    <a:lnTo>
                      <a:pt x="141" y="139"/>
                    </a:lnTo>
                    <a:lnTo>
                      <a:pt x="177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4" y="753"/>
                    </a:lnTo>
                    <a:lnTo>
                      <a:pt x="272" y="895"/>
                    </a:lnTo>
                    <a:lnTo>
                      <a:pt x="274" y="1035"/>
                    </a:lnTo>
                    <a:lnTo>
                      <a:pt x="241" y="1035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40"/>
              <p:cNvSpPr>
                <a:spLocks/>
              </p:cNvSpPr>
              <p:nvPr/>
            </p:nvSpPr>
            <p:spPr bwMode="auto">
              <a:xfrm>
                <a:off x="585" y="2986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3 w 274"/>
                  <a:gd name="T3" fmla="*/ 898 h 1035"/>
                  <a:gd name="T4" fmla="*/ 240 w 274"/>
                  <a:gd name="T5" fmla="*/ 759 h 1035"/>
                  <a:gd name="T6" fmla="*/ 232 w 274"/>
                  <a:gd name="T7" fmla="*/ 620 h 1035"/>
                  <a:gd name="T8" fmla="*/ 218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4 h 1035"/>
                  <a:gd name="T14" fmla="*/ 140 w 274"/>
                  <a:gd name="T15" fmla="*/ 157 h 1035"/>
                  <a:gd name="T16" fmla="*/ 101 w 274"/>
                  <a:gd name="T17" fmla="*/ 82 h 1035"/>
                  <a:gd name="T18" fmla="*/ 55 w 274"/>
                  <a:gd name="T19" fmla="*/ 30 h 1035"/>
                  <a:gd name="T20" fmla="*/ 4 w 274"/>
                  <a:gd name="T21" fmla="*/ 3 h 1035"/>
                  <a:gd name="T22" fmla="*/ 0 w 274"/>
                  <a:gd name="T23" fmla="*/ 0 h 1035"/>
                  <a:gd name="T24" fmla="*/ 53 w 274"/>
                  <a:gd name="T25" fmla="*/ 18 h 1035"/>
                  <a:gd name="T26" fmla="*/ 99 w 274"/>
                  <a:gd name="T27" fmla="*/ 64 h 1035"/>
                  <a:gd name="T28" fmla="*/ 141 w 274"/>
                  <a:gd name="T29" fmla="*/ 139 h 1035"/>
                  <a:gd name="T30" fmla="*/ 177 w 274"/>
                  <a:gd name="T31" fmla="*/ 236 h 1035"/>
                  <a:gd name="T32" fmla="*/ 206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4 w 274"/>
                  <a:gd name="T39" fmla="*/ 753 h 1035"/>
                  <a:gd name="T40" fmla="*/ 272 w 274"/>
                  <a:gd name="T41" fmla="*/ 895 h 1035"/>
                  <a:gd name="T42" fmla="*/ 274 w 274"/>
                  <a:gd name="T43" fmla="*/ 1035 h 1035"/>
                  <a:gd name="T44" fmla="*/ 241 w 274"/>
                  <a:gd name="T45" fmla="*/ 1035 h 1035"/>
                  <a:gd name="T46" fmla="*/ 241 w 274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5"/>
                  <a:gd name="T74" fmla="*/ 274 w 274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5">
                    <a:moveTo>
                      <a:pt x="240" y="1035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40" y="157"/>
                    </a:lnTo>
                    <a:lnTo>
                      <a:pt x="101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4"/>
                    </a:lnTo>
                    <a:lnTo>
                      <a:pt x="141" y="139"/>
                    </a:lnTo>
                    <a:lnTo>
                      <a:pt x="177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4" y="753"/>
                    </a:lnTo>
                    <a:lnTo>
                      <a:pt x="272" y="895"/>
                    </a:lnTo>
                    <a:lnTo>
                      <a:pt x="274" y="1035"/>
                    </a:lnTo>
                    <a:lnTo>
                      <a:pt x="241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41"/>
              <p:cNvSpPr>
                <a:spLocks/>
              </p:cNvSpPr>
              <p:nvPr/>
            </p:nvSpPr>
            <p:spPr bwMode="auto">
              <a:xfrm>
                <a:off x="1123" y="2968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5 w 149"/>
                  <a:gd name="T7" fmla="*/ 883 h 1050"/>
                  <a:gd name="T8" fmla="*/ 140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0 h 1050"/>
                  <a:gd name="T14" fmla="*/ 120 w 149"/>
                  <a:gd name="T15" fmla="*/ 584 h 1050"/>
                  <a:gd name="T16" fmla="*/ 114 w 149"/>
                  <a:gd name="T17" fmla="*/ 529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4 w 149"/>
                  <a:gd name="T25" fmla="*/ 390 h 1050"/>
                  <a:gd name="T26" fmla="*/ 81 w 149"/>
                  <a:gd name="T27" fmla="*/ 330 h 1050"/>
                  <a:gd name="T28" fmla="*/ 67 w 149"/>
                  <a:gd name="T29" fmla="*/ 269 h 1050"/>
                  <a:gd name="T30" fmla="*/ 54 w 149"/>
                  <a:gd name="T31" fmla="*/ 212 h 1050"/>
                  <a:gd name="T32" fmla="*/ 40 w 149"/>
                  <a:gd name="T33" fmla="*/ 154 h 1050"/>
                  <a:gd name="T34" fmla="*/ 28 w 149"/>
                  <a:gd name="T35" fmla="*/ 106 h 1050"/>
                  <a:gd name="T36" fmla="*/ 16 w 149"/>
                  <a:gd name="T37" fmla="*/ 63 h 1050"/>
                  <a:gd name="T38" fmla="*/ 8 w 149"/>
                  <a:gd name="T39" fmla="*/ 30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5 w 149"/>
                  <a:gd name="T51" fmla="*/ 393 h 1050"/>
                  <a:gd name="T52" fmla="*/ 95 w 149"/>
                  <a:gd name="T53" fmla="*/ 466 h 1050"/>
                  <a:gd name="T54" fmla="*/ 102 w 149"/>
                  <a:gd name="T55" fmla="*/ 526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10 w 149"/>
                  <a:gd name="T61" fmla="*/ 632 h 1050"/>
                  <a:gd name="T62" fmla="*/ 110 w 149"/>
                  <a:gd name="T63" fmla="*/ 638 h 1050"/>
                  <a:gd name="T64" fmla="*/ 114 w 149"/>
                  <a:gd name="T65" fmla="*/ 720 h 1050"/>
                  <a:gd name="T66" fmla="*/ 116 w 149"/>
                  <a:gd name="T67" fmla="*/ 789 h 1050"/>
                  <a:gd name="T68" fmla="*/ 118 w 149"/>
                  <a:gd name="T69" fmla="*/ 853 h 1050"/>
                  <a:gd name="T70" fmla="*/ 118 w 149"/>
                  <a:gd name="T71" fmla="*/ 904 h 1050"/>
                  <a:gd name="T72" fmla="*/ 118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3 h 1050"/>
                  <a:gd name="T78" fmla="*/ 114 w 149"/>
                  <a:gd name="T79" fmla="*/ 1034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149 w 149"/>
                  <a:gd name="T89" fmla="*/ 1047 h 10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"/>
                  <a:gd name="T136" fmla="*/ 0 h 1050"/>
                  <a:gd name="T137" fmla="*/ 149 w 149"/>
                  <a:gd name="T138" fmla="*/ 1050 h 10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3" y="723"/>
                    </a:lnTo>
                    <a:lnTo>
                      <a:pt x="127" y="650"/>
                    </a:lnTo>
                    <a:lnTo>
                      <a:pt x="120" y="584"/>
                    </a:lnTo>
                    <a:lnTo>
                      <a:pt x="114" y="529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4" y="390"/>
                    </a:lnTo>
                    <a:lnTo>
                      <a:pt x="81" y="330"/>
                    </a:lnTo>
                    <a:lnTo>
                      <a:pt x="67" y="269"/>
                    </a:lnTo>
                    <a:lnTo>
                      <a:pt x="54" y="212"/>
                    </a:lnTo>
                    <a:lnTo>
                      <a:pt x="40" y="154"/>
                    </a:lnTo>
                    <a:lnTo>
                      <a:pt x="28" y="106"/>
                    </a:lnTo>
                    <a:lnTo>
                      <a:pt x="16" y="63"/>
                    </a:lnTo>
                    <a:lnTo>
                      <a:pt x="8" y="30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5" y="393"/>
                    </a:lnTo>
                    <a:lnTo>
                      <a:pt x="95" y="466"/>
                    </a:lnTo>
                    <a:lnTo>
                      <a:pt x="102" y="526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10" y="632"/>
                    </a:lnTo>
                    <a:lnTo>
                      <a:pt x="110" y="638"/>
                    </a:lnTo>
                    <a:lnTo>
                      <a:pt x="114" y="720"/>
                    </a:lnTo>
                    <a:lnTo>
                      <a:pt x="116" y="789"/>
                    </a:lnTo>
                    <a:lnTo>
                      <a:pt x="118" y="853"/>
                    </a:lnTo>
                    <a:lnTo>
                      <a:pt x="118" y="904"/>
                    </a:lnTo>
                    <a:lnTo>
                      <a:pt x="118" y="950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  <a:lnTo>
                      <a:pt x="149" y="104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42"/>
              <p:cNvSpPr>
                <a:spLocks/>
              </p:cNvSpPr>
              <p:nvPr/>
            </p:nvSpPr>
            <p:spPr bwMode="auto">
              <a:xfrm>
                <a:off x="1123" y="2968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5 w 149"/>
                  <a:gd name="T7" fmla="*/ 883 h 1050"/>
                  <a:gd name="T8" fmla="*/ 140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0 h 1050"/>
                  <a:gd name="T14" fmla="*/ 120 w 149"/>
                  <a:gd name="T15" fmla="*/ 584 h 1050"/>
                  <a:gd name="T16" fmla="*/ 114 w 149"/>
                  <a:gd name="T17" fmla="*/ 529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4 w 149"/>
                  <a:gd name="T25" fmla="*/ 390 h 1050"/>
                  <a:gd name="T26" fmla="*/ 81 w 149"/>
                  <a:gd name="T27" fmla="*/ 330 h 1050"/>
                  <a:gd name="T28" fmla="*/ 67 w 149"/>
                  <a:gd name="T29" fmla="*/ 269 h 1050"/>
                  <a:gd name="T30" fmla="*/ 54 w 149"/>
                  <a:gd name="T31" fmla="*/ 212 h 1050"/>
                  <a:gd name="T32" fmla="*/ 40 w 149"/>
                  <a:gd name="T33" fmla="*/ 154 h 1050"/>
                  <a:gd name="T34" fmla="*/ 28 w 149"/>
                  <a:gd name="T35" fmla="*/ 106 h 1050"/>
                  <a:gd name="T36" fmla="*/ 16 w 149"/>
                  <a:gd name="T37" fmla="*/ 63 h 1050"/>
                  <a:gd name="T38" fmla="*/ 8 w 149"/>
                  <a:gd name="T39" fmla="*/ 30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5 w 149"/>
                  <a:gd name="T51" fmla="*/ 393 h 1050"/>
                  <a:gd name="T52" fmla="*/ 95 w 149"/>
                  <a:gd name="T53" fmla="*/ 466 h 1050"/>
                  <a:gd name="T54" fmla="*/ 102 w 149"/>
                  <a:gd name="T55" fmla="*/ 526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10 w 149"/>
                  <a:gd name="T61" fmla="*/ 632 h 1050"/>
                  <a:gd name="T62" fmla="*/ 110 w 149"/>
                  <a:gd name="T63" fmla="*/ 638 h 1050"/>
                  <a:gd name="T64" fmla="*/ 114 w 149"/>
                  <a:gd name="T65" fmla="*/ 720 h 1050"/>
                  <a:gd name="T66" fmla="*/ 116 w 149"/>
                  <a:gd name="T67" fmla="*/ 789 h 1050"/>
                  <a:gd name="T68" fmla="*/ 118 w 149"/>
                  <a:gd name="T69" fmla="*/ 853 h 1050"/>
                  <a:gd name="T70" fmla="*/ 118 w 149"/>
                  <a:gd name="T71" fmla="*/ 904 h 1050"/>
                  <a:gd name="T72" fmla="*/ 118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3 h 1050"/>
                  <a:gd name="T78" fmla="*/ 114 w 149"/>
                  <a:gd name="T79" fmla="*/ 1034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50"/>
                  <a:gd name="T134" fmla="*/ 149 w 149"/>
                  <a:gd name="T135" fmla="*/ 1050 h 10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3" y="723"/>
                    </a:lnTo>
                    <a:lnTo>
                      <a:pt x="127" y="650"/>
                    </a:lnTo>
                    <a:lnTo>
                      <a:pt x="120" y="584"/>
                    </a:lnTo>
                    <a:lnTo>
                      <a:pt x="114" y="529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4" y="390"/>
                    </a:lnTo>
                    <a:lnTo>
                      <a:pt x="81" y="330"/>
                    </a:lnTo>
                    <a:lnTo>
                      <a:pt x="67" y="269"/>
                    </a:lnTo>
                    <a:lnTo>
                      <a:pt x="54" y="212"/>
                    </a:lnTo>
                    <a:lnTo>
                      <a:pt x="40" y="154"/>
                    </a:lnTo>
                    <a:lnTo>
                      <a:pt x="28" y="106"/>
                    </a:lnTo>
                    <a:lnTo>
                      <a:pt x="16" y="63"/>
                    </a:lnTo>
                    <a:lnTo>
                      <a:pt x="8" y="30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5" y="393"/>
                    </a:lnTo>
                    <a:lnTo>
                      <a:pt x="95" y="466"/>
                    </a:lnTo>
                    <a:lnTo>
                      <a:pt x="102" y="526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10" y="632"/>
                    </a:lnTo>
                    <a:lnTo>
                      <a:pt x="110" y="638"/>
                    </a:lnTo>
                    <a:lnTo>
                      <a:pt x="114" y="720"/>
                    </a:lnTo>
                    <a:lnTo>
                      <a:pt x="116" y="789"/>
                    </a:lnTo>
                    <a:lnTo>
                      <a:pt x="118" y="853"/>
                    </a:lnTo>
                    <a:lnTo>
                      <a:pt x="118" y="904"/>
                    </a:lnTo>
                    <a:lnTo>
                      <a:pt x="118" y="950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43"/>
              <p:cNvSpPr>
                <a:spLocks/>
              </p:cNvSpPr>
              <p:nvPr/>
            </p:nvSpPr>
            <p:spPr bwMode="auto">
              <a:xfrm>
                <a:off x="634" y="3010"/>
                <a:ext cx="312" cy="983"/>
              </a:xfrm>
              <a:custGeom>
                <a:avLst/>
                <a:gdLst>
                  <a:gd name="T0" fmla="*/ 279 w 312"/>
                  <a:gd name="T1" fmla="*/ 983 h 983"/>
                  <a:gd name="T2" fmla="*/ 277 w 312"/>
                  <a:gd name="T3" fmla="*/ 847 h 983"/>
                  <a:gd name="T4" fmla="*/ 269 w 312"/>
                  <a:gd name="T5" fmla="*/ 708 h 983"/>
                  <a:gd name="T6" fmla="*/ 256 w 312"/>
                  <a:gd name="T7" fmla="*/ 572 h 983"/>
                  <a:gd name="T8" fmla="*/ 236 w 312"/>
                  <a:gd name="T9" fmla="*/ 442 h 983"/>
                  <a:gd name="T10" fmla="*/ 211 w 312"/>
                  <a:gd name="T11" fmla="*/ 324 h 983"/>
                  <a:gd name="T12" fmla="*/ 182 w 312"/>
                  <a:gd name="T13" fmla="*/ 218 h 983"/>
                  <a:gd name="T14" fmla="*/ 145 w 312"/>
                  <a:gd name="T15" fmla="*/ 127 h 983"/>
                  <a:gd name="T16" fmla="*/ 104 w 312"/>
                  <a:gd name="T17" fmla="*/ 61 h 983"/>
                  <a:gd name="T18" fmla="*/ 56 w 312"/>
                  <a:gd name="T19" fmla="*/ 18 h 983"/>
                  <a:gd name="T20" fmla="*/ 5 w 312"/>
                  <a:gd name="T21" fmla="*/ 3 h 983"/>
                  <a:gd name="T22" fmla="*/ 0 w 312"/>
                  <a:gd name="T23" fmla="*/ 0 h 983"/>
                  <a:gd name="T24" fmla="*/ 54 w 312"/>
                  <a:gd name="T25" fmla="*/ 6 h 983"/>
                  <a:gd name="T26" fmla="*/ 101 w 312"/>
                  <a:gd name="T27" fmla="*/ 46 h 983"/>
                  <a:gd name="T28" fmla="*/ 146 w 312"/>
                  <a:gd name="T29" fmla="*/ 109 h 983"/>
                  <a:gd name="T30" fmla="*/ 184 w 312"/>
                  <a:gd name="T31" fmla="*/ 197 h 983"/>
                  <a:gd name="T32" fmla="*/ 219 w 312"/>
                  <a:gd name="T33" fmla="*/ 306 h 983"/>
                  <a:gd name="T34" fmla="*/ 249 w 312"/>
                  <a:gd name="T35" fmla="*/ 427 h 983"/>
                  <a:gd name="T36" fmla="*/ 273 w 312"/>
                  <a:gd name="T37" fmla="*/ 560 h 983"/>
                  <a:gd name="T38" fmla="*/ 291 w 312"/>
                  <a:gd name="T39" fmla="*/ 699 h 983"/>
                  <a:gd name="T40" fmla="*/ 304 w 312"/>
                  <a:gd name="T41" fmla="*/ 838 h 983"/>
                  <a:gd name="T42" fmla="*/ 312 w 312"/>
                  <a:gd name="T43" fmla="*/ 977 h 983"/>
                  <a:gd name="T44" fmla="*/ 279 w 312"/>
                  <a:gd name="T45" fmla="*/ 983 h 983"/>
                  <a:gd name="T46" fmla="*/ 279 w 312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983"/>
                  <a:gd name="T74" fmla="*/ 312 w 312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983">
                    <a:moveTo>
                      <a:pt x="279" y="983"/>
                    </a:moveTo>
                    <a:lnTo>
                      <a:pt x="277" y="847"/>
                    </a:lnTo>
                    <a:lnTo>
                      <a:pt x="269" y="708"/>
                    </a:lnTo>
                    <a:lnTo>
                      <a:pt x="256" y="572"/>
                    </a:lnTo>
                    <a:lnTo>
                      <a:pt x="236" y="442"/>
                    </a:lnTo>
                    <a:lnTo>
                      <a:pt x="211" y="324"/>
                    </a:lnTo>
                    <a:lnTo>
                      <a:pt x="182" y="218"/>
                    </a:lnTo>
                    <a:lnTo>
                      <a:pt x="145" y="127"/>
                    </a:lnTo>
                    <a:lnTo>
                      <a:pt x="104" y="61"/>
                    </a:lnTo>
                    <a:lnTo>
                      <a:pt x="56" y="18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4" y="6"/>
                    </a:lnTo>
                    <a:lnTo>
                      <a:pt x="101" y="46"/>
                    </a:lnTo>
                    <a:lnTo>
                      <a:pt x="146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9" y="427"/>
                    </a:lnTo>
                    <a:lnTo>
                      <a:pt x="273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7"/>
                    </a:lnTo>
                    <a:lnTo>
                      <a:pt x="279" y="98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44"/>
              <p:cNvSpPr>
                <a:spLocks/>
              </p:cNvSpPr>
              <p:nvPr/>
            </p:nvSpPr>
            <p:spPr bwMode="auto">
              <a:xfrm>
                <a:off x="634" y="3010"/>
                <a:ext cx="312" cy="983"/>
              </a:xfrm>
              <a:custGeom>
                <a:avLst/>
                <a:gdLst>
                  <a:gd name="T0" fmla="*/ 279 w 312"/>
                  <a:gd name="T1" fmla="*/ 983 h 983"/>
                  <a:gd name="T2" fmla="*/ 277 w 312"/>
                  <a:gd name="T3" fmla="*/ 847 h 983"/>
                  <a:gd name="T4" fmla="*/ 269 w 312"/>
                  <a:gd name="T5" fmla="*/ 708 h 983"/>
                  <a:gd name="T6" fmla="*/ 256 w 312"/>
                  <a:gd name="T7" fmla="*/ 572 h 983"/>
                  <a:gd name="T8" fmla="*/ 236 w 312"/>
                  <a:gd name="T9" fmla="*/ 442 h 983"/>
                  <a:gd name="T10" fmla="*/ 211 w 312"/>
                  <a:gd name="T11" fmla="*/ 324 h 983"/>
                  <a:gd name="T12" fmla="*/ 182 w 312"/>
                  <a:gd name="T13" fmla="*/ 218 h 983"/>
                  <a:gd name="T14" fmla="*/ 145 w 312"/>
                  <a:gd name="T15" fmla="*/ 127 h 983"/>
                  <a:gd name="T16" fmla="*/ 104 w 312"/>
                  <a:gd name="T17" fmla="*/ 61 h 983"/>
                  <a:gd name="T18" fmla="*/ 56 w 312"/>
                  <a:gd name="T19" fmla="*/ 18 h 983"/>
                  <a:gd name="T20" fmla="*/ 5 w 312"/>
                  <a:gd name="T21" fmla="*/ 3 h 983"/>
                  <a:gd name="T22" fmla="*/ 0 w 312"/>
                  <a:gd name="T23" fmla="*/ 0 h 983"/>
                  <a:gd name="T24" fmla="*/ 54 w 312"/>
                  <a:gd name="T25" fmla="*/ 6 h 983"/>
                  <a:gd name="T26" fmla="*/ 101 w 312"/>
                  <a:gd name="T27" fmla="*/ 46 h 983"/>
                  <a:gd name="T28" fmla="*/ 146 w 312"/>
                  <a:gd name="T29" fmla="*/ 109 h 983"/>
                  <a:gd name="T30" fmla="*/ 184 w 312"/>
                  <a:gd name="T31" fmla="*/ 197 h 983"/>
                  <a:gd name="T32" fmla="*/ 219 w 312"/>
                  <a:gd name="T33" fmla="*/ 306 h 983"/>
                  <a:gd name="T34" fmla="*/ 249 w 312"/>
                  <a:gd name="T35" fmla="*/ 427 h 983"/>
                  <a:gd name="T36" fmla="*/ 273 w 312"/>
                  <a:gd name="T37" fmla="*/ 560 h 983"/>
                  <a:gd name="T38" fmla="*/ 291 w 312"/>
                  <a:gd name="T39" fmla="*/ 699 h 983"/>
                  <a:gd name="T40" fmla="*/ 304 w 312"/>
                  <a:gd name="T41" fmla="*/ 838 h 983"/>
                  <a:gd name="T42" fmla="*/ 312 w 312"/>
                  <a:gd name="T43" fmla="*/ 977 h 983"/>
                  <a:gd name="T44" fmla="*/ 279 w 312"/>
                  <a:gd name="T45" fmla="*/ 983 h 983"/>
                  <a:gd name="T46" fmla="*/ 279 w 312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983"/>
                  <a:gd name="T74" fmla="*/ 312 w 312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983">
                    <a:moveTo>
                      <a:pt x="279" y="983"/>
                    </a:moveTo>
                    <a:lnTo>
                      <a:pt x="277" y="847"/>
                    </a:lnTo>
                    <a:lnTo>
                      <a:pt x="269" y="708"/>
                    </a:lnTo>
                    <a:lnTo>
                      <a:pt x="256" y="572"/>
                    </a:lnTo>
                    <a:lnTo>
                      <a:pt x="236" y="442"/>
                    </a:lnTo>
                    <a:lnTo>
                      <a:pt x="211" y="324"/>
                    </a:lnTo>
                    <a:lnTo>
                      <a:pt x="182" y="218"/>
                    </a:lnTo>
                    <a:lnTo>
                      <a:pt x="145" y="127"/>
                    </a:lnTo>
                    <a:lnTo>
                      <a:pt x="104" y="61"/>
                    </a:lnTo>
                    <a:lnTo>
                      <a:pt x="56" y="18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4" y="6"/>
                    </a:lnTo>
                    <a:lnTo>
                      <a:pt x="101" y="46"/>
                    </a:lnTo>
                    <a:lnTo>
                      <a:pt x="146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9" y="427"/>
                    </a:lnTo>
                    <a:lnTo>
                      <a:pt x="273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7"/>
                    </a:lnTo>
                    <a:lnTo>
                      <a:pt x="279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45"/>
              <p:cNvSpPr>
                <a:spLocks/>
              </p:cNvSpPr>
              <p:nvPr/>
            </p:nvSpPr>
            <p:spPr bwMode="auto">
              <a:xfrm>
                <a:off x="1169" y="2886"/>
                <a:ext cx="189" cy="1020"/>
              </a:xfrm>
              <a:custGeom>
                <a:avLst/>
                <a:gdLst>
                  <a:gd name="T0" fmla="*/ 189 w 189"/>
                  <a:gd name="T1" fmla="*/ 1014 h 1020"/>
                  <a:gd name="T2" fmla="*/ 189 w 189"/>
                  <a:gd name="T3" fmla="*/ 1014 h 1020"/>
                  <a:gd name="T4" fmla="*/ 185 w 189"/>
                  <a:gd name="T5" fmla="*/ 932 h 1020"/>
                  <a:gd name="T6" fmla="*/ 178 w 189"/>
                  <a:gd name="T7" fmla="*/ 850 h 1020"/>
                  <a:gd name="T8" fmla="*/ 170 w 189"/>
                  <a:gd name="T9" fmla="*/ 769 h 1020"/>
                  <a:gd name="T10" fmla="*/ 161 w 189"/>
                  <a:gd name="T11" fmla="*/ 690 h 1020"/>
                  <a:gd name="T12" fmla="*/ 152 w 189"/>
                  <a:gd name="T13" fmla="*/ 620 h 1020"/>
                  <a:gd name="T14" fmla="*/ 143 w 189"/>
                  <a:gd name="T15" fmla="*/ 554 h 1020"/>
                  <a:gd name="T16" fmla="*/ 134 w 189"/>
                  <a:gd name="T17" fmla="*/ 502 h 1020"/>
                  <a:gd name="T18" fmla="*/ 127 w 189"/>
                  <a:gd name="T19" fmla="*/ 460 h 1020"/>
                  <a:gd name="T20" fmla="*/ 123 w 189"/>
                  <a:gd name="T21" fmla="*/ 433 h 1020"/>
                  <a:gd name="T22" fmla="*/ 120 w 189"/>
                  <a:gd name="T23" fmla="*/ 424 h 1020"/>
                  <a:gd name="T24" fmla="*/ 108 w 189"/>
                  <a:gd name="T25" fmla="*/ 369 h 1020"/>
                  <a:gd name="T26" fmla="*/ 94 w 189"/>
                  <a:gd name="T27" fmla="*/ 312 h 1020"/>
                  <a:gd name="T28" fmla="*/ 78 w 189"/>
                  <a:gd name="T29" fmla="*/ 254 h 1020"/>
                  <a:gd name="T30" fmla="*/ 62 w 189"/>
                  <a:gd name="T31" fmla="*/ 197 h 1020"/>
                  <a:gd name="T32" fmla="*/ 46 w 189"/>
                  <a:gd name="T33" fmla="*/ 145 h 1020"/>
                  <a:gd name="T34" fmla="*/ 32 w 189"/>
                  <a:gd name="T35" fmla="*/ 97 h 1020"/>
                  <a:gd name="T36" fmla="*/ 19 w 189"/>
                  <a:gd name="T37" fmla="*/ 58 h 1020"/>
                  <a:gd name="T38" fmla="*/ 10 w 189"/>
                  <a:gd name="T39" fmla="*/ 28 h 1020"/>
                  <a:gd name="T40" fmla="*/ 3 w 189"/>
                  <a:gd name="T41" fmla="*/ 6 h 1020"/>
                  <a:gd name="T42" fmla="*/ 0 w 189"/>
                  <a:gd name="T43" fmla="*/ 0 h 1020"/>
                  <a:gd name="T44" fmla="*/ 35 w 189"/>
                  <a:gd name="T45" fmla="*/ 106 h 1020"/>
                  <a:gd name="T46" fmla="*/ 61 w 189"/>
                  <a:gd name="T47" fmla="*/ 203 h 1020"/>
                  <a:gd name="T48" fmla="*/ 83 w 189"/>
                  <a:gd name="T49" fmla="*/ 294 h 1020"/>
                  <a:gd name="T50" fmla="*/ 101 w 189"/>
                  <a:gd name="T51" fmla="*/ 375 h 1020"/>
                  <a:gd name="T52" fmla="*/ 114 w 189"/>
                  <a:gd name="T53" fmla="*/ 445 h 1020"/>
                  <a:gd name="T54" fmla="*/ 123 w 189"/>
                  <a:gd name="T55" fmla="*/ 502 h 1020"/>
                  <a:gd name="T56" fmla="*/ 128 w 189"/>
                  <a:gd name="T57" fmla="*/ 551 h 1020"/>
                  <a:gd name="T58" fmla="*/ 132 w 189"/>
                  <a:gd name="T59" fmla="*/ 584 h 1020"/>
                  <a:gd name="T60" fmla="*/ 134 w 189"/>
                  <a:gd name="T61" fmla="*/ 605 h 1020"/>
                  <a:gd name="T62" fmla="*/ 135 w 189"/>
                  <a:gd name="T63" fmla="*/ 614 h 1020"/>
                  <a:gd name="T64" fmla="*/ 141 w 189"/>
                  <a:gd name="T65" fmla="*/ 693 h 1020"/>
                  <a:gd name="T66" fmla="*/ 147 w 189"/>
                  <a:gd name="T67" fmla="*/ 763 h 1020"/>
                  <a:gd name="T68" fmla="*/ 151 w 189"/>
                  <a:gd name="T69" fmla="*/ 823 h 1020"/>
                  <a:gd name="T70" fmla="*/ 152 w 189"/>
                  <a:gd name="T71" fmla="*/ 877 h 1020"/>
                  <a:gd name="T72" fmla="*/ 153 w 189"/>
                  <a:gd name="T73" fmla="*/ 920 h 1020"/>
                  <a:gd name="T74" fmla="*/ 153 w 189"/>
                  <a:gd name="T75" fmla="*/ 956 h 1020"/>
                  <a:gd name="T76" fmla="*/ 153 w 189"/>
                  <a:gd name="T77" fmla="*/ 986 h 1020"/>
                  <a:gd name="T78" fmla="*/ 153 w 189"/>
                  <a:gd name="T79" fmla="*/ 1004 h 1020"/>
                  <a:gd name="T80" fmla="*/ 152 w 189"/>
                  <a:gd name="T81" fmla="*/ 1017 h 1020"/>
                  <a:gd name="T82" fmla="*/ 152 w 189"/>
                  <a:gd name="T83" fmla="*/ 1020 h 1020"/>
                  <a:gd name="T84" fmla="*/ 189 w 189"/>
                  <a:gd name="T85" fmla="*/ 1014 h 1020"/>
                  <a:gd name="T86" fmla="*/ 189 w 189"/>
                  <a:gd name="T87" fmla="*/ 1014 h 10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20"/>
                  <a:gd name="T134" fmla="*/ 189 w 189"/>
                  <a:gd name="T135" fmla="*/ 1020 h 10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20">
                    <a:moveTo>
                      <a:pt x="189" y="1014"/>
                    </a:moveTo>
                    <a:lnTo>
                      <a:pt x="189" y="1014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0" y="769"/>
                    </a:lnTo>
                    <a:lnTo>
                      <a:pt x="161" y="690"/>
                    </a:lnTo>
                    <a:lnTo>
                      <a:pt x="152" y="620"/>
                    </a:lnTo>
                    <a:lnTo>
                      <a:pt x="143" y="554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3"/>
                    </a:lnTo>
                    <a:lnTo>
                      <a:pt x="120" y="424"/>
                    </a:lnTo>
                    <a:lnTo>
                      <a:pt x="108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6" y="145"/>
                    </a:lnTo>
                    <a:lnTo>
                      <a:pt x="32" y="97"/>
                    </a:lnTo>
                    <a:lnTo>
                      <a:pt x="19" y="58"/>
                    </a:lnTo>
                    <a:lnTo>
                      <a:pt x="10" y="28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5" y="106"/>
                    </a:lnTo>
                    <a:lnTo>
                      <a:pt x="61" y="203"/>
                    </a:lnTo>
                    <a:lnTo>
                      <a:pt x="83" y="294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1" y="693"/>
                    </a:lnTo>
                    <a:lnTo>
                      <a:pt x="147" y="763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20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7"/>
                    </a:lnTo>
                    <a:lnTo>
                      <a:pt x="152" y="1020"/>
                    </a:lnTo>
                    <a:lnTo>
                      <a:pt x="189" y="101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46"/>
              <p:cNvSpPr>
                <a:spLocks/>
              </p:cNvSpPr>
              <p:nvPr/>
            </p:nvSpPr>
            <p:spPr bwMode="auto">
              <a:xfrm>
                <a:off x="1169" y="2886"/>
                <a:ext cx="189" cy="1020"/>
              </a:xfrm>
              <a:custGeom>
                <a:avLst/>
                <a:gdLst>
                  <a:gd name="T0" fmla="*/ 189 w 189"/>
                  <a:gd name="T1" fmla="*/ 1014 h 1020"/>
                  <a:gd name="T2" fmla="*/ 189 w 189"/>
                  <a:gd name="T3" fmla="*/ 1014 h 1020"/>
                  <a:gd name="T4" fmla="*/ 185 w 189"/>
                  <a:gd name="T5" fmla="*/ 932 h 1020"/>
                  <a:gd name="T6" fmla="*/ 178 w 189"/>
                  <a:gd name="T7" fmla="*/ 850 h 1020"/>
                  <a:gd name="T8" fmla="*/ 170 w 189"/>
                  <a:gd name="T9" fmla="*/ 769 h 1020"/>
                  <a:gd name="T10" fmla="*/ 161 w 189"/>
                  <a:gd name="T11" fmla="*/ 690 h 1020"/>
                  <a:gd name="T12" fmla="*/ 152 w 189"/>
                  <a:gd name="T13" fmla="*/ 620 h 1020"/>
                  <a:gd name="T14" fmla="*/ 143 w 189"/>
                  <a:gd name="T15" fmla="*/ 554 h 1020"/>
                  <a:gd name="T16" fmla="*/ 134 w 189"/>
                  <a:gd name="T17" fmla="*/ 502 h 1020"/>
                  <a:gd name="T18" fmla="*/ 127 w 189"/>
                  <a:gd name="T19" fmla="*/ 460 h 1020"/>
                  <a:gd name="T20" fmla="*/ 123 w 189"/>
                  <a:gd name="T21" fmla="*/ 433 h 1020"/>
                  <a:gd name="T22" fmla="*/ 120 w 189"/>
                  <a:gd name="T23" fmla="*/ 424 h 1020"/>
                  <a:gd name="T24" fmla="*/ 108 w 189"/>
                  <a:gd name="T25" fmla="*/ 369 h 1020"/>
                  <a:gd name="T26" fmla="*/ 94 w 189"/>
                  <a:gd name="T27" fmla="*/ 312 h 1020"/>
                  <a:gd name="T28" fmla="*/ 78 w 189"/>
                  <a:gd name="T29" fmla="*/ 254 h 1020"/>
                  <a:gd name="T30" fmla="*/ 62 w 189"/>
                  <a:gd name="T31" fmla="*/ 197 h 1020"/>
                  <a:gd name="T32" fmla="*/ 46 w 189"/>
                  <a:gd name="T33" fmla="*/ 145 h 1020"/>
                  <a:gd name="T34" fmla="*/ 32 w 189"/>
                  <a:gd name="T35" fmla="*/ 97 h 1020"/>
                  <a:gd name="T36" fmla="*/ 19 w 189"/>
                  <a:gd name="T37" fmla="*/ 58 h 1020"/>
                  <a:gd name="T38" fmla="*/ 10 w 189"/>
                  <a:gd name="T39" fmla="*/ 28 h 1020"/>
                  <a:gd name="T40" fmla="*/ 3 w 189"/>
                  <a:gd name="T41" fmla="*/ 6 h 1020"/>
                  <a:gd name="T42" fmla="*/ 0 w 189"/>
                  <a:gd name="T43" fmla="*/ 0 h 1020"/>
                  <a:gd name="T44" fmla="*/ 35 w 189"/>
                  <a:gd name="T45" fmla="*/ 106 h 1020"/>
                  <a:gd name="T46" fmla="*/ 61 w 189"/>
                  <a:gd name="T47" fmla="*/ 203 h 1020"/>
                  <a:gd name="T48" fmla="*/ 83 w 189"/>
                  <a:gd name="T49" fmla="*/ 294 h 1020"/>
                  <a:gd name="T50" fmla="*/ 101 w 189"/>
                  <a:gd name="T51" fmla="*/ 375 h 1020"/>
                  <a:gd name="T52" fmla="*/ 114 w 189"/>
                  <a:gd name="T53" fmla="*/ 445 h 1020"/>
                  <a:gd name="T54" fmla="*/ 123 w 189"/>
                  <a:gd name="T55" fmla="*/ 502 h 1020"/>
                  <a:gd name="T56" fmla="*/ 128 w 189"/>
                  <a:gd name="T57" fmla="*/ 551 h 1020"/>
                  <a:gd name="T58" fmla="*/ 132 w 189"/>
                  <a:gd name="T59" fmla="*/ 584 h 1020"/>
                  <a:gd name="T60" fmla="*/ 134 w 189"/>
                  <a:gd name="T61" fmla="*/ 605 h 1020"/>
                  <a:gd name="T62" fmla="*/ 135 w 189"/>
                  <a:gd name="T63" fmla="*/ 614 h 1020"/>
                  <a:gd name="T64" fmla="*/ 141 w 189"/>
                  <a:gd name="T65" fmla="*/ 693 h 1020"/>
                  <a:gd name="T66" fmla="*/ 147 w 189"/>
                  <a:gd name="T67" fmla="*/ 763 h 1020"/>
                  <a:gd name="T68" fmla="*/ 151 w 189"/>
                  <a:gd name="T69" fmla="*/ 823 h 1020"/>
                  <a:gd name="T70" fmla="*/ 152 w 189"/>
                  <a:gd name="T71" fmla="*/ 877 h 1020"/>
                  <a:gd name="T72" fmla="*/ 153 w 189"/>
                  <a:gd name="T73" fmla="*/ 920 h 1020"/>
                  <a:gd name="T74" fmla="*/ 153 w 189"/>
                  <a:gd name="T75" fmla="*/ 956 h 1020"/>
                  <a:gd name="T76" fmla="*/ 153 w 189"/>
                  <a:gd name="T77" fmla="*/ 986 h 1020"/>
                  <a:gd name="T78" fmla="*/ 153 w 189"/>
                  <a:gd name="T79" fmla="*/ 1004 h 1020"/>
                  <a:gd name="T80" fmla="*/ 152 w 189"/>
                  <a:gd name="T81" fmla="*/ 1017 h 1020"/>
                  <a:gd name="T82" fmla="*/ 152 w 189"/>
                  <a:gd name="T83" fmla="*/ 1020 h 1020"/>
                  <a:gd name="T84" fmla="*/ 189 w 189"/>
                  <a:gd name="T85" fmla="*/ 1014 h 1020"/>
                  <a:gd name="T86" fmla="*/ 189 w 189"/>
                  <a:gd name="T87" fmla="*/ 1014 h 10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20"/>
                  <a:gd name="T134" fmla="*/ 189 w 189"/>
                  <a:gd name="T135" fmla="*/ 1020 h 10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20">
                    <a:moveTo>
                      <a:pt x="189" y="1014"/>
                    </a:moveTo>
                    <a:lnTo>
                      <a:pt x="189" y="1014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0" y="769"/>
                    </a:lnTo>
                    <a:lnTo>
                      <a:pt x="161" y="690"/>
                    </a:lnTo>
                    <a:lnTo>
                      <a:pt x="152" y="620"/>
                    </a:lnTo>
                    <a:lnTo>
                      <a:pt x="143" y="554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3"/>
                    </a:lnTo>
                    <a:lnTo>
                      <a:pt x="120" y="424"/>
                    </a:lnTo>
                    <a:lnTo>
                      <a:pt x="108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6" y="145"/>
                    </a:lnTo>
                    <a:lnTo>
                      <a:pt x="32" y="97"/>
                    </a:lnTo>
                    <a:lnTo>
                      <a:pt x="19" y="58"/>
                    </a:lnTo>
                    <a:lnTo>
                      <a:pt x="10" y="28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5" y="106"/>
                    </a:lnTo>
                    <a:lnTo>
                      <a:pt x="61" y="203"/>
                    </a:lnTo>
                    <a:lnTo>
                      <a:pt x="83" y="294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1" y="693"/>
                    </a:lnTo>
                    <a:lnTo>
                      <a:pt x="147" y="763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20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7"/>
                    </a:lnTo>
                    <a:lnTo>
                      <a:pt x="152" y="1020"/>
                    </a:lnTo>
                    <a:lnTo>
                      <a:pt x="189" y="101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47"/>
              <p:cNvSpPr>
                <a:spLocks/>
              </p:cNvSpPr>
              <p:nvPr/>
            </p:nvSpPr>
            <p:spPr bwMode="auto">
              <a:xfrm>
                <a:off x="1382" y="3031"/>
                <a:ext cx="312" cy="984"/>
              </a:xfrm>
              <a:custGeom>
                <a:avLst/>
                <a:gdLst>
                  <a:gd name="T0" fmla="*/ 278 w 312"/>
                  <a:gd name="T1" fmla="*/ 980 h 984"/>
                  <a:gd name="T2" fmla="*/ 277 w 312"/>
                  <a:gd name="T3" fmla="*/ 844 h 984"/>
                  <a:gd name="T4" fmla="*/ 269 w 312"/>
                  <a:gd name="T5" fmla="*/ 708 h 984"/>
                  <a:gd name="T6" fmla="*/ 254 w 312"/>
                  <a:gd name="T7" fmla="*/ 572 h 984"/>
                  <a:gd name="T8" fmla="*/ 236 w 312"/>
                  <a:gd name="T9" fmla="*/ 442 h 984"/>
                  <a:gd name="T10" fmla="*/ 211 w 312"/>
                  <a:gd name="T11" fmla="*/ 321 h 984"/>
                  <a:gd name="T12" fmla="*/ 180 w 312"/>
                  <a:gd name="T13" fmla="*/ 215 h 984"/>
                  <a:gd name="T14" fmla="*/ 145 w 312"/>
                  <a:gd name="T15" fmla="*/ 128 h 984"/>
                  <a:gd name="T16" fmla="*/ 104 w 312"/>
                  <a:gd name="T17" fmla="*/ 61 h 984"/>
                  <a:gd name="T18" fmla="*/ 56 w 312"/>
                  <a:gd name="T19" fmla="*/ 16 h 984"/>
                  <a:gd name="T20" fmla="*/ 4 w 312"/>
                  <a:gd name="T21" fmla="*/ 0 h 984"/>
                  <a:gd name="T22" fmla="*/ 0 w 312"/>
                  <a:gd name="T23" fmla="*/ 0 h 984"/>
                  <a:gd name="T24" fmla="*/ 52 w 312"/>
                  <a:gd name="T25" fmla="*/ 7 h 984"/>
                  <a:gd name="T26" fmla="*/ 101 w 312"/>
                  <a:gd name="T27" fmla="*/ 43 h 984"/>
                  <a:gd name="T28" fmla="*/ 145 w 312"/>
                  <a:gd name="T29" fmla="*/ 109 h 984"/>
                  <a:gd name="T30" fmla="*/ 184 w 312"/>
                  <a:gd name="T31" fmla="*/ 197 h 984"/>
                  <a:gd name="T32" fmla="*/ 219 w 312"/>
                  <a:gd name="T33" fmla="*/ 306 h 984"/>
                  <a:gd name="T34" fmla="*/ 248 w 312"/>
                  <a:gd name="T35" fmla="*/ 427 h 984"/>
                  <a:gd name="T36" fmla="*/ 271 w 312"/>
                  <a:gd name="T37" fmla="*/ 560 h 984"/>
                  <a:gd name="T38" fmla="*/ 291 w 312"/>
                  <a:gd name="T39" fmla="*/ 699 h 984"/>
                  <a:gd name="T40" fmla="*/ 304 w 312"/>
                  <a:gd name="T41" fmla="*/ 838 h 984"/>
                  <a:gd name="T42" fmla="*/ 312 w 312"/>
                  <a:gd name="T43" fmla="*/ 974 h 984"/>
                  <a:gd name="T44" fmla="*/ 279 w 312"/>
                  <a:gd name="T45" fmla="*/ 984 h 984"/>
                  <a:gd name="T46" fmla="*/ 279 w 312"/>
                  <a:gd name="T47" fmla="*/ 984 h 984"/>
                  <a:gd name="T48" fmla="*/ 278 w 312"/>
                  <a:gd name="T49" fmla="*/ 980 h 9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2"/>
                  <a:gd name="T76" fmla="*/ 0 h 984"/>
                  <a:gd name="T77" fmla="*/ 312 w 312"/>
                  <a:gd name="T78" fmla="*/ 984 h 9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2" h="984">
                    <a:moveTo>
                      <a:pt x="278" y="980"/>
                    </a:moveTo>
                    <a:lnTo>
                      <a:pt x="277" y="844"/>
                    </a:lnTo>
                    <a:lnTo>
                      <a:pt x="269" y="708"/>
                    </a:lnTo>
                    <a:lnTo>
                      <a:pt x="254" y="572"/>
                    </a:lnTo>
                    <a:lnTo>
                      <a:pt x="236" y="442"/>
                    </a:lnTo>
                    <a:lnTo>
                      <a:pt x="211" y="321"/>
                    </a:lnTo>
                    <a:lnTo>
                      <a:pt x="180" y="215"/>
                    </a:lnTo>
                    <a:lnTo>
                      <a:pt x="145" y="128"/>
                    </a:lnTo>
                    <a:lnTo>
                      <a:pt x="104" y="61"/>
                    </a:lnTo>
                    <a:lnTo>
                      <a:pt x="56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2" y="7"/>
                    </a:lnTo>
                    <a:lnTo>
                      <a:pt x="101" y="43"/>
                    </a:lnTo>
                    <a:lnTo>
                      <a:pt x="145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8" y="427"/>
                    </a:lnTo>
                    <a:lnTo>
                      <a:pt x="271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4"/>
                    </a:lnTo>
                    <a:lnTo>
                      <a:pt x="279" y="984"/>
                    </a:lnTo>
                    <a:lnTo>
                      <a:pt x="278" y="9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48"/>
              <p:cNvSpPr>
                <a:spLocks/>
              </p:cNvSpPr>
              <p:nvPr/>
            </p:nvSpPr>
            <p:spPr bwMode="auto">
              <a:xfrm>
                <a:off x="1382" y="3031"/>
                <a:ext cx="312" cy="984"/>
              </a:xfrm>
              <a:custGeom>
                <a:avLst/>
                <a:gdLst>
                  <a:gd name="T0" fmla="*/ 278 w 312"/>
                  <a:gd name="T1" fmla="*/ 980 h 984"/>
                  <a:gd name="T2" fmla="*/ 277 w 312"/>
                  <a:gd name="T3" fmla="*/ 844 h 984"/>
                  <a:gd name="T4" fmla="*/ 269 w 312"/>
                  <a:gd name="T5" fmla="*/ 708 h 984"/>
                  <a:gd name="T6" fmla="*/ 254 w 312"/>
                  <a:gd name="T7" fmla="*/ 572 h 984"/>
                  <a:gd name="T8" fmla="*/ 236 w 312"/>
                  <a:gd name="T9" fmla="*/ 442 h 984"/>
                  <a:gd name="T10" fmla="*/ 211 w 312"/>
                  <a:gd name="T11" fmla="*/ 321 h 984"/>
                  <a:gd name="T12" fmla="*/ 180 w 312"/>
                  <a:gd name="T13" fmla="*/ 215 h 984"/>
                  <a:gd name="T14" fmla="*/ 145 w 312"/>
                  <a:gd name="T15" fmla="*/ 128 h 984"/>
                  <a:gd name="T16" fmla="*/ 104 w 312"/>
                  <a:gd name="T17" fmla="*/ 61 h 984"/>
                  <a:gd name="T18" fmla="*/ 56 w 312"/>
                  <a:gd name="T19" fmla="*/ 16 h 984"/>
                  <a:gd name="T20" fmla="*/ 4 w 312"/>
                  <a:gd name="T21" fmla="*/ 0 h 984"/>
                  <a:gd name="T22" fmla="*/ 0 w 312"/>
                  <a:gd name="T23" fmla="*/ 0 h 984"/>
                  <a:gd name="T24" fmla="*/ 52 w 312"/>
                  <a:gd name="T25" fmla="*/ 7 h 984"/>
                  <a:gd name="T26" fmla="*/ 101 w 312"/>
                  <a:gd name="T27" fmla="*/ 43 h 984"/>
                  <a:gd name="T28" fmla="*/ 145 w 312"/>
                  <a:gd name="T29" fmla="*/ 109 h 984"/>
                  <a:gd name="T30" fmla="*/ 184 w 312"/>
                  <a:gd name="T31" fmla="*/ 197 h 984"/>
                  <a:gd name="T32" fmla="*/ 219 w 312"/>
                  <a:gd name="T33" fmla="*/ 306 h 984"/>
                  <a:gd name="T34" fmla="*/ 248 w 312"/>
                  <a:gd name="T35" fmla="*/ 427 h 984"/>
                  <a:gd name="T36" fmla="*/ 271 w 312"/>
                  <a:gd name="T37" fmla="*/ 560 h 984"/>
                  <a:gd name="T38" fmla="*/ 291 w 312"/>
                  <a:gd name="T39" fmla="*/ 699 h 984"/>
                  <a:gd name="T40" fmla="*/ 304 w 312"/>
                  <a:gd name="T41" fmla="*/ 838 h 984"/>
                  <a:gd name="T42" fmla="*/ 312 w 312"/>
                  <a:gd name="T43" fmla="*/ 974 h 984"/>
                  <a:gd name="T44" fmla="*/ 279 w 312"/>
                  <a:gd name="T45" fmla="*/ 984 h 984"/>
                  <a:gd name="T46" fmla="*/ 279 w 312"/>
                  <a:gd name="T47" fmla="*/ 984 h 9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984"/>
                  <a:gd name="T74" fmla="*/ 312 w 312"/>
                  <a:gd name="T75" fmla="*/ 984 h 9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984">
                    <a:moveTo>
                      <a:pt x="278" y="980"/>
                    </a:moveTo>
                    <a:lnTo>
                      <a:pt x="277" y="844"/>
                    </a:lnTo>
                    <a:lnTo>
                      <a:pt x="269" y="708"/>
                    </a:lnTo>
                    <a:lnTo>
                      <a:pt x="254" y="572"/>
                    </a:lnTo>
                    <a:lnTo>
                      <a:pt x="236" y="442"/>
                    </a:lnTo>
                    <a:lnTo>
                      <a:pt x="211" y="321"/>
                    </a:lnTo>
                    <a:lnTo>
                      <a:pt x="180" y="215"/>
                    </a:lnTo>
                    <a:lnTo>
                      <a:pt x="145" y="128"/>
                    </a:lnTo>
                    <a:lnTo>
                      <a:pt x="104" y="61"/>
                    </a:lnTo>
                    <a:lnTo>
                      <a:pt x="56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2" y="7"/>
                    </a:lnTo>
                    <a:lnTo>
                      <a:pt x="101" y="43"/>
                    </a:lnTo>
                    <a:lnTo>
                      <a:pt x="145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8" y="427"/>
                    </a:lnTo>
                    <a:lnTo>
                      <a:pt x="271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4"/>
                    </a:lnTo>
                    <a:lnTo>
                      <a:pt x="279" y="98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49"/>
              <p:cNvSpPr>
                <a:spLocks/>
              </p:cNvSpPr>
              <p:nvPr/>
            </p:nvSpPr>
            <p:spPr bwMode="auto">
              <a:xfrm>
                <a:off x="913" y="3089"/>
                <a:ext cx="189" cy="1019"/>
              </a:xfrm>
              <a:custGeom>
                <a:avLst/>
                <a:gdLst>
                  <a:gd name="T0" fmla="*/ 189 w 189"/>
                  <a:gd name="T1" fmla="*/ 1013 h 1019"/>
                  <a:gd name="T2" fmla="*/ 189 w 189"/>
                  <a:gd name="T3" fmla="*/ 1013 h 1019"/>
                  <a:gd name="T4" fmla="*/ 185 w 189"/>
                  <a:gd name="T5" fmla="*/ 932 h 1019"/>
                  <a:gd name="T6" fmla="*/ 178 w 189"/>
                  <a:gd name="T7" fmla="*/ 850 h 1019"/>
                  <a:gd name="T8" fmla="*/ 171 w 189"/>
                  <a:gd name="T9" fmla="*/ 768 h 1019"/>
                  <a:gd name="T10" fmla="*/ 161 w 189"/>
                  <a:gd name="T11" fmla="*/ 690 h 1019"/>
                  <a:gd name="T12" fmla="*/ 151 w 189"/>
                  <a:gd name="T13" fmla="*/ 620 h 1019"/>
                  <a:gd name="T14" fmla="*/ 142 w 189"/>
                  <a:gd name="T15" fmla="*/ 557 h 1019"/>
                  <a:gd name="T16" fmla="*/ 134 w 189"/>
                  <a:gd name="T17" fmla="*/ 502 h 1019"/>
                  <a:gd name="T18" fmla="*/ 127 w 189"/>
                  <a:gd name="T19" fmla="*/ 460 h 1019"/>
                  <a:gd name="T20" fmla="*/ 123 w 189"/>
                  <a:gd name="T21" fmla="*/ 432 h 1019"/>
                  <a:gd name="T22" fmla="*/ 120 w 189"/>
                  <a:gd name="T23" fmla="*/ 423 h 1019"/>
                  <a:gd name="T24" fmla="*/ 109 w 189"/>
                  <a:gd name="T25" fmla="*/ 369 h 1019"/>
                  <a:gd name="T26" fmla="*/ 94 w 189"/>
                  <a:gd name="T27" fmla="*/ 312 h 1019"/>
                  <a:gd name="T28" fmla="*/ 78 w 189"/>
                  <a:gd name="T29" fmla="*/ 254 h 1019"/>
                  <a:gd name="T30" fmla="*/ 62 w 189"/>
                  <a:gd name="T31" fmla="*/ 197 h 1019"/>
                  <a:gd name="T32" fmla="*/ 47 w 189"/>
                  <a:gd name="T33" fmla="*/ 145 h 1019"/>
                  <a:gd name="T34" fmla="*/ 32 w 189"/>
                  <a:gd name="T35" fmla="*/ 97 h 1019"/>
                  <a:gd name="T36" fmla="*/ 19 w 189"/>
                  <a:gd name="T37" fmla="*/ 57 h 1019"/>
                  <a:gd name="T38" fmla="*/ 10 w 189"/>
                  <a:gd name="T39" fmla="*/ 27 h 1019"/>
                  <a:gd name="T40" fmla="*/ 3 w 189"/>
                  <a:gd name="T41" fmla="*/ 6 h 1019"/>
                  <a:gd name="T42" fmla="*/ 0 w 189"/>
                  <a:gd name="T43" fmla="*/ 0 h 1019"/>
                  <a:gd name="T44" fmla="*/ 33 w 189"/>
                  <a:gd name="T45" fmla="*/ 106 h 1019"/>
                  <a:gd name="T46" fmla="*/ 61 w 189"/>
                  <a:gd name="T47" fmla="*/ 203 h 1019"/>
                  <a:gd name="T48" fmla="*/ 83 w 189"/>
                  <a:gd name="T49" fmla="*/ 293 h 1019"/>
                  <a:gd name="T50" fmla="*/ 101 w 189"/>
                  <a:gd name="T51" fmla="*/ 375 h 1019"/>
                  <a:gd name="T52" fmla="*/ 114 w 189"/>
                  <a:gd name="T53" fmla="*/ 445 h 1019"/>
                  <a:gd name="T54" fmla="*/ 123 w 189"/>
                  <a:gd name="T55" fmla="*/ 502 h 1019"/>
                  <a:gd name="T56" fmla="*/ 128 w 189"/>
                  <a:gd name="T57" fmla="*/ 550 h 1019"/>
                  <a:gd name="T58" fmla="*/ 132 w 189"/>
                  <a:gd name="T59" fmla="*/ 584 h 1019"/>
                  <a:gd name="T60" fmla="*/ 134 w 189"/>
                  <a:gd name="T61" fmla="*/ 605 h 1019"/>
                  <a:gd name="T62" fmla="*/ 135 w 189"/>
                  <a:gd name="T63" fmla="*/ 614 h 1019"/>
                  <a:gd name="T64" fmla="*/ 142 w 189"/>
                  <a:gd name="T65" fmla="*/ 693 h 1019"/>
                  <a:gd name="T66" fmla="*/ 147 w 189"/>
                  <a:gd name="T67" fmla="*/ 762 h 1019"/>
                  <a:gd name="T68" fmla="*/ 151 w 189"/>
                  <a:gd name="T69" fmla="*/ 823 h 1019"/>
                  <a:gd name="T70" fmla="*/ 152 w 189"/>
                  <a:gd name="T71" fmla="*/ 877 h 1019"/>
                  <a:gd name="T72" fmla="*/ 153 w 189"/>
                  <a:gd name="T73" fmla="*/ 919 h 1019"/>
                  <a:gd name="T74" fmla="*/ 153 w 189"/>
                  <a:gd name="T75" fmla="*/ 956 h 1019"/>
                  <a:gd name="T76" fmla="*/ 153 w 189"/>
                  <a:gd name="T77" fmla="*/ 986 h 1019"/>
                  <a:gd name="T78" fmla="*/ 153 w 189"/>
                  <a:gd name="T79" fmla="*/ 1004 h 1019"/>
                  <a:gd name="T80" fmla="*/ 152 w 189"/>
                  <a:gd name="T81" fmla="*/ 1016 h 1019"/>
                  <a:gd name="T82" fmla="*/ 152 w 189"/>
                  <a:gd name="T83" fmla="*/ 1019 h 1019"/>
                  <a:gd name="T84" fmla="*/ 189 w 189"/>
                  <a:gd name="T85" fmla="*/ 1013 h 1019"/>
                  <a:gd name="T86" fmla="*/ 189 w 189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19"/>
                  <a:gd name="T134" fmla="*/ 189 w 189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19">
                    <a:moveTo>
                      <a:pt x="189" y="1013"/>
                    </a:moveTo>
                    <a:lnTo>
                      <a:pt x="189" y="1013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1" y="768"/>
                    </a:lnTo>
                    <a:lnTo>
                      <a:pt x="161" y="690"/>
                    </a:lnTo>
                    <a:lnTo>
                      <a:pt x="151" y="620"/>
                    </a:lnTo>
                    <a:lnTo>
                      <a:pt x="142" y="557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2"/>
                    </a:lnTo>
                    <a:lnTo>
                      <a:pt x="120" y="423"/>
                    </a:lnTo>
                    <a:lnTo>
                      <a:pt x="109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7" y="145"/>
                    </a:lnTo>
                    <a:lnTo>
                      <a:pt x="32" y="97"/>
                    </a:lnTo>
                    <a:lnTo>
                      <a:pt x="19" y="57"/>
                    </a:lnTo>
                    <a:lnTo>
                      <a:pt x="10" y="27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1" y="203"/>
                    </a:lnTo>
                    <a:lnTo>
                      <a:pt x="83" y="293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0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2" y="693"/>
                    </a:lnTo>
                    <a:lnTo>
                      <a:pt x="147" y="762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19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6"/>
                    </a:lnTo>
                    <a:lnTo>
                      <a:pt x="152" y="1019"/>
                    </a:lnTo>
                    <a:lnTo>
                      <a:pt x="189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50"/>
              <p:cNvSpPr>
                <a:spLocks/>
              </p:cNvSpPr>
              <p:nvPr/>
            </p:nvSpPr>
            <p:spPr bwMode="auto">
              <a:xfrm>
                <a:off x="913" y="3089"/>
                <a:ext cx="189" cy="1019"/>
              </a:xfrm>
              <a:custGeom>
                <a:avLst/>
                <a:gdLst>
                  <a:gd name="T0" fmla="*/ 189 w 189"/>
                  <a:gd name="T1" fmla="*/ 1013 h 1019"/>
                  <a:gd name="T2" fmla="*/ 189 w 189"/>
                  <a:gd name="T3" fmla="*/ 1013 h 1019"/>
                  <a:gd name="T4" fmla="*/ 185 w 189"/>
                  <a:gd name="T5" fmla="*/ 932 h 1019"/>
                  <a:gd name="T6" fmla="*/ 178 w 189"/>
                  <a:gd name="T7" fmla="*/ 850 h 1019"/>
                  <a:gd name="T8" fmla="*/ 171 w 189"/>
                  <a:gd name="T9" fmla="*/ 768 h 1019"/>
                  <a:gd name="T10" fmla="*/ 161 w 189"/>
                  <a:gd name="T11" fmla="*/ 690 h 1019"/>
                  <a:gd name="T12" fmla="*/ 151 w 189"/>
                  <a:gd name="T13" fmla="*/ 620 h 1019"/>
                  <a:gd name="T14" fmla="*/ 142 w 189"/>
                  <a:gd name="T15" fmla="*/ 557 h 1019"/>
                  <a:gd name="T16" fmla="*/ 134 w 189"/>
                  <a:gd name="T17" fmla="*/ 502 h 1019"/>
                  <a:gd name="T18" fmla="*/ 127 w 189"/>
                  <a:gd name="T19" fmla="*/ 460 h 1019"/>
                  <a:gd name="T20" fmla="*/ 123 w 189"/>
                  <a:gd name="T21" fmla="*/ 432 h 1019"/>
                  <a:gd name="T22" fmla="*/ 120 w 189"/>
                  <a:gd name="T23" fmla="*/ 423 h 1019"/>
                  <a:gd name="T24" fmla="*/ 109 w 189"/>
                  <a:gd name="T25" fmla="*/ 369 h 1019"/>
                  <a:gd name="T26" fmla="*/ 94 w 189"/>
                  <a:gd name="T27" fmla="*/ 312 h 1019"/>
                  <a:gd name="T28" fmla="*/ 78 w 189"/>
                  <a:gd name="T29" fmla="*/ 254 h 1019"/>
                  <a:gd name="T30" fmla="*/ 62 w 189"/>
                  <a:gd name="T31" fmla="*/ 197 h 1019"/>
                  <a:gd name="T32" fmla="*/ 47 w 189"/>
                  <a:gd name="T33" fmla="*/ 145 h 1019"/>
                  <a:gd name="T34" fmla="*/ 32 w 189"/>
                  <a:gd name="T35" fmla="*/ 97 h 1019"/>
                  <a:gd name="T36" fmla="*/ 19 w 189"/>
                  <a:gd name="T37" fmla="*/ 57 h 1019"/>
                  <a:gd name="T38" fmla="*/ 10 w 189"/>
                  <a:gd name="T39" fmla="*/ 27 h 1019"/>
                  <a:gd name="T40" fmla="*/ 3 w 189"/>
                  <a:gd name="T41" fmla="*/ 6 h 1019"/>
                  <a:gd name="T42" fmla="*/ 0 w 189"/>
                  <a:gd name="T43" fmla="*/ 0 h 1019"/>
                  <a:gd name="T44" fmla="*/ 33 w 189"/>
                  <a:gd name="T45" fmla="*/ 106 h 1019"/>
                  <a:gd name="T46" fmla="*/ 61 w 189"/>
                  <a:gd name="T47" fmla="*/ 203 h 1019"/>
                  <a:gd name="T48" fmla="*/ 83 w 189"/>
                  <a:gd name="T49" fmla="*/ 293 h 1019"/>
                  <a:gd name="T50" fmla="*/ 101 w 189"/>
                  <a:gd name="T51" fmla="*/ 375 h 1019"/>
                  <a:gd name="T52" fmla="*/ 114 w 189"/>
                  <a:gd name="T53" fmla="*/ 445 h 1019"/>
                  <a:gd name="T54" fmla="*/ 123 w 189"/>
                  <a:gd name="T55" fmla="*/ 502 h 1019"/>
                  <a:gd name="T56" fmla="*/ 128 w 189"/>
                  <a:gd name="T57" fmla="*/ 550 h 1019"/>
                  <a:gd name="T58" fmla="*/ 132 w 189"/>
                  <a:gd name="T59" fmla="*/ 584 h 1019"/>
                  <a:gd name="T60" fmla="*/ 134 w 189"/>
                  <a:gd name="T61" fmla="*/ 605 h 1019"/>
                  <a:gd name="T62" fmla="*/ 135 w 189"/>
                  <a:gd name="T63" fmla="*/ 614 h 1019"/>
                  <a:gd name="T64" fmla="*/ 142 w 189"/>
                  <a:gd name="T65" fmla="*/ 693 h 1019"/>
                  <a:gd name="T66" fmla="*/ 147 w 189"/>
                  <a:gd name="T67" fmla="*/ 762 h 1019"/>
                  <a:gd name="T68" fmla="*/ 151 w 189"/>
                  <a:gd name="T69" fmla="*/ 823 h 1019"/>
                  <a:gd name="T70" fmla="*/ 152 w 189"/>
                  <a:gd name="T71" fmla="*/ 877 h 1019"/>
                  <a:gd name="T72" fmla="*/ 153 w 189"/>
                  <a:gd name="T73" fmla="*/ 919 h 1019"/>
                  <a:gd name="T74" fmla="*/ 153 w 189"/>
                  <a:gd name="T75" fmla="*/ 956 h 1019"/>
                  <a:gd name="T76" fmla="*/ 153 w 189"/>
                  <a:gd name="T77" fmla="*/ 986 h 1019"/>
                  <a:gd name="T78" fmla="*/ 153 w 189"/>
                  <a:gd name="T79" fmla="*/ 1004 h 1019"/>
                  <a:gd name="T80" fmla="*/ 152 w 189"/>
                  <a:gd name="T81" fmla="*/ 1016 h 1019"/>
                  <a:gd name="T82" fmla="*/ 152 w 189"/>
                  <a:gd name="T83" fmla="*/ 1019 h 1019"/>
                  <a:gd name="T84" fmla="*/ 189 w 189"/>
                  <a:gd name="T85" fmla="*/ 1013 h 1019"/>
                  <a:gd name="T86" fmla="*/ 189 w 189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19"/>
                  <a:gd name="T134" fmla="*/ 189 w 189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19">
                    <a:moveTo>
                      <a:pt x="189" y="1013"/>
                    </a:moveTo>
                    <a:lnTo>
                      <a:pt x="189" y="1013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1" y="768"/>
                    </a:lnTo>
                    <a:lnTo>
                      <a:pt x="161" y="690"/>
                    </a:lnTo>
                    <a:lnTo>
                      <a:pt x="151" y="620"/>
                    </a:lnTo>
                    <a:lnTo>
                      <a:pt x="142" y="557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2"/>
                    </a:lnTo>
                    <a:lnTo>
                      <a:pt x="120" y="423"/>
                    </a:lnTo>
                    <a:lnTo>
                      <a:pt x="109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7" y="145"/>
                    </a:lnTo>
                    <a:lnTo>
                      <a:pt x="32" y="97"/>
                    </a:lnTo>
                    <a:lnTo>
                      <a:pt x="19" y="57"/>
                    </a:lnTo>
                    <a:lnTo>
                      <a:pt x="10" y="27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1" y="203"/>
                    </a:lnTo>
                    <a:lnTo>
                      <a:pt x="83" y="293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0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2" y="693"/>
                    </a:lnTo>
                    <a:lnTo>
                      <a:pt x="147" y="762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19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6"/>
                    </a:lnTo>
                    <a:lnTo>
                      <a:pt x="152" y="1019"/>
                    </a:lnTo>
                    <a:lnTo>
                      <a:pt x="189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51"/>
              <p:cNvSpPr>
                <a:spLocks/>
              </p:cNvSpPr>
              <p:nvPr/>
            </p:nvSpPr>
            <p:spPr bwMode="auto">
              <a:xfrm>
                <a:off x="317" y="3261"/>
                <a:ext cx="178" cy="672"/>
              </a:xfrm>
              <a:custGeom>
                <a:avLst/>
                <a:gdLst>
                  <a:gd name="T0" fmla="*/ 156 w 178"/>
                  <a:gd name="T1" fmla="*/ 672 h 672"/>
                  <a:gd name="T2" fmla="*/ 158 w 178"/>
                  <a:gd name="T3" fmla="*/ 584 h 672"/>
                  <a:gd name="T4" fmla="*/ 156 w 178"/>
                  <a:gd name="T5" fmla="*/ 493 h 672"/>
                  <a:gd name="T6" fmla="*/ 150 w 178"/>
                  <a:gd name="T7" fmla="*/ 403 h 672"/>
                  <a:gd name="T8" fmla="*/ 141 w 178"/>
                  <a:gd name="T9" fmla="*/ 318 h 672"/>
                  <a:gd name="T10" fmla="*/ 128 w 178"/>
                  <a:gd name="T11" fmla="*/ 236 h 672"/>
                  <a:gd name="T12" fmla="*/ 112 w 178"/>
                  <a:gd name="T13" fmla="*/ 164 h 672"/>
                  <a:gd name="T14" fmla="*/ 91 w 178"/>
                  <a:gd name="T15" fmla="*/ 103 h 672"/>
                  <a:gd name="T16" fmla="*/ 66 w 178"/>
                  <a:gd name="T17" fmla="*/ 52 h 672"/>
                  <a:gd name="T18" fmla="*/ 36 w 178"/>
                  <a:gd name="T19" fmla="*/ 19 h 672"/>
                  <a:gd name="T20" fmla="*/ 3 w 178"/>
                  <a:gd name="T21" fmla="*/ 3 h 672"/>
                  <a:gd name="T22" fmla="*/ 0 w 178"/>
                  <a:gd name="T23" fmla="*/ 0 h 672"/>
                  <a:gd name="T24" fmla="*/ 34 w 178"/>
                  <a:gd name="T25" fmla="*/ 12 h 672"/>
                  <a:gd name="T26" fmla="*/ 65 w 178"/>
                  <a:gd name="T27" fmla="*/ 43 h 672"/>
                  <a:gd name="T28" fmla="*/ 91 w 178"/>
                  <a:gd name="T29" fmla="*/ 91 h 672"/>
                  <a:gd name="T30" fmla="*/ 115 w 178"/>
                  <a:gd name="T31" fmla="*/ 152 h 672"/>
                  <a:gd name="T32" fmla="*/ 135 w 178"/>
                  <a:gd name="T33" fmla="*/ 227 h 672"/>
                  <a:gd name="T34" fmla="*/ 150 w 178"/>
                  <a:gd name="T35" fmla="*/ 309 h 672"/>
                  <a:gd name="T36" fmla="*/ 162 w 178"/>
                  <a:gd name="T37" fmla="*/ 400 h 672"/>
                  <a:gd name="T38" fmla="*/ 172 w 178"/>
                  <a:gd name="T39" fmla="*/ 490 h 672"/>
                  <a:gd name="T40" fmla="*/ 177 w 178"/>
                  <a:gd name="T41" fmla="*/ 584 h 672"/>
                  <a:gd name="T42" fmla="*/ 178 w 178"/>
                  <a:gd name="T43" fmla="*/ 672 h 672"/>
                  <a:gd name="T44" fmla="*/ 156 w 178"/>
                  <a:gd name="T45" fmla="*/ 672 h 672"/>
                  <a:gd name="T46" fmla="*/ 156 w 178"/>
                  <a:gd name="T47" fmla="*/ 672 h 6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8"/>
                  <a:gd name="T73" fmla="*/ 0 h 672"/>
                  <a:gd name="T74" fmla="*/ 178 w 178"/>
                  <a:gd name="T75" fmla="*/ 672 h 6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8" h="672">
                    <a:moveTo>
                      <a:pt x="156" y="672"/>
                    </a:moveTo>
                    <a:lnTo>
                      <a:pt x="158" y="584"/>
                    </a:lnTo>
                    <a:lnTo>
                      <a:pt x="156" y="493"/>
                    </a:lnTo>
                    <a:lnTo>
                      <a:pt x="150" y="403"/>
                    </a:lnTo>
                    <a:lnTo>
                      <a:pt x="141" y="318"/>
                    </a:lnTo>
                    <a:lnTo>
                      <a:pt x="128" y="236"/>
                    </a:lnTo>
                    <a:lnTo>
                      <a:pt x="112" y="164"/>
                    </a:lnTo>
                    <a:lnTo>
                      <a:pt x="91" y="103"/>
                    </a:lnTo>
                    <a:lnTo>
                      <a:pt x="66" y="52"/>
                    </a:lnTo>
                    <a:lnTo>
                      <a:pt x="36" y="1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5" y="43"/>
                    </a:lnTo>
                    <a:lnTo>
                      <a:pt x="91" y="91"/>
                    </a:lnTo>
                    <a:lnTo>
                      <a:pt x="115" y="152"/>
                    </a:lnTo>
                    <a:lnTo>
                      <a:pt x="135" y="227"/>
                    </a:lnTo>
                    <a:lnTo>
                      <a:pt x="150" y="309"/>
                    </a:lnTo>
                    <a:lnTo>
                      <a:pt x="162" y="400"/>
                    </a:lnTo>
                    <a:lnTo>
                      <a:pt x="172" y="490"/>
                    </a:lnTo>
                    <a:lnTo>
                      <a:pt x="177" y="584"/>
                    </a:lnTo>
                    <a:lnTo>
                      <a:pt x="178" y="672"/>
                    </a:lnTo>
                    <a:lnTo>
                      <a:pt x="156" y="67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52"/>
              <p:cNvSpPr>
                <a:spLocks/>
              </p:cNvSpPr>
              <p:nvPr/>
            </p:nvSpPr>
            <p:spPr bwMode="auto">
              <a:xfrm>
                <a:off x="317" y="3261"/>
                <a:ext cx="178" cy="672"/>
              </a:xfrm>
              <a:custGeom>
                <a:avLst/>
                <a:gdLst>
                  <a:gd name="T0" fmla="*/ 156 w 178"/>
                  <a:gd name="T1" fmla="*/ 672 h 672"/>
                  <a:gd name="T2" fmla="*/ 158 w 178"/>
                  <a:gd name="T3" fmla="*/ 584 h 672"/>
                  <a:gd name="T4" fmla="*/ 156 w 178"/>
                  <a:gd name="T5" fmla="*/ 493 h 672"/>
                  <a:gd name="T6" fmla="*/ 150 w 178"/>
                  <a:gd name="T7" fmla="*/ 403 h 672"/>
                  <a:gd name="T8" fmla="*/ 141 w 178"/>
                  <a:gd name="T9" fmla="*/ 318 h 672"/>
                  <a:gd name="T10" fmla="*/ 128 w 178"/>
                  <a:gd name="T11" fmla="*/ 236 h 672"/>
                  <a:gd name="T12" fmla="*/ 112 w 178"/>
                  <a:gd name="T13" fmla="*/ 164 h 672"/>
                  <a:gd name="T14" fmla="*/ 91 w 178"/>
                  <a:gd name="T15" fmla="*/ 103 h 672"/>
                  <a:gd name="T16" fmla="*/ 66 w 178"/>
                  <a:gd name="T17" fmla="*/ 52 h 672"/>
                  <a:gd name="T18" fmla="*/ 36 w 178"/>
                  <a:gd name="T19" fmla="*/ 19 h 672"/>
                  <a:gd name="T20" fmla="*/ 3 w 178"/>
                  <a:gd name="T21" fmla="*/ 3 h 672"/>
                  <a:gd name="T22" fmla="*/ 0 w 178"/>
                  <a:gd name="T23" fmla="*/ 0 h 672"/>
                  <a:gd name="T24" fmla="*/ 34 w 178"/>
                  <a:gd name="T25" fmla="*/ 12 h 672"/>
                  <a:gd name="T26" fmla="*/ 65 w 178"/>
                  <a:gd name="T27" fmla="*/ 43 h 672"/>
                  <a:gd name="T28" fmla="*/ 91 w 178"/>
                  <a:gd name="T29" fmla="*/ 91 h 672"/>
                  <a:gd name="T30" fmla="*/ 115 w 178"/>
                  <a:gd name="T31" fmla="*/ 152 h 672"/>
                  <a:gd name="T32" fmla="*/ 135 w 178"/>
                  <a:gd name="T33" fmla="*/ 227 h 672"/>
                  <a:gd name="T34" fmla="*/ 150 w 178"/>
                  <a:gd name="T35" fmla="*/ 309 h 672"/>
                  <a:gd name="T36" fmla="*/ 162 w 178"/>
                  <a:gd name="T37" fmla="*/ 400 h 672"/>
                  <a:gd name="T38" fmla="*/ 172 w 178"/>
                  <a:gd name="T39" fmla="*/ 490 h 672"/>
                  <a:gd name="T40" fmla="*/ 177 w 178"/>
                  <a:gd name="T41" fmla="*/ 584 h 672"/>
                  <a:gd name="T42" fmla="*/ 178 w 178"/>
                  <a:gd name="T43" fmla="*/ 672 h 672"/>
                  <a:gd name="T44" fmla="*/ 156 w 178"/>
                  <a:gd name="T45" fmla="*/ 672 h 672"/>
                  <a:gd name="T46" fmla="*/ 156 w 178"/>
                  <a:gd name="T47" fmla="*/ 672 h 6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8"/>
                  <a:gd name="T73" fmla="*/ 0 h 672"/>
                  <a:gd name="T74" fmla="*/ 178 w 178"/>
                  <a:gd name="T75" fmla="*/ 672 h 6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8" h="672">
                    <a:moveTo>
                      <a:pt x="156" y="672"/>
                    </a:moveTo>
                    <a:lnTo>
                      <a:pt x="158" y="584"/>
                    </a:lnTo>
                    <a:lnTo>
                      <a:pt x="156" y="493"/>
                    </a:lnTo>
                    <a:lnTo>
                      <a:pt x="150" y="403"/>
                    </a:lnTo>
                    <a:lnTo>
                      <a:pt x="141" y="318"/>
                    </a:lnTo>
                    <a:lnTo>
                      <a:pt x="128" y="236"/>
                    </a:lnTo>
                    <a:lnTo>
                      <a:pt x="112" y="164"/>
                    </a:lnTo>
                    <a:lnTo>
                      <a:pt x="91" y="103"/>
                    </a:lnTo>
                    <a:lnTo>
                      <a:pt x="66" y="52"/>
                    </a:lnTo>
                    <a:lnTo>
                      <a:pt x="36" y="1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5" y="43"/>
                    </a:lnTo>
                    <a:lnTo>
                      <a:pt x="91" y="91"/>
                    </a:lnTo>
                    <a:lnTo>
                      <a:pt x="115" y="152"/>
                    </a:lnTo>
                    <a:lnTo>
                      <a:pt x="135" y="227"/>
                    </a:lnTo>
                    <a:lnTo>
                      <a:pt x="150" y="309"/>
                    </a:lnTo>
                    <a:lnTo>
                      <a:pt x="162" y="400"/>
                    </a:lnTo>
                    <a:lnTo>
                      <a:pt x="172" y="490"/>
                    </a:lnTo>
                    <a:lnTo>
                      <a:pt x="177" y="584"/>
                    </a:lnTo>
                    <a:lnTo>
                      <a:pt x="178" y="672"/>
                    </a:lnTo>
                    <a:lnTo>
                      <a:pt x="156" y="67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53"/>
              <p:cNvSpPr>
                <a:spLocks/>
              </p:cNvSpPr>
              <p:nvPr/>
            </p:nvSpPr>
            <p:spPr bwMode="auto">
              <a:xfrm>
                <a:off x="667" y="3249"/>
                <a:ext cx="97" cy="681"/>
              </a:xfrm>
              <a:custGeom>
                <a:avLst/>
                <a:gdLst>
                  <a:gd name="T0" fmla="*/ 96 w 97"/>
                  <a:gd name="T1" fmla="*/ 681 h 681"/>
                  <a:gd name="T2" fmla="*/ 97 w 97"/>
                  <a:gd name="T3" fmla="*/ 681 h 681"/>
                  <a:gd name="T4" fmla="*/ 96 w 97"/>
                  <a:gd name="T5" fmla="*/ 629 h 681"/>
                  <a:gd name="T6" fmla="*/ 93 w 97"/>
                  <a:gd name="T7" fmla="*/ 575 h 681"/>
                  <a:gd name="T8" fmla="*/ 91 w 97"/>
                  <a:gd name="T9" fmla="*/ 521 h 681"/>
                  <a:gd name="T10" fmla="*/ 87 w 97"/>
                  <a:gd name="T11" fmla="*/ 469 h 681"/>
                  <a:gd name="T12" fmla="*/ 81 w 97"/>
                  <a:gd name="T13" fmla="*/ 421 h 681"/>
                  <a:gd name="T14" fmla="*/ 78 w 97"/>
                  <a:gd name="T15" fmla="*/ 378 h 681"/>
                  <a:gd name="T16" fmla="*/ 74 w 97"/>
                  <a:gd name="T17" fmla="*/ 342 h 681"/>
                  <a:gd name="T18" fmla="*/ 70 w 97"/>
                  <a:gd name="T19" fmla="*/ 315 h 681"/>
                  <a:gd name="T20" fmla="*/ 68 w 97"/>
                  <a:gd name="T21" fmla="*/ 300 h 681"/>
                  <a:gd name="T22" fmla="*/ 67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3 w 97"/>
                  <a:gd name="T29" fmla="*/ 176 h 681"/>
                  <a:gd name="T30" fmla="*/ 34 w 97"/>
                  <a:gd name="T31" fmla="*/ 136 h 681"/>
                  <a:gd name="T32" fmla="*/ 26 w 97"/>
                  <a:gd name="T33" fmla="*/ 100 h 681"/>
                  <a:gd name="T34" fmla="*/ 17 w 97"/>
                  <a:gd name="T35" fmla="*/ 70 h 681"/>
                  <a:gd name="T36" fmla="*/ 10 w 97"/>
                  <a:gd name="T37" fmla="*/ 43 h 681"/>
                  <a:gd name="T38" fmla="*/ 5 w 97"/>
                  <a:gd name="T39" fmla="*/ 18 h 681"/>
                  <a:gd name="T40" fmla="*/ 1 w 97"/>
                  <a:gd name="T41" fmla="*/ 6 h 681"/>
                  <a:gd name="T42" fmla="*/ 0 w 97"/>
                  <a:gd name="T43" fmla="*/ 0 h 681"/>
                  <a:gd name="T44" fmla="*/ 18 w 97"/>
                  <a:gd name="T45" fmla="*/ 76 h 681"/>
                  <a:gd name="T46" fmla="*/ 34 w 97"/>
                  <a:gd name="T47" fmla="*/ 142 h 681"/>
                  <a:gd name="T48" fmla="*/ 46 w 97"/>
                  <a:gd name="T49" fmla="*/ 203 h 681"/>
                  <a:gd name="T50" fmla="*/ 55 w 97"/>
                  <a:gd name="T51" fmla="*/ 257 h 681"/>
                  <a:gd name="T52" fmla="*/ 62 w 97"/>
                  <a:gd name="T53" fmla="*/ 303 h 681"/>
                  <a:gd name="T54" fmla="*/ 66 w 97"/>
                  <a:gd name="T55" fmla="*/ 342 h 681"/>
                  <a:gd name="T56" fmla="*/ 68 w 97"/>
                  <a:gd name="T57" fmla="*/ 375 h 681"/>
                  <a:gd name="T58" fmla="*/ 71 w 97"/>
                  <a:gd name="T59" fmla="*/ 397 h 681"/>
                  <a:gd name="T60" fmla="*/ 71 w 97"/>
                  <a:gd name="T61" fmla="*/ 412 h 681"/>
                  <a:gd name="T62" fmla="*/ 71 w 97"/>
                  <a:gd name="T63" fmla="*/ 415 h 681"/>
                  <a:gd name="T64" fmla="*/ 74 w 97"/>
                  <a:gd name="T65" fmla="*/ 469 h 681"/>
                  <a:gd name="T66" fmla="*/ 75 w 97"/>
                  <a:gd name="T67" fmla="*/ 514 h 681"/>
                  <a:gd name="T68" fmla="*/ 76 w 97"/>
                  <a:gd name="T69" fmla="*/ 554 h 681"/>
                  <a:gd name="T70" fmla="*/ 76 w 97"/>
                  <a:gd name="T71" fmla="*/ 587 h 681"/>
                  <a:gd name="T72" fmla="*/ 76 w 97"/>
                  <a:gd name="T73" fmla="*/ 617 h 681"/>
                  <a:gd name="T74" fmla="*/ 75 w 97"/>
                  <a:gd name="T75" fmla="*/ 641 h 681"/>
                  <a:gd name="T76" fmla="*/ 74 w 97"/>
                  <a:gd name="T77" fmla="*/ 660 h 681"/>
                  <a:gd name="T78" fmla="*/ 74 w 97"/>
                  <a:gd name="T79" fmla="*/ 672 h 681"/>
                  <a:gd name="T80" fmla="*/ 72 w 97"/>
                  <a:gd name="T81" fmla="*/ 681 h 681"/>
                  <a:gd name="T82" fmla="*/ 72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96 w 97"/>
                  <a:gd name="T89" fmla="*/ 681 h 6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7"/>
                  <a:gd name="T136" fmla="*/ 0 h 681"/>
                  <a:gd name="T137" fmla="*/ 97 w 97"/>
                  <a:gd name="T138" fmla="*/ 681 h 6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7" h="681">
                    <a:moveTo>
                      <a:pt x="96" y="681"/>
                    </a:moveTo>
                    <a:lnTo>
                      <a:pt x="97" y="681"/>
                    </a:lnTo>
                    <a:lnTo>
                      <a:pt x="96" y="629"/>
                    </a:lnTo>
                    <a:lnTo>
                      <a:pt x="93" y="575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1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0" y="315"/>
                    </a:lnTo>
                    <a:lnTo>
                      <a:pt x="68" y="300"/>
                    </a:lnTo>
                    <a:lnTo>
                      <a:pt x="67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3" y="176"/>
                    </a:lnTo>
                    <a:lnTo>
                      <a:pt x="34" y="136"/>
                    </a:lnTo>
                    <a:lnTo>
                      <a:pt x="26" y="100"/>
                    </a:lnTo>
                    <a:lnTo>
                      <a:pt x="17" y="70"/>
                    </a:lnTo>
                    <a:lnTo>
                      <a:pt x="10" y="43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8" y="76"/>
                    </a:lnTo>
                    <a:lnTo>
                      <a:pt x="34" y="142"/>
                    </a:lnTo>
                    <a:lnTo>
                      <a:pt x="46" y="203"/>
                    </a:lnTo>
                    <a:lnTo>
                      <a:pt x="55" y="257"/>
                    </a:lnTo>
                    <a:lnTo>
                      <a:pt x="62" y="303"/>
                    </a:lnTo>
                    <a:lnTo>
                      <a:pt x="66" y="342"/>
                    </a:lnTo>
                    <a:lnTo>
                      <a:pt x="68" y="375"/>
                    </a:lnTo>
                    <a:lnTo>
                      <a:pt x="71" y="397"/>
                    </a:lnTo>
                    <a:lnTo>
                      <a:pt x="71" y="412"/>
                    </a:lnTo>
                    <a:lnTo>
                      <a:pt x="71" y="415"/>
                    </a:lnTo>
                    <a:lnTo>
                      <a:pt x="74" y="469"/>
                    </a:lnTo>
                    <a:lnTo>
                      <a:pt x="75" y="514"/>
                    </a:lnTo>
                    <a:lnTo>
                      <a:pt x="76" y="554"/>
                    </a:lnTo>
                    <a:lnTo>
                      <a:pt x="76" y="587"/>
                    </a:lnTo>
                    <a:lnTo>
                      <a:pt x="76" y="617"/>
                    </a:lnTo>
                    <a:lnTo>
                      <a:pt x="75" y="641"/>
                    </a:lnTo>
                    <a:lnTo>
                      <a:pt x="74" y="660"/>
                    </a:lnTo>
                    <a:lnTo>
                      <a:pt x="74" y="672"/>
                    </a:lnTo>
                    <a:lnTo>
                      <a:pt x="72" y="681"/>
                    </a:lnTo>
                    <a:lnTo>
                      <a:pt x="97" y="681"/>
                    </a:lnTo>
                    <a:lnTo>
                      <a:pt x="96" y="681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54"/>
              <p:cNvSpPr>
                <a:spLocks/>
              </p:cNvSpPr>
              <p:nvPr/>
            </p:nvSpPr>
            <p:spPr bwMode="auto">
              <a:xfrm>
                <a:off x="667" y="3249"/>
                <a:ext cx="97" cy="681"/>
              </a:xfrm>
              <a:custGeom>
                <a:avLst/>
                <a:gdLst>
                  <a:gd name="T0" fmla="*/ 96 w 97"/>
                  <a:gd name="T1" fmla="*/ 681 h 681"/>
                  <a:gd name="T2" fmla="*/ 97 w 97"/>
                  <a:gd name="T3" fmla="*/ 681 h 681"/>
                  <a:gd name="T4" fmla="*/ 96 w 97"/>
                  <a:gd name="T5" fmla="*/ 629 h 681"/>
                  <a:gd name="T6" fmla="*/ 93 w 97"/>
                  <a:gd name="T7" fmla="*/ 575 h 681"/>
                  <a:gd name="T8" fmla="*/ 91 w 97"/>
                  <a:gd name="T9" fmla="*/ 521 h 681"/>
                  <a:gd name="T10" fmla="*/ 87 w 97"/>
                  <a:gd name="T11" fmla="*/ 469 h 681"/>
                  <a:gd name="T12" fmla="*/ 81 w 97"/>
                  <a:gd name="T13" fmla="*/ 421 h 681"/>
                  <a:gd name="T14" fmla="*/ 78 w 97"/>
                  <a:gd name="T15" fmla="*/ 378 h 681"/>
                  <a:gd name="T16" fmla="*/ 74 w 97"/>
                  <a:gd name="T17" fmla="*/ 342 h 681"/>
                  <a:gd name="T18" fmla="*/ 70 w 97"/>
                  <a:gd name="T19" fmla="*/ 315 h 681"/>
                  <a:gd name="T20" fmla="*/ 68 w 97"/>
                  <a:gd name="T21" fmla="*/ 300 h 681"/>
                  <a:gd name="T22" fmla="*/ 67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3 w 97"/>
                  <a:gd name="T29" fmla="*/ 176 h 681"/>
                  <a:gd name="T30" fmla="*/ 34 w 97"/>
                  <a:gd name="T31" fmla="*/ 136 h 681"/>
                  <a:gd name="T32" fmla="*/ 26 w 97"/>
                  <a:gd name="T33" fmla="*/ 100 h 681"/>
                  <a:gd name="T34" fmla="*/ 17 w 97"/>
                  <a:gd name="T35" fmla="*/ 70 h 681"/>
                  <a:gd name="T36" fmla="*/ 10 w 97"/>
                  <a:gd name="T37" fmla="*/ 43 h 681"/>
                  <a:gd name="T38" fmla="*/ 5 w 97"/>
                  <a:gd name="T39" fmla="*/ 18 h 681"/>
                  <a:gd name="T40" fmla="*/ 1 w 97"/>
                  <a:gd name="T41" fmla="*/ 6 h 681"/>
                  <a:gd name="T42" fmla="*/ 0 w 97"/>
                  <a:gd name="T43" fmla="*/ 0 h 681"/>
                  <a:gd name="T44" fmla="*/ 18 w 97"/>
                  <a:gd name="T45" fmla="*/ 76 h 681"/>
                  <a:gd name="T46" fmla="*/ 34 w 97"/>
                  <a:gd name="T47" fmla="*/ 142 h 681"/>
                  <a:gd name="T48" fmla="*/ 46 w 97"/>
                  <a:gd name="T49" fmla="*/ 203 h 681"/>
                  <a:gd name="T50" fmla="*/ 55 w 97"/>
                  <a:gd name="T51" fmla="*/ 257 h 681"/>
                  <a:gd name="T52" fmla="*/ 62 w 97"/>
                  <a:gd name="T53" fmla="*/ 303 h 681"/>
                  <a:gd name="T54" fmla="*/ 66 w 97"/>
                  <a:gd name="T55" fmla="*/ 342 h 681"/>
                  <a:gd name="T56" fmla="*/ 68 w 97"/>
                  <a:gd name="T57" fmla="*/ 375 h 681"/>
                  <a:gd name="T58" fmla="*/ 71 w 97"/>
                  <a:gd name="T59" fmla="*/ 397 h 681"/>
                  <a:gd name="T60" fmla="*/ 71 w 97"/>
                  <a:gd name="T61" fmla="*/ 412 h 681"/>
                  <a:gd name="T62" fmla="*/ 71 w 97"/>
                  <a:gd name="T63" fmla="*/ 415 h 681"/>
                  <a:gd name="T64" fmla="*/ 74 w 97"/>
                  <a:gd name="T65" fmla="*/ 469 h 681"/>
                  <a:gd name="T66" fmla="*/ 75 w 97"/>
                  <a:gd name="T67" fmla="*/ 514 h 681"/>
                  <a:gd name="T68" fmla="*/ 76 w 97"/>
                  <a:gd name="T69" fmla="*/ 554 h 681"/>
                  <a:gd name="T70" fmla="*/ 76 w 97"/>
                  <a:gd name="T71" fmla="*/ 587 h 681"/>
                  <a:gd name="T72" fmla="*/ 76 w 97"/>
                  <a:gd name="T73" fmla="*/ 617 h 681"/>
                  <a:gd name="T74" fmla="*/ 75 w 97"/>
                  <a:gd name="T75" fmla="*/ 641 h 681"/>
                  <a:gd name="T76" fmla="*/ 74 w 97"/>
                  <a:gd name="T77" fmla="*/ 660 h 681"/>
                  <a:gd name="T78" fmla="*/ 74 w 97"/>
                  <a:gd name="T79" fmla="*/ 672 h 681"/>
                  <a:gd name="T80" fmla="*/ 72 w 97"/>
                  <a:gd name="T81" fmla="*/ 681 h 681"/>
                  <a:gd name="T82" fmla="*/ 72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1"/>
                  <a:gd name="T134" fmla="*/ 97 w 97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1">
                    <a:moveTo>
                      <a:pt x="96" y="681"/>
                    </a:moveTo>
                    <a:lnTo>
                      <a:pt x="97" y="681"/>
                    </a:lnTo>
                    <a:lnTo>
                      <a:pt x="96" y="629"/>
                    </a:lnTo>
                    <a:lnTo>
                      <a:pt x="93" y="575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1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0" y="315"/>
                    </a:lnTo>
                    <a:lnTo>
                      <a:pt x="68" y="300"/>
                    </a:lnTo>
                    <a:lnTo>
                      <a:pt x="67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3" y="176"/>
                    </a:lnTo>
                    <a:lnTo>
                      <a:pt x="34" y="136"/>
                    </a:lnTo>
                    <a:lnTo>
                      <a:pt x="26" y="100"/>
                    </a:lnTo>
                    <a:lnTo>
                      <a:pt x="17" y="70"/>
                    </a:lnTo>
                    <a:lnTo>
                      <a:pt x="10" y="43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8" y="76"/>
                    </a:lnTo>
                    <a:lnTo>
                      <a:pt x="34" y="142"/>
                    </a:lnTo>
                    <a:lnTo>
                      <a:pt x="46" y="203"/>
                    </a:lnTo>
                    <a:lnTo>
                      <a:pt x="55" y="257"/>
                    </a:lnTo>
                    <a:lnTo>
                      <a:pt x="62" y="303"/>
                    </a:lnTo>
                    <a:lnTo>
                      <a:pt x="66" y="342"/>
                    </a:lnTo>
                    <a:lnTo>
                      <a:pt x="68" y="375"/>
                    </a:lnTo>
                    <a:lnTo>
                      <a:pt x="71" y="397"/>
                    </a:lnTo>
                    <a:lnTo>
                      <a:pt x="71" y="412"/>
                    </a:lnTo>
                    <a:lnTo>
                      <a:pt x="71" y="415"/>
                    </a:lnTo>
                    <a:lnTo>
                      <a:pt x="74" y="469"/>
                    </a:lnTo>
                    <a:lnTo>
                      <a:pt x="75" y="514"/>
                    </a:lnTo>
                    <a:lnTo>
                      <a:pt x="76" y="554"/>
                    </a:lnTo>
                    <a:lnTo>
                      <a:pt x="76" y="587"/>
                    </a:lnTo>
                    <a:lnTo>
                      <a:pt x="76" y="617"/>
                    </a:lnTo>
                    <a:lnTo>
                      <a:pt x="75" y="641"/>
                    </a:lnTo>
                    <a:lnTo>
                      <a:pt x="74" y="660"/>
                    </a:lnTo>
                    <a:lnTo>
                      <a:pt x="74" y="672"/>
                    </a:lnTo>
                    <a:lnTo>
                      <a:pt x="72" y="681"/>
                    </a:lnTo>
                    <a:lnTo>
                      <a:pt x="97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55"/>
              <p:cNvSpPr>
                <a:spLocks/>
              </p:cNvSpPr>
              <p:nvPr/>
            </p:nvSpPr>
            <p:spPr bwMode="auto">
              <a:xfrm>
                <a:off x="146" y="3358"/>
                <a:ext cx="178" cy="675"/>
              </a:xfrm>
              <a:custGeom>
                <a:avLst/>
                <a:gdLst>
                  <a:gd name="T0" fmla="*/ 157 w 178"/>
                  <a:gd name="T1" fmla="*/ 672 h 675"/>
                  <a:gd name="T2" fmla="*/ 158 w 178"/>
                  <a:gd name="T3" fmla="*/ 584 h 675"/>
                  <a:gd name="T4" fmla="*/ 157 w 178"/>
                  <a:gd name="T5" fmla="*/ 493 h 675"/>
                  <a:gd name="T6" fmla="*/ 151 w 178"/>
                  <a:gd name="T7" fmla="*/ 405 h 675"/>
                  <a:gd name="T8" fmla="*/ 142 w 178"/>
                  <a:gd name="T9" fmla="*/ 318 h 675"/>
                  <a:gd name="T10" fmla="*/ 129 w 178"/>
                  <a:gd name="T11" fmla="*/ 239 h 675"/>
                  <a:gd name="T12" fmla="*/ 112 w 178"/>
                  <a:gd name="T13" fmla="*/ 167 h 675"/>
                  <a:gd name="T14" fmla="*/ 91 w 178"/>
                  <a:gd name="T15" fmla="*/ 103 h 675"/>
                  <a:gd name="T16" fmla="*/ 66 w 178"/>
                  <a:gd name="T17" fmla="*/ 55 h 675"/>
                  <a:gd name="T18" fmla="*/ 37 w 178"/>
                  <a:gd name="T19" fmla="*/ 21 h 675"/>
                  <a:gd name="T20" fmla="*/ 2 w 178"/>
                  <a:gd name="T21" fmla="*/ 3 h 675"/>
                  <a:gd name="T22" fmla="*/ 0 w 178"/>
                  <a:gd name="T23" fmla="*/ 0 h 675"/>
                  <a:gd name="T24" fmla="*/ 34 w 178"/>
                  <a:gd name="T25" fmla="*/ 12 h 675"/>
                  <a:gd name="T26" fmla="*/ 64 w 178"/>
                  <a:gd name="T27" fmla="*/ 43 h 675"/>
                  <a:gd name="T28" fmla="*/ 92 w 178"/>
                  <a:gd name="T29" fmla="*/ 91 h 675"/>
                  <a:gd name="T30" fmla="*/ 114 w 178"/>
                  <a:gd name="T31" fmla="*/ 154 h 675"/>
                  <a:gd name="T32" fmla="*/ 134 w 178"/>
                  <a:gd name="T33" fmla="*/ 227 h 675"/>
                  <a:gd name="T34" fmla="*/ 150 w 178"/>
                  <a:gd name="T35" fmla="*/ 312 h 675"/>
                  <a:gd name="T36" fmla="*/ 162 w 178"/>
                  <a:gd name="T37" fmla="*/ 399 h 675"/>
                  <a:gd name="T38" fmla="*/ 171 w 178"/>
                  <a:gd name="T39" fmla="*/ 490 h 675"/>
                  <a:gd name="T40" fmla="*/ 176 w 178"/>
                  <a:gd name="T41" fmla="*/ 584 h 675"/>
                  <a:gd name="T42" fmla="*/ 178 w 178"/>
                  <a:gd name="T43" fmla="*/ 675 h 675"/>
                  <a:gd name="T44" fmla="*/ 157 w 178"/>
                  <a:gd name="T45" fmla="*/ 675 h 675"/>
                  <a:gd name="T46" fmla="*/ 157 w 178"/>
                  <a:gd name="T47" fmla="*/ 675 h 675"/>
                  <a:gd name="T48" fmla="*/ 157 w 178"/>
                  <a:gd name="T49" fmla="*/ 672 h 6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8"/>
                  <a:gd name="T76" fmla="*/ 0 h 675"/>
                  <a:gd name="T77" fmla="*/ 178 w 178"/>
                  <a:gd name="T78" fmla="*/ 675 h 6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8" h="675">
                    <a:moveTo>
                      <a:pt x="157" y="672"/>
                    </a:moveTo>
                    <a:lnTo>
                      <a:pt x="158" y="584"/>
                    </a:lnTo>
                    <a:lnTo>
                      <a:pt x="157" y="493"/>
                    </a:lnTo>
                    <a:lnTo>
                      <a:pt x="151" y="405"/>
                    </a:lnTo>
                    <a:lnTo>
                      <a:pt x="142" y="318"/>
                    </a:lnTo>
                    <a:lnTo>
                      <a:pt x="129" y="239"/>
                    </a:lnTo>
                    <a:lnTo>
                      <a:pt x="112" y="167"/>
                    </a:lnTo>
                    <a:lnTo>
                      <a:pt x="91" y="103"/>
                    </a:lnTo>
                    <a:lnTo>
                      <a:pt x="66" y="55"/>
                    </a:lnTo>
                    <a:lnTo>
                      <a:pt x="37" y="21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4" y="43"/>
                    </a:lnTo>
                    <a:lnTo>
                      <a:pt x="92" y="91"/>
                    </a:lnTo>
                    <a:lnTo>
                      <a:pt x="114" y="154"/>
                    </a:lnTo>
                    <a:lnTo>
                      <a:pt x="134" y="227"/>
                    </a:lnTo>
                    <a:lnTo>
                      <a:pt x="150" y="312"/>
                    </a:lnTo>
                    <a:lnTo>
                      <a:pt x="162" y="399"/>
                    </a:lnTo>
                    <a:lnTo>
                      <a:pt x="171" y="490"/>
                    </a:lnTo>
                    <a:lnTo>
                      <a:pt x="176" y="584"/>
                    </a:lnTo>
                    <a:lnTo>
                      <a:pt x="178" y="675"/>
                    </a:lnTo>
                    <a:lnTo>
                      <a:pt x="157" y="675"/>
                    </a:lnTo>
                    <a:lnTo>
                      <a:pt x="157" y="67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56"/>
              <p:cNvSpPr>
                <a:spLocks/>
              </p:cNvSpPr>
              <p:nvPr/>
            </p:nvSpPr>
            <p:spPr bwMode="auto">
              <a:xfrm>
                <a:off x="146" y="3358"/>
                <a:ext cx="178" cy="675"/>
              </a:xfrm>
              <a:custGeom>
                <a:avLst/>
                <a:gdLst>
                  <a:gd name="T0" fmla="*/ 157 w 178"/>
                  <a:gd name="T1" fmla="*/ 672 h 675"/>
                  <a:gd name="T2" fmla="*/ 158 w 178"/>
                  <a:gd name="T3" fmla="*/ 584 h 675"/>
                  <a:gd name="T4" fmla="*/ 157 w 178"/>
                  <a:gd name="T5" fmla="*/ 493 h 675"/>
                  <a:gd name="T6" fmla="*/ 151 w 178"/>
                  <a:gd name="T7" fmla="*/ 405 h 675"/>
                  <a:gd name="T8" fmla="*/ 142 w 178"/>
                  <a:gd name="T9" fmla="*/ 318 h 675"/>
                  <a:gd name="T10" fmla="*/ 129 w 178"/>
                  <a:gd name="T11" fmla="*/ 239 h 675"/>
                  <a:gd name="T12" fmla="*/ 112 w 178"/>
                  <a:gd name="T13" fmla="*/ 167 h 675"/>
                  <a:gd name="T14" fmla="*/ 91 w 178"/>
                  <a:gd name="T15" fmla="*/ 103 h 675"/>
                  <a:gd name="T16" fmla="*/ 66 w 178"/>
                  <a:gd name="T17" fmla="*/ 55 h 675"/>
                  <a:gd name="T18" fmla="*/ 37 w 178"/>
                  <a:gd name="T19" fmla="*/ 21 h 675"/>
                  <a:gd name="T20" fmla="*/ 2 w 178"/>
                  <a:gd name="T21" fmla="*/ 3 h 675"/>
                  <a:gd name="T22" fmla="*/ 0 w 178"/>
                  <a:gd name="T23" fmla="*/ 0 h 675"/>
                  <a:gd name="T24" fmla="*/ 34 w 178"/>
                  <a:gd name="T25" fmla="*/ 12 h 675"/>
                  <a:gd name="T26" fmla="*/ 64 w 178"/>
                  <a:gd name="T27" fmla="*/ 43 h 675"/>
                  <a:gd name="T28" fmla="*/ 92 w 178"/>
                  <a:gd name="T29" fmla="*/ 91 h 675"/>
                  <a:gd name="T30" fmla="*/ 114 w 178"/>
                  <a:gd name="T31" fmla="*/ 154 h 675"/>
                  <a:gd name="T32" fmla="*/ 134 w 178"/>
                  <a:gd name="T33" fmla="*/ 227 h 675"/>
                  <a:gd name="T34" fmla="*/ 150 w 178"/>
                  <a:gd name="T35" fmla="*/ 312 h 675"/>
                  <a:gd name="T36" fmla="*/ 162 w 178"/>
                  <a:gd name="T37" fmla="*/ 399 h 675"/>
                  <a:gd name="T38" fmla="*/ 171 w 178"/>
                  <a:gd name="T39" fmla="*/ 490 h 675"/>
                  <a:gd name="T40" fmla="*/ 176 w 178"/>
                  <a:gd name="T41" fmla="*/ 584 h 675"/>
                  <a:gd name="T42" fmla="*/ 178 w 178"/>
                  <a:gd name="T43" fmla="*/ 675 h 675"/>
                  <a:gd name="T44" fmla="*/ 157 w 178"/>
                  <a:gd name="T45" fmla="*/ 675 h 675"/>
                  <a:gd name="T46" fmla="*/ 157 w 178"/>
                  <a:gd name="T47" fmla="*/ 675 h 6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8"/>
                  <a:gd name="T73" fmla="*/ 0 h 675"/>
                  <a:gd name="T74" fmla="*/ 178 w 178"/>
                  <a:gd name="T75" fmla="*/ 675 h 6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8" h="675">
                    <a:moveTo>
                      <a:pt x="157" y="672"/>
                    </a:moveTo>
                    <a:lnTo>
                      <a:pt x="158" y="584"/>
                    </a:lnTo>
                    <a:lnTo>
                      <a:pt x="157" y="493"/>
                    </a:lnTo>
                    <a:lnTo>
                      <a:pt x="151" y="405"/>
                    </a:lnTo>
                    <a:lnTo>
                      <a:pt x="142" y="318"/>
                    </a:lnTo>
                    <a:lnTo>
                      <a:pt x="129" y="239"/>
                    </a:lnTo>
                    <a:lnTo>
                      <a:pt x="112" y="167"/>
                    </a:lnTo>
                    <a:lnTo>
                      <a:pt x="91" y="103"/>
                    </a:lnTo>
                    <a:lnTo>
                      <a:pt x="66" y="55"/>
                    </a:lnTo>
                    <a:lnTo>
                      <a:pt x="37" y="21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4" y="43"/>
                    </a:lnTo>
                    <a:lnTo>
                      <a:pt x="92" y="91"/>
                    </a:lnTo>
                    <a:lnTo>
                      <a:pt x="114" y="154"/>
                    </a:lnTo>
                    <a:lnTo>
                      <a:pt x="134" y="227"/>
                    </a:lnTo>
                    <a:lnTo>
                      <a:pt x="150" y="312"/>
                    </a:lnTo>
                    <a:lnTo>
                      <a:pt x="162" y="399"/>
                    </a:lnTo>
                    <a:lnTo>
                      <a:pt x="171" y="490"/>
                    </a:lnTo>
                    <a:lnTo>
                      <a:pt x="176" y="584"/>
                    </a:lnTo>
                    <a:lnTo>
                      <a:pt x="178" y="675"/>
                    </a:lnTo>
                    <a:lnTo>
                      <a:pt x="157" y="67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57"/>
              <p:cNvSpPr>
                <a:spLocks/>
              </p:cNvSpPr>
              <p:nvPr/>
            </p:nvSpPr>
            <p:spPr bwMode="auto">
              <a:xfrm>
                <a:off x="495" y="3349"/>
                <a:ext cx="98" cy="681"/>
              </a:xfrm>
              <a:custGeom>
                <a:avLst/>
                <a:gdLst>
                  <a:gd name="T0" fmla="*/ 98 w 98"/>
                  <a:gd name="T1" fmla="*/ 678 h 681"/>
                  <a:gd name="T2" fmla="*/ 98 w 98"/>
                  <a:gd name="T3" fmla="*/ 681 h 681"/>
                  <a:gd name="T4" fmla="*/ 96 w 98"/>
                  <a:gd name="T5" fmla="*/ 626 h 681"/>
                  <a:gd name="T6" fmla="*/ 95 w 98"/>
                  <a:gd name="T7" fmla="*/ 572 h 681"/>
                  <a:gd name="T8" fmla="*/ 91 w 98"/>
                  <a:gd name="T9" fmla="*/ 520 h 681"/>
                  <a:gd name="T10" fmla="*/ 87 w 98"/>
                  <a:gd name="T11" fmla="*/ 469 h 681"/>
                  <a:gd name="T12" fmla="*/ 83 w 98"/>
                  <a:gd name="T13" fmla="*/ 421 h 681"/>
                  <a:gd name="T14" fmla="*/ 78 w 98"/>
                  <a:gd name="T15" fmla="*/ 378 h 681"/>
                  <a:gd name="T16" fmla="*/ 74 w 98"/>
                  <a:gd name="T17" fmla="*/ 342 h 681"/>
                  <a:gd name="T18" fmla="*/ 71 w 98"/>
                  <a:gd name="T19" fmla="*/ 315 h 681"/>
                  <a:gd name="T20" fmla="*/ 69 w 98"/>
                  <a:gd name="T21" fmla="*/ 297 h 681"/>
                  <a:gd name="T22" fmla="*/ 69 w 98"/>
                  <a:gd name="T23" fmla="*/ 290 h 681"/>
                  <a:gd name="T24" fmla="*/ 61 w 98"/>
                  <a:gd name="T25" fmla="*/ 251 h 681"/>
                  <a:gd name="T26" fmla="*/ 53 w 98"/>
                  <a:gd name="T27" fmla="*/ 215 h 681"/>
                  <a:gd name="T28" fmla="*/ 45 w 98"/>
                  <a:gd name="T29" fmla="*/ 176 h 681"/>
                  <a:gd name="T30" fmla="*/ 36 w 98"/>
                  <a:gd name="T31" fmla="*/ 136 h 681"/>
                  <a:gd name="T32" fmla="*/ 27 w 98"/>
                  <a:gd name="T33" fmla="*/ 100 h 681"/>
                  <a:gd name="T34" fmla="*/ 19 w 98"/>
                  <a:gd name="T35" fmla="*/ 67 h 681"/>
                  <a:gd name="T36" fmla="*/ 12 w 98"/>
                  <a:gd name="T37" fmla="*/ 39 h 681"/>
                  <a:gd name="T38" fmla="*/ 5 w 98"/>
                  <a:gd name="T39" fmla="*/ 18 h 681"/>
                  <a:gd name="T40" fmla="*/ 2 w 98"/>
                  <a:gd name="T41" fmla="*/ 3 h 681"/>
                  <a:gd name="T42" fmla="*/ 0 w 98"/>
                  <a:gd name="T43" fmla="*/ 0 h 681"/>
                  <a:gd name="T44" fmla="*/ 20 w 98"/>
                  <a:gd name="T45" fmla="*/ 73 h 681"/>
                  <a:gd name="T46" fmla="*/ 34 w 98"/>
                  <a:gd name="T47" fmla="*/ 139 h 681"/>
                  <a:gd name="T48" fmla="*/ 48 w 98"/>
                  <a:gd name="T49" fmla="*/ 200 h 681"/>
                  <a:gd name="T50" fmla="*/ 56 w 98"/>
                  <a:gd name="T51" fmla="*/ 254 h 681"/>
                  <a:gd name="T52" fmla="*/ 62 w 98"/>
                  <a:gd name="T53" fmla="*/ 303 h 681"/>
                  <a:gd name="T54" fmla="*/ 67 w 98"/>
                  <a:gd name="T55" fmla="*/ 342 h 681"/>
                  <a:gd name="T56" fmla="*/ 70 w 98"/>
                  <a:gd name="T57" fmla="*/ 372 h 681"/>
                  <a:gd name="T58" fmla="*/ 71 w 98"/>
                  <a:gd name="T59" fmla="*/ 396 h 681"/>
                  <a:gd name="T60" fmla="*/ 73 w 98"/>
                  <a:gd name="T61" fmla="*/ 408 h 681"/>
                  <a:gd name="T62" fmla="*/ 73 w 98"/>
                  <a:gd name="T63" fmla="*/ 414 h 681"/>
                  <a:gd name="T64" fmla="*/ 75 w 98"/>
                  <a:gd name="T65" fmla="*/ 466 h 681"/>
                  <a:gd name="T66" fmla="*/ 77 w 98"/>
                  <a:gd name="T67" fmla="*/ 511 h 681"/>
                  <a:gd name="T68" fmla="*/ 77 w 98"/>
                  <a:gd name="T69" fmla="*/ 551 h 681"/>
                  <a:gd name="T70" fmla="*/ 78 w 98"/>
                  <a:gd name="T71" fmla="*/ 587 h 681"/>
                  <a:gd name="T72" fmla="*/ 77 w 98"/>
                  <a:gd name="T73" fmla="*/ 614 h 681"/>
                  <a:gd name="T74" fmla="*/ 77 w 98"/>
                  <a:gd name="T75" fmla="*/ 638 h 681"/>
                  <a:gd name="T76" fmla="*/ 75 w 98"/>
                  <a:gd name="T77" fmla="*/ 656 h 681"/>
                  <a:gd name="T78" fmla="*/ 74 w 98"/>
                  <a:gd name="T79" fmla="*/ 669 h 681"/>
                  <a:gd name="T80" fmla="*/ 74 w 98"/>
                  <a:gd name="T81" fmla="*/ 678 h 681"/>
                  <a:gd name="T82" fmla="*/ 74 w 98"/>
                  <a:gd name="T83" fmla="*/ 681 h 681"/>
                  <a:gd name="T84" fmla="*/ 98 w 98"/>
                  <a:gd name="T85" fmla="*/ 681 h 681"/>
                  <a:gd name="T86" fmla="*/ 98 w 98"/>
                  <a:gd name="T87" fmla="*/ 681 h 681"/>
                  <a:gd name="T88" fmla="*/ 98 w 98"/>
                  <a:gd name="T89" fmla="*/ 678 h 6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681"/>
                  <a:gd name="T137" fmla="*/ 98 w 98"/>
                  <a:gd name="T138" fmla="*/ 681 h 6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681">
                    <a:moveTo>
                      <a:pt x="98" y="678"/>
                    </a:moveTo>
                    <a:lnTo>
                      <a:pt x="98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9" y="297"/>
                    </a:lnTo>
                    <a:lnTo>
                      <a:pt x="69" y="290"/>
                    </a:lnTo>
                    <a:lnTo>
                      <a:pt x="61" y="251"/>
                    </a:lnTo>
                    <a:lnTo>
                      <a:pt x="53" y="215"/>
                    </a:lnTo>
                    <a:lnTo>
                      <a:pt x="45" y="176"/>
                    </a:lnTo>
                    <a:lnTo>
                      <a:pt x="36" y="136"/>
                    </a:lnTo>
                    <a:lnTo>
                      <a:pt x="27" y="100"/>
                    </a:lnTo>
                    <a:lnTo>
                      <a:pt x="19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0" y="73"/>
                    </a:lnTo>
                    <a:lnTo>
                      <a:pt x="34" y="139"/>
                    </a:lnTo>
                    <a:lnTo>
                      <a:pt x="48" y="200"/>
                    </a:lnTo>
                    <a:lnTo>
                      <a:pt x="56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6"/>
                    </a:lnTo>
                    <a:lnTo>
                      <a:pt x="73" y="408"/>
                    </a:lnTo>
                    <a:lnTo>
                      <a:pt x="73" y="414"/>
                    </a:lnTo>
                    <a:lnTo>
                      <a:pt x="75" y="466"/>
                    </a:lnTo>
                    <a:lnTo>
                      <a:pt x="77" y="511"/>
                    </a:lnTo>
                    <a:lnTo>
                      <a:pt x="77" y="551"/>
                    </a:lnTo>
                    <a:lnTo>
                      <a:pt x="78" y="587"/>
                    </a:lnTo>
                    <a:lnTo>
                      <a:pt x="77" y="614"/>
                    </a:lnTo>
                    <a:lnTo>
                      <a:pt x="77" y="638"/>
                    </a:lnTo>
                    <a:lnTo>
                      <a:pt x="75" y="656"/>
                    </a:lnTo>
                    <a:lnTo>
                      <a:pt x="74" y="669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8" y="681"/>
                    </a:lnTo>
                    <a:lnTo>
                      <a:pt x="98" y="67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58"/>
              <p:cNvSpPr>
                <a:spLocks/>
              </p:cNvSpPr>
              <p:nvPr/>
            </p:nvSpPr>
            <p:spPr bwMode="auto">
              <a:xfrm>
                <a:off x="495" y="3349"/>
                <a:ext cx="98" cy="681"/>
              </a:xfrm>
              <a:custGeom>
                <a:avLst/>
                <a:gdLst>
                  <a:gd name="T0" fmla="*/ 98 w 98"/>
                  <a:gd name="T1" fmla="*/ 678 h 681"/>
                  <a:gd name="T2" fmla="*/ 98 w 98"/>
                  <a:gd name="T3" fmla="*/ 681 h 681"/>
                  <a:gd name="T4" fmla="*/ 96 w 98"/>
                  <a:gd name="T5" fmla="*/ 626 h 681"/>
                  <a:gd name="T6" fmla="*/ 95 w 98"/>
                  <a:gd name="T7" fmla="*/ 572 h 681"/>
                  <a:gd name="T8" fmla="*/ 91 w 98"/>
                  <a:gd name="T9" fmla="*/ 520 h 681"/>
                  <a:gd name="T10" fmla="*/ 87 w 98"/>
                  <a:gd name="T11" fmla="*/ 469 h 681"/>
                  <a:gd name="T12" fmla="*/ 83 w 98"/>
                  <a:gd name="T13" fmla="*/ 421 h 681"/>
                  <a:gd name="T14" fmla="*/ 78 w 98"/>
                  <a:gd name="T15" fmla="*/ 378 h 681"/>
                  <a:gd name="T16" fmla="*/ 74 w 98"/>
                  <a:gd name="T17" fmla="*/ 342 h 681"/>
                  <a:gd name="T18" fmla="*/ 71 w 98"/>
                  <a:gd name="T19" fmla="*/ 315 h 681"/>
                  <a:gd name="T20" fmla="*/ 69 w 98"/>
                  <a:gd name="T21" fmla="*/ 297 h 681"/>
                  <a:gd name="T22" fmla="*/ 69 w 98"/>
                  <a:gd name="T23" fmla="*/ 290 h 681"/>
                  <a:gd name="T24" fmla="*/ 61 w 98"/>
                  <a:gd name="T25" fmla="*/ 251 h 681"/>
                  <a:gd name="T26" fmla="*/ 53 w 98"/>
                  <a:gd name="T27" fmla="*/ 215 h 681"/>
                  <a:gd name="T28" fmla="*/ 45 w 98"/>
                  <a:gd name="T29" fmla="*/ 176 h 681"/>
                  <a:gd name="T30" fmla="*/ 36 w 98"/>
                  <a:gd name="T31" fmla="*/ 136 h 681"/>
                  <a:gd name="T32" fmla="*/ 27 w 98"/>
                  <a:gd name="T33" fmla="*/ 100 h 681"/>
                  <a:gd name="T34" fmla="*/ 19 w 98"/>
                  <a:gd name="T35" fmla="*/ 67 h 681"/>
                  <a:gd name="T36" fmla="*/ 12 w 98"/>
                  <a:gd name="T37" fmla="*/ 39 h 681"/>
                  <a:gd name="T38" fmla="*/ 5 w 98"/>
                  <a:gd name="T39" fmla="*/ 18 h 681"/>
                  <a:gd name="T40" fmla="*/ 2 w 98"/>
                  <a:gd name="T41" fmla="*/ 3 h 681"/>
                  <a:gd name="T42" fmla="*/ 0 w 98"/>
                  <a:gd name="T43" fmla="*/ 0 h 681"/>
                  <a:gd name="T44" fmla="*/ 20 w 98"/>
                  <a:gd name="T45" fmla="*/ 73 h 681"/>
                  <a:gd name="T46" fmla="*/ 34 w 98"/>
                  <a:gd name="T47" fmla="*/ 139 h 681"/>
                  <a:gd name="T48" fmla="*/ 48 w 98"/>
                  <a:gd name="T49" fmla="*/ 200 h 681"/>
                  <a:gd name="T50" fmla="*/ 56 w 98"/>
                  <a:gd name="T51" fmla="*/ 254 h 681"/>
                  <a:gd name="T52" fmla="*/ 62 w 98"/>
                  <a:gd name="T53" fmla="*/ 303 h 681"/>
                  <a:gd name="T54" fmla="*/ 67 w 98"/>
                  <a:gd name="T55" fmla="*/ 342 h 681"/>
                  <a:gd name="T56" fmla="*/ 70 w 98"/>
                  <a:gd name="T57" fmla="*/ 372 h 681"/>
                  <a:gd name="T58" fmla="*/ 71 w 98"/>
                  <a:gd name="T59" fmla="*/ 396 h 681"/>
                  <a:gd name="T60" fmla="*/ 73 w 98"/>
                  <a:gd name="T61" fmla="*/ 408 h 681"/>
                  <a:gd name="T62" fmla="*/ 73 w 98"/>
                  <a:gd name="T63" fmla="*/ 414 h 681"/>
                  <a:gd name="T64" fmla="*/ 75 w 98"/>
                  <a:gd name="T65" fmla="*/ 466 h 681"/>
                  <a:gd name="T66" fmla="*/ 77 w 98"/>
                  <a:gd name="T67" fmla="*/ 511 h 681"/>
                  <a:gd name="T68" fmla="*/ 77 w 98"/>
                  <a:gd name="T69" fmla="*/ 551 h 681"/>
                  <a:gd name="T70" fmla="*/ 78 w 98"/>
                  <a:gd name="T71" fmla="*/ 587 h 681"/>
                  <a:gd name="T72" fmla="*/ 77 w 98"/>
                  <a:gd name="T73" fmla="*/ 614 h 681"/>
                  <a:gd name="T74" fmla="*/ 77 w 98"/>
                  <a:gd name="T75" fmla="*/ 638 h 681"/>
                  <a:gd name="T76" fmla="*/ 75 w 98"/>
                  <a:gd name="T77" fmla="*/ 656 h 681"/>
                  <a:gd name="T78" fmla="*/ 74 w 98"/>
                  <a:gd name="T79" fmla="*/ 669 h 681"/>
                  <a:gd name="T80" fmla="*/ 74 w 98"/>
                  <a:gd name="T81" fmla="*/ 678 h 681"/>
                  <a:gd name="T82" fmla="*/ 74 w 98"/>
                  <a:gd name="T83" fmla="*/ 681 h 681"/>
                  <a:gd name="T84" fmla="*/ 98 w 98"/>
                  <a:gd name="T85" fmla="*/ 681 h 681"/>
                  <a:gd name="T86" fmla="*/ 98 w 98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"/>
                  <a:gd name="T133" fmla="*/ 0 h 681"/>
                  <a:gd name="T134" fmla="*/ 98 w 98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" h="681">
                    <a:moveTo>
                      <a:pt x="98" y="678"/>
                    </a:moveTo>
                    <a:lnTo>
                      <a:pt x="98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9" y="297"/>
                    </a:lnTo>
                    <a:lnTo>
                      <a:pt x="69" y="290"/>
                    </a:lnTo>
                    <a:lnTo>
                      <a:pt x="61" y="251"/>
                    </a:lnTo>
                    <a:lnTo>
                      <a:pt x="53" y="215"/>
                    </a:lnTo>
                    <a:lnTo>
                      <a:pt x="45" y="176"/>
                    </a:lnTo>
                    <a:lnTo>
                      <a:pt x="36" y="136"/>
                    </a:lnTo>
                    <a:lnTo>
                      <a:pt x="27" y="100"/>
                    </a:lnTo>
                    <a:lnTo>
                      <a:pt x="19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0" y="73"/>
                    </a:lnTo>
                    <a:lnTo>
                      <a:pt x="34" y="139"/>
                    </a:lnTo>
                    <a:lnTo>
                      <a:pt x="48" y="200"/>
                    </a:lnTo>
                    <a:lnTo>
                      <a:pt x="56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6"/>
                    </a:lnTo>
                    <a:lnTo>
                      <a:pt x="73" y="408"/>
                    </a:lnTo>
                    <a:lnTo>
                      <a:pt x="73" y="414"/>
                    </a:lnTo>
                    <a:lnTo>
                      <a:pt x="75" y="466"/>
                    </a:lnTo>
                    <a:lnTo>
                      <a:pt x="77" y="511"/>
                    </a:lnTo>
                    <a:lnTo>
                      <a:pt x="77" y="551"/>
                    </a:lnTo>
                    <a:lnTo>
                      <a:pt x="78" y="587"/>
                    </a:lnTo>
                    <a:lnTo>
                      <a:pt x="77" y="614"/>
                    </a:lnTo>
                    <a:lnTo>
                      <a:pt x="77" y="638"/>
                    </a:lnTo>
                    <a:lnTo>
                      <a:pt x="75" y="656"/>
                    </a:lnTo>
                    <a:lnTo>
                      <a:pt x="74" y="669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8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59"/>
              <p:cNvSpPr>
                <a:spLocks/>
              </p:cNvSpPr>
              <p:nvPr/>
            </p:nvSpPr>
            <p:spPr bwMode="auto">
              <a:xfrm>
                <a:off x="179" y="3373"/>
                <a:ext cx="203" cy="642"/>
              </a:xfrm>
              <a:custGeom>
                <a:avLst/>
                <a:gdLst>
                  <a:gd name="T0" fmla="*/ 180 w 203"/>
                  <a:gd name="T1" fmla="*/ 638 h 642"/>
                  <a:gd name="T2" fmla="*/ 179 w 203"/>
                  <a:gd name="T3" fmla="*/ 551 h 642"/>
                  <a:gd name="T4" fmla="*/ 174 w 203"/>
                  <a:gd name="T5" fmla="*/ 463 h 642"/>
                  <a:gd name="T6" fmla="*/ 164 w 203"/>
                  <a:gd name="T7" fmla="*/ 372 h 642"/>
                  <a:gd name="T8" fmla="*/ 153 w 203"/>
                  <a:gd name="T9" fmla="*/ 291 h 642"/>
                  <a:gd name="T10" fmla="*/ 137 w 203"/>
                  <a:gd name="T11" fmla="*/ 212 h 642"/>
                  <a:gd name="T12" fmla="*/ 117 w 203"/>
                  <a:gd name="T13" fmla="*/ 142 h 642"/>
                  <a:gd name="T14" fmla="*/ 93 w 203"/>
                  <a:gd name="T15" fmla="*/ 85 h 642"/>
                  <a:gd name="T16" fmla="*/ 67 w 203"/>
                  <a:gd name="T17" fmla="*/ 43 h 642"/>
                  <a:gd name="T18" fmla="*/ 37 w 203"/>
                  <a:gd name="T19" fmla="*/ 12 h 642"/>
                  <a:gd name="T20" fmla="*/ 2 w 203"/>
                  <a:gd name="T21" fmla="*/ 3 h 642"/>
                  <a:gd name="T22" fmla="*/ 0 w 203"/>
                  <a:gd name="T23" fmla="*/ 0 h 642"/>
                  <a:gd name="T24" fmla="*/ 34 w 203"/>
                  <a:gd name="T25" fmla="*/ 6 h 642"/>
                  <a:gd name="T26" fmla="*/ 66 w 203"/>
                  <a:gd name="T27" fmla="*/ 31 h 642"/>
                  <a:gd name="T28" fmla="*/ 93 w 203"/>
                  <a:gd name="T29" fmla="*/ 73 h 642"/>
                  <a:gd name="T30" fmla="*/ 120 w 203"/>
                  <a:gd name="T31" fmla="*/ 130 h 642"/>
                  <a:gd name="T32" fmla="*/ 142 w 203"/>
                  <a:gd name="T33" fmla="*/ 200 h 642"/>
                  <a:gd name="T34" fmla="*/ 161 w 203"/>
                  <a:gd name="T35" fmla="*/ 279 h 642"/>
                  <a:gd name="T36" fmla="*/ 176 w 203"/>
                  <a:gd name="T37" fmla="*/ 366 h 642"/>
                  <a:gd name="T38" fmla="*/ 188 w 203"/>
                  <a:gd name="T39" fmla="*/ 457 h 642"/>
                  <a:gd name="T40" fmla="*/ 197 w 203"/>
                  <a:gd name="T41" fmla="*/ 548 h 642"/>
                  <a:gd name="T42" fmla="*/ 203 w 203"/>
                  <a:gd name="T43" fmla="*/ 635 h 642"/>
                  <a:gd name="T44" fmla="*/ 180 w 203"/>
                  <a:gd name="T45" fmla="*/ 642 h 642"/>
                  <a:gd name="T46" fmla="*/ 180 w 203"/>
                  <a:gd name="T47" fmla="*/ 642 h 642"/>
                  <a:gd name="T48" fmla="*/ 180 w 203"/>
                  <a:gd name="T49" fmla="*/ 638 h 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3"/>
                  <a:gd name="T76" fmla="*/ 0 h 642"/>
                  <a:gd name="T77" fmla="*/ 203 w 203"/>
                  <a:gd name="T78" fmla="*/ 642 h 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3" h="642">
                    <a:moveTo>
                      <a:pt x="180" y="638"/>
                    </a:moveTo>
                    <a:lnTo>
                      <a:pt x="179" y="551"/>
                    </a:lnTo>
                    <a:lnTo>
                      <a:pt x="174" y="463"/>
                    </a:lnTo>
                    <a:lnTo>
                      <a:pt x="164" y="372"/>
                    </a:lnTo>
                    <a:lnTo>
                      <a:pt x="153" y="291"/>
                    </a:lnTo>
                    <a:lnTo>
                      <a:pt x="137" y="212"/>
                    </a:lnTo>
                    <a:lnTo>
                      <a:pt x="117" y="142"/>
                    </a:lnTo>
                    <a:lnTo>
                      <a:pt x="93" y="85"/>
                    </a:lnTo>
                    <a:lnTo>
                      <a:pt x="67" y="43"/>
                    </a:lnTo>
                    <a:lnTo>
                      <a:pt x="37" y="12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6"/>
                    </a:lnTo>
                    <a:lnTo>
                      <a:pt x="66" y="31"/>
                    </a:lnTo>
                    <a:lnTo>
                      <a:pt x="93" y="73"/>
                    </a:lnTo>
                    <a:lnTo>
                      <a:pt x="120" y="130"/>
                    </a:lnTo>
                    <a:lnTo>
                      <a:pt x="142" y="200"/>
                    </a:lnTo>
                    <a:lnTo>
                      <a:pt x="161" y="279"/>
                    </a:lnTo>
                    <a:lnTo>
                      <a:pt x="176" y="366"/>
                    </a:lnTo>
                    <a:lnTo>
                      <a:pt x="188" y="457"/>
                    </a:lnTo>
                    <a:lnTo>
                      <a:pt x="197" y="548"/>
                    </a:lnTo>
                    <a:lnTo>
                      <a:pt x="203" y="635"/>
                    </a:lnTo>
                    <a:lnTo>
                      <a:pt x="180" y="642"/>
                    </a:lnTo>
                    <a:lnTo>
                      <a:pt x="180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60"/>
              <p:cNvSpPr>
                <a:spLocks/>
              </p:cNvSpPr>
              <p:nvPr/>
            </p:nvSpPr>
            <p:spPr bwMode="auto">
              <a:xfrm>
                <a:off x="179" y="3373"/>
                <a:ext cx="203" cy="642"/>
              </a:xfrm>
              <a:custGeom>
                <a:avLst/>
                <a:gdLst>
                  <a:gd name="T0" fmla="*/ 180 w 203"/>
                  <a:gd name="T1" fmla="*/ 638 h 642"/>
                  <a:gd name="T2" fmla="*/ 179 w 203"/>
                  <a:gd name="T3" fmla="*/ 551 h 642"/>
                  <a:gd name="T4" fmla="*/ 174 w 203"/>
                  <a:gd name="T5" fmla="*/ 463 h 642"/>
                  <a:gd name="T6" fmla="*/ 164 w 203"/>
                  <a:gd name="T7" fmla="*/ 372 h 642"/>
                  <a:gd name="T8" fmla="*/ 153 w 203"/>
                  <a:gd name="T9" fmla="*/ 291 h 642"/>
                  <a:gd name="T10" fmla="*/ 137 w 203"/>
                  <a:gd name="T11" fmla="*/ 212 h 642"/>
                  <a:gd name="T12" fmla="*/ 117 w 203"/>
                  <a:gd name="T13" fmla="*/ 142 h 642"/>
                  <a:gd name="T14" fmla="*/ 93 w 203"/>
                  <a:gd name="T15" fmla="*/ 85 h 642"/>
                  <a:gd name="T16" fmla="*/ 67 w 203"/>
                  <a:gd name="T17" fmla="*/ 43 h 642"/>
                  <a:gd name="T18" fmla="*/ 37 w 203"/>
                  <a:gd name="T19" fmla="*/ 12 h 642"/>
                  <a:gd name="T20" fmla="*/ 2 w 203"/>
                  <a:gd name="T21" fmla="*/ 3 h 642"/>
                  <a:gd name="T22" fmla="*/ 0 w 203"/>
                  <a:gd name="T23" fmla="*/ 0 h 642"/>
                  <a:gd name="T24" fmla="*/ 34 w 203"/>
                  <a:gd name="T25" fmla="*/ 6 h 642"/>
                  <a:gd name="T26" fmla="*/ 66 w 203"/>
                  <a:gd name="T27" fmla="*/ 31 h 642"/>
                  <a:gd name="T28" fmla="*/ 93 w 203"/>
                  <a:gd name="T29" fmla="*/ 73 h 642"/>
                  <a:gd name="T30" fmla="*/ 120 w 203"/>
                  <a:gd name="T31" fmla="*/ 130 h 642"/>
                  <a:gd name="T32" fmla="*/ 142 w 203"/>
                  <a:gd name="T33" fmla="*/ 200 h 642"/>
                  <a:gd name="T34" fmla="*/ 161 w 203"/>
                  <a:gd name="T35" fmla="*/ 279 h 642"/>
                  <a:gd name="T36" fmla="*/ 176 w 203"/>
                  <a:gd name="T37" fmla="*/ 366 h 642"/>
                  <a:gd name="T38" fmla="*/ 188 w 203"/>
                  <a:gd name="T39" fmla="*/ 457 h 642"/>
                  <a:gd name="T40" fmla="*/ 197 w 203"/>
                  <a:gd name="T41" fmla="*/ 548 h 642"/>
                  <a:gd name="T42" fmla="*/ 203 w 203"/>
                  <a:gd name="T43" fmla="*/ 635 h 642"/>
                  <a:gd name="T44" fmla="*/ 180 w 203"/>
                  <a:gd name="T45" fmla="*/ 642 h 642"/>
                  <a:gd name="T46" fmla="*/ 180 w 203"/>
                  <a:gd name="T47" fmla="*/ 642 h 6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42"/>
                  <a:gd name="T74" fmla="*/ 203 w 203"/>
                  <a:gd name="T75" fmla="*/ 642 h 6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42">
                    <a:moveTo>
                      <a:pt x="180" y="638"/>
                    </a:moveTo>
                    <a:lnTo>
                      <a:pt x="179" y="551"/>
                    </a:lnTo>
                    <a:lnTo>
                      <a:pt x="174" y="463"/>
                    </a:lnTo>
                    <a:lnTo>
                      <a:pt x="164" y="372"/>
                    </a:lnTo>
                    <a:lnTo>
                      <a:pt x="153" y="291"/>
                    </a:lnTo>
                    <a:lnTo>
                      <a:pt x="137" y="212"/>
                    </a:lnTo>
                    <a:lnTo>
                      <a:pt x="117" y="142"/>
                    </a:lnTo>
                    <a:lnTo>
                      <a:pt x="93" y="85"/>
                    </a:lnTo>
                    <a:lnTo>
                      <a:pt x="67" y="43"/>
                    </a:lnTo>
                    <a:lnTo>
                      <a:pt x="37" y="12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6"/>
                    </a:lnTo>
                    <a:lnTo>
                      <a:pt x="66" y="31"/>
                    </a:lnTo>
                    <a:lnTo>
                      <a:pt x="93" y="73"/>
                    </a:lnTo>
                    <a:lnTo>
                      <a:pt x="120" y="130"/>
                    </a:lnTo>
                    <a:lnTo>
                      <a:pt x="142" y="200"/>
                    </a:lnTo>
                    <a:lnTo>
                      <a:pt x="161" y="279"/>
                    </a:lnTo>
                    <a:lnTo>
                      <a:pt x="176" y="366"/>
                    </a:lnTo>
                    <a:lnTo>
                      <a:pt x="188" y="457"/>
                    </a:lnTo>
                    <a:lnTo>
                      <a:pt x="197" y="548"/>
                    </a:lnTo>
                    <a:lnTo>
                      <a:pt x="203" y="635"/>
                    </a:lnTo>
                    <a:lnTo>
                      <a:pt x="180" y="64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61"/>
              <p:cNvSpPr>
                <a:spLocks/>
              </p:cNvSpPr>
              <p:nvPr/>
            </p:nvSpPr>
            <p:spPr bwMode="auto">
              <a:xfrm>
                <a:off x="526" y="3295"/>
                <a:ext cx="122" cy="662"/>
              </a:xfrm>
              <a:custGeom>
                <a:avLst/>
                <a:gdLst>
                  <a:gd name="T0" fmla="*/ 122 w 122"/>
                  <a:gd name="T1" fmla="*/ 656 h 662"/>
                  <a:gd name="T2" fmla="*/ 122 w 122"/>
                  <a:gd name="T3" fmla="*/ 659 h 662"/>
                  <a:gd name="T4" fmla="*/ 120 w 122"/>
                  <a:gd name="T5" fmla="*/ 605 h 662"/>
                  <a:gd name="T6" fmla="*/ 116 w 122"/>
                  <a:gd name="T7" fmla="*/ 550 h 662"/>
                  <a:gd name="T8" fmla="*/ 110 w 122"/>
                  <a:gd name="T9" fmla="*/ 499 h 662"/>
                  <a:gd name="T10" fmla="*/ 104 w 122"/>
                  <a:gd name="T11" fmla="*/ 447 h 662"/>
                  <a:gd name="T12" fmla="*/ 98 w 122"/>
                  <a:gd name="T13" fmla="*/ 402 h 662"/>
                  <a:gd name="T14" fmla="*/ 92 w 122"/>
                  <a:gd name="T15" fmla="*/ 360 h 662"/>
                  <a:gd name="T16" fmla="*/ 87 w 122"/>
                  <a:gd name="T17" fmla="*/ 326 h 662"/>
                  <a:gd name="T18" fmla="*/ 83 w 122"/>
                  <a:gd name="T19" fmla="*/ 299 h 662"/>
                  <a:gd name="T20" fmla="*/ 80 w 122"/>
                  <a:gd name="T21" fmla="*/ 281 h 662"/>
                  <a:gd name="T22" fmla="*/ 79 w 122"/>
                  <a:gd name="T23" fmla="*/ 275 h 662"/>
                  <a:gd name="T24" fmla="*/ 71 w 122"/>
                  <a:gd name="T25" fmla="*/ 239 h 662"/>
                  <a:gd name="T26" fmla="*/ 60 w 122"/>
                  <a:gd name="T27" fmla="*/ 202 h 662"/>
                  <a:gd name="T28" fmla="*/ 51 w 122"/>
                  <a:gd name="T29" fmla="*/ 163 h 662"/>
                  <a:gd name="T30" fmla="*/ 40 w 122"/>
                  <a:gd name="T31" fmla="*/ 127 h 662"/>
                  <a:gd name="T32" fmla="*/ 30 w 122"/>
                  <a:gd name="T33" fmla="*/ 93 h 662"/>
                  <a:gd name="T34" fmla="*/ 21 w 122"/>
                  <a:gd name="T35" fmla="*/ 63 h 662"/>
                  <a:gd name="T36" fmla="*/ 13 w 122"/>
                  <a:gd name="T37" fmla="*/ 36 h 662"/>
                  <a:gd name="T38" fmla="*/ 6 w 122"/>
                  <a:gd name="T39" fmla="*/ 15 h 662"/>
                  <a:gd name="T40" fmla="*/ 2 w 122"/>
                  <a:gd name="T41" fmla="*/ 3 h 662"/>
                  <a:gd name="T42" fmla="*/ 0 w 122"/>
                  <a:gd name="T43" fmla="*/ 0 h 662"/>
                  <a:gd name="T44" fmla="*/ 22 w 122"/>
                  <a:gd name="T45" fmla="*/ 69 h 662"/>
                  <a:gd name="T46" fmla="*/ 39 w 122"/>
                  <a:gd name="T47" fmla="*/ 133 h 662"/>
                  <a:gd name="T48" fmla="*/ 54 w 122"/>
                  <a:gd name="T49" fmla="*/ 190 h 662"/>
                  <a:gd name="T50" fmla="*/ 65 w 122"/>
                  <a:gd name="T51" fmla="*/ 242 h 662"/>
                  <a:gd name="T52" fmla="*/ 73 w 122"/>
                  <a:gd name="T53" fmla="*/ 287 h 662"/>
                  <a:gd name="T54" fmla="*/ 80 w 122"/>
                  <a:gd name="T55" fmla="*/ 326 h 662"/>
                  <a:gd name="T56" fmla="*/ 84 w 122"/>
                  <a:gd name="T57" fmla="*/ 357 h 662"/>
                  <a:gd name="T58" fmla="*/ 85 w 122"/>
                  <a:gd name="T59" fmla="*/ 378 h 662"/>
                  <a:gd name="T60" fmla="*/ 87 w 122"/>
                  <a:gd name="T61" fmla="*/ 393 h 662"/>
                  <a:gd name="T62" fmla="*/ 87 w 122"/>
                  <a:gd name="T63" fmla="*/ 399 h 662"/>
                  <a:gd name="T64" fmla="*/ 92 w 122"/>
                  <a:gd name="T65" fmla="*/ 447 h 662"/>
                  <a:gd name="T66" fmla="*/ 95 w 122"/>
                  <a:gd name="T67" fmla="*/ 496 h 662"/>
                  <a:gd name="T68" fmla="*/ 97 w 122"/>
                  <a:gd name="T69" fmla="*/ 535 h 662"/>
                  <a:gd name="T70" fmla="*/ 98 w 122"/>
                  <a:gd name="T71" fmla="*/ 568 h 662"/>
                  <a:gd name="T72" fmla="*/ 100 w 122"/>
                  <a:gd name="T73" fmla="*/ 599 h 662"/>
                  <a:gd name="T74" fmla="*/ 100 w 122"/>
                  <a:gd name="T75" fmla="*/ 620 h 662"/>
                  <a:gd name="T76" fmla="*/ 100 w 122"/>
                  <a:gd name="T77" fmla="*/ 638 h 662"/>
                  <a:gd name="T78" fmla="*/ 98 w 122"/>
                  <a:gd name="T79" fmla="*/ 653 h 662"/>
                  <a:gd name="T80" fmla="*/ 98 w 122"/>
                  <a:gd name="T81" fmla="*/ 659 h 662"/>
                  <a:gd name="T82" fmla="*/ 98 w 122"/>
                  <a:gd name="T83" fmla="*/ 662 h 662"/>
                  <a:gd name="T84" fmla="*/ 122 w 122"/>
                  <a:gd name="T85" fmla="*/ 659 h 662"/>
                  <a:gd name="T86" fmla="*/ 122 w 122"/>
                  <a:gd name="T87" fmla="*/ 659 h 662"/>
                  <a:gd name="T88" fmla="*/ 122 w 122"/>
                  <a:gd name="T89" fmla="*/ 656 h 66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2"/>
                  <a:gd name="T136" fmla="*/ 0 h 662"/>
                  <a:gd name="T137" fmla="*/ 122 w 122"/>
                  <a:gd name="T138" fmla="*/ 662 h 66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2" h="662">
                    <a:moveTo>
                      <a:pt x="122" y="656"/>
                    </a:moveTo>
                    <a:lnTo>
                      <a:pt x="122" y="659"/>
                    </a:lnTo>
                    <a:lnTo>
                      <a:pt x="120" y="605"/>
                    </a:lnTo>
                    <a:lnTo>
                      <a:pt x="116" y="550"/>
                    </a:lnTo>
                    <a:lnTo>
                      <a:pt x="110" y="499"/>
                    </a:lnTo>
                    <a:lnTo>
                      <a:pt x="104" y="447"/>
                    </a:lnTo>
                    <a:lnTo>
                      <a:pt x="98" y="402"/>
                    </a:lnTo>
                    <a:lnTo>
                      <a:pt x="92" y="360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80" y="281"/>
                    </a:lnTo>
                    <a:lnTo>
                      <a:pt x="79" y="275"/>
                    </a:lnTo>
                    <a:lnTo>
                      <a:pt x="71" y="239"/>
                    </a:lnTo>
                    <a:lnTo>
                      <a:pt x="60" y="202"/>
                    </a:lnTo>
                    <a:lnTo>
                      <a:pt x="51" y="163"/>
                    </a:lnTo>
                    <a:lnTo>
                      <a:pt x="40" y="127"/>
                    </a:lnTo>
                    <a:lnTo>
                      <a:pt x="30" y="93"/>
                    </a:lnTo>
                    <a:lnTo>
                      <a:pt x="21" y="63"/>
                    </a:lnTo>
                    <a:lnTo>
                      <a:pt x="13" y="36"/>
                    </a:lnTo>
                    <a:lnTo>
                      <a:pt x="6" y="1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0"/>
                    </a:lnTo>
                    <a:lnTo>
                      <a:pt x="65" y="242"/>
                    </a:lnTo>
                    <a:lnTo>
                      <a:pt x="73" y="287"/>
                    </a:lnTo>
                    <a:lnTo>
                      <a:pt x="80" y="326"/>
                    </a:lnTo>
                    <a:lnTo>
                      <a:pt x="84" y="357"/>
                    </a:lnTo>
                    <a:lnTo>
                      <a:pt x="85" y="378"/>
                    </a:lnTo>
                    <a:lnTo>
                      <a:pt x="87" y="393"/>
                    </a:lnTo>
                    <a:lnTo>
                      <a:pt x="87" y="399"/>
                    </a:lnTo>
                    <a:lnTo>
                      <a:pt x="92" y="447"/>
                    </a:lnTo>
                    <a:lnTo>
                      <a:pt x="95" y="496"/>
                    </a:lnTo>
                    <a:lnTo>
                      <a:pt x="97" y="535"/>
                    </a:lnTo>
                    <a:lnTo>
                      <a:pt x="98" y="568"/>
                    </a:lnTo>
                    <a:lnTo>
                      <a:pt x="100" y="599"/>
                    </a:lnTo>
                    <a:lnTo>
                      <a:pt x="100" y="620"/>
                    </a:lnTo>
                    <a:lnTo>
                      <a:pt x="100" y="638"/>
                    </a:lnTo>
                    <a:lnTo>
                      <a:pt x="98" y="653"/>
                    </a:lnTo>
                    <a:lnTo>
                      <a:pt x="98" y="659"/>
                    </a:lnTo>
                    <a:lnTo>
                      <a:pt x="98" y="662"/>
                    </a:lnTo>
                    <a:lnTo>
                      <a:pt x="122" y="659"/>
                    </a:lnTo>
                    <a:lnTo>
                      <a:pt x="122" y="65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62"/>
              <p:cNvSpPr>
                <a:spLocks/>
              </p:cNvSpPr>
              <p:nvPr/>
            </p:nvSpPr>
            <p:spPr bwMode="auto">
              <a:xfrm>
                <a:off x="526" y="3295"/>
                <a:ext cx="122" cy="662"/>
              </a:xfrm>
              <a:custGeom>
                <a:avLst/>
                <a:gdLst>
                  <a:gd name="T0" fmla="*/ 122 w 122"/>
                  <a:gd name="T1" fmla="*/ 656 h 662"/>
                  <a:gd name="T2" fmla="*/ 122 w 122"/>
                  <a:gd name="T3" fmla="*/ 659 h 662"/>
                  <a:gd name="T4" fmla="*/ 120 w 122"/>
                  <a:gd name="T5" fmla="*/ 605 h 662"/>
                  <a:gd name="T6" fmla="*/ 116 w 122"/>
                  <a:gd name="T7" fmla="*/ 550 h 662"/>
                  <a:gd name="T8" fmla="*/ 110 w 122"/>
                  <a:gd name="T9" fmla="*/ 499 h 662"/>
                  <a:gd name="T10" fmla="*/ 104 w 122"/>
                  <a:gd name="T11" fmla="*/ 447 h 662"/>
                  <a:gd name="T12" fmla="*/ 98 w 122"/>
                  <a:gd name="T13" fmla="*/ 402 h 662"/>
                  <a:gd name="T14" fmla="*/ 92 w 122"/>
                  <a:gd name="T15" fmla="*/ 360 h 662"/>
                  <a:gd name="T16" fmla="*/ 87 w 122"/>
                  <a:gd name="T17" fmla="*/ 326 h 662"/>
                  <a:gd name="T18" fmla="*/ 83 w 122"/>
                  <a:gd name="T19" fmla="*/ 299 h 662"/>
                  <a:gd name="T20" fmla="*/ 80 w 122"/>
                  <a:gd name="T21" fmla="*/ 281 h 662"/>
                  <a:gd name="T22" fmla="*/ 79 w 122"/>
                  <a:gd name="T23" fmla="*/ 275 h 662"/>
                  <a:gd name="T24" fmla="*/ 71 w 122"/>
                  <a:gd name="T25" fmla="*/ 239 h 662"/>
                  <a:gd name="T26" fmla="*/ 60 w 122"/>
                  <a:gd name="T27" fmla="*/ 202 h 662"/>
                  <a:gd name="T28" fmla="*/ 51 w 122"/>
                  <a:gd name="T29" fmla="*/ 163 h 662"/>
                  <a:gd name="T30" fmla="*/ 40 w 122"/>
                  <a:gd name="T31" fmla="*/ 127 h 662"/>
                  <a:gd name="T32" fmla="*/ 30 w 122"/>
                  <a:gd name="T33" fmla="*/ 93 h 662"/>
                  <a:gd name="T34" fmla="*/ 21 w 122"/>
                  <a:gd name="T35" fmla="*/ 63 h 662"/>
                  <a:gd name="T36" fmla="*/ 13 w 122"/>
                  <a:gd name="T37" fmla="*/ 36 h 662"/>
                  <a:gd name="T38" fmla="*/ 6 w 122"/>
                  <a:gd name="T39" fmla="*/ 15 h 662"/>
                  <a:gd name="T40" fmla="*/ 2 w 122"/>
                  <a:gd name="T41" fmla="*/ 3 h 662"/>
                  <a:gd name="T42" fmla="*/ 0 w 122"/>
                  <a:gd name="T43" fmla="*/ 0 h 662"/>
                  <a:gd name="T44" fmla="*/ 22 w 122"/>
                  <a:gd name="T45" fmla="*/ 69 h 662"/>
                  <a:gd name="T46" fmla="*/ 39 w 122"/>
                  <a:gd name="T47" fmla="*/ 133 h 662"/>
                  <a:gd name="T48" fmla="*/ 54 w 122"/>
                  <a:gd name="T49" fmla="*/ 190 h 662"/>
                  <a:gd name="T50" fmla="*/ 65 w 122"/>
                  <a:gd name="T51" fmla="*/ 242 h 662"/>
                  <a:gd name="T52" fmla="*/ 73 w 122"/>
                  <a:gd name="T53" fmla="*/ 287 h 662"/>
                  <a:gd name="T54" fmla="*/ 80 w 122"/>
                  <a:gd name="T55" fmla="*/ 326 h 662"/>
                  <a:gd name="T56" fmla="*/ 84 w 122"/>
                  <a:gd name="T57" fmla="*/ 357 h 662"/>
                  <a:gd name="T58" fmla="*/ 85 w 122"/>
                  <a:gd name="T59" fmla="*/ 378 h 662"/>
                  <a:gd name="T60" fmla="*/ 87 w 122"/>
                  <a:gd name="T61" fmla="*/ 393 h 662"/>
                  <a:gd name="T62" fmla="*/ 87 w 122"/>
                  <a:gd name="T63" fmla="*/ 399 h 662"/>
                  <a:gd name="T64" fmla="*/ 92 w 122"/>
                  <a:gd name="T65" fmla="*/ 447 h 662"/>
                  <a:gd name="T66" fmla="*/ 95 w 122"/>
                  <a:gd name="T67" fmla="*/ 496 h 662"/>
                  <a:gd name="T68" fmla="*/ 97 w 122"/>
                  <a:gd name="T69" fmla="*/ 535 h 662"/>
                  <a:gd name="T70" fmla="*/ 98 w 122"/>
                  <a:gd name="T71" fmla="*/ 568 h 662"/>
                  <a:gd name="T72" fmla="*/ 100 w 122"/>
                  <a:gd name="T73" fmla="*/ 599 h 662"/>
                  <a:gd name="T74" fmla="*/ 100 w 122"/>
                  <a:gd name="T75" fmla="*/ 620 h 662"/>
                  <a:gd name="T76" fmla="*/ 100 w 122"/>
                  <a:gd name="T77" fmla="*/ 638 h 662"/>
                  <a:gd name="T78" fmla="*/ 98 w 122"/>
                  <a:gd name="T79" fmla="*/ 653 h 662"/>
                  <a:gd name="T80" fmla="*/ 98 w 122"/>
                  <a:gd name="T81" fmla="*/ 659 h 662"/>
                  <a:gd name="T82" fmla="*/ 98 w 122"/>
                  <a:gd name="T83" fmla="*/ 662 h 662"/>
                  <a:gd name="T84" fmla="*/ 122 w 122"/>
                  <a:gd name="T85" fmla="*/ 659 h 662"/>
                  <a:gd name="T86" fmla="*/ 122 w 122"/>
                  <a:gd name="T87" fmla="*/ 659 h 6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"/>
                  <a:gd name="T133" fmla="*/ 0 h 662"/>
                  <a:gd name="T134" fmla="*/ 122 w 122"/>
                  <a:gd name="T135" fmla="*/ 662 h 6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" h="662">
                    <a:moveTo>
                      <a:pt x="122" y="656"/>
                    </a:moveTo>
                    <a:lnTo>
                      <a:pt x="122" y="659"/>
                    </a:lnTo>
                    <a:lnTo>
                      <a:pt x="120" y="605"/>
                    </a:lnTo>
                    <a:lnTo>
                      <a:pt x="116" y="550"/>
                    </a:lnTo>
                    <a:lnTo>
                      <a:pt x="110" y="499"/>
                    </a:lnTo>
                    <a:lnTo>
                      <a:pt x="104" y="447"/>
                    </a:lnTo>
                    <a:lnTo>
                      <a:pt x="98" y="402"/>
                    </a:lnTo>
                    <a:lnTo>
                      <a:pt x="92" y="360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80" y="281"/>
                    </a:lnTo>
                    <a:lnTo>
                      <a:pt x="79" y="275"/>
                    </a:lnTo>
                    <a:lnTo>
                      <a:pt x="71" y="239"/>
                    </a:lnTo>
                    <a:lnTo>
                      <a:pt x="60" y="202"/>
                    </a:lnTo>
                    <a:lnTo>
                      <a:pt x="51" y="163"/>
                    </a:lnTo>
                    <a:lnTo>
                      <a:pt x="40" y="127"/>
                    </a:lnTo>
                    <a:lnTo>
                      <a:pt x="30" y="93"/>
                    </a:lnTo>
                    <a:lnTo>
                      <a:pt x="21" y="63"/>
                    </a:lnTo>
                    <a:lnTo>
                      <a:pt x="13" y="36"/>
                    </a:lnTo>
                    <a:lnTo>
                      <a:pt x="6" y="1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0"/>
                    </a:lnTo>
                    <a:lnTo>
                      <a:pt x="65" y="242"/>
                    </a:lnTo>
                    <a:lnTo>
                      <a:pt x="73" y="287"/>
                    </a:lnTo>
                    <a:lnTo>
                      <a:pt x="80" y="326"/>
                    </a:lnTo>
                    <a:lnTo>
                      <a:pt x="84" y="357"/>
                    </a:lnTo>
                    <a:lnTo>
                      <a:pt x="85" y="378"/>
                    </a:lnTo>
                    <a:lnTo>
                      <a:pt x="87" y="393"/>
                    </a:lnTo>
                    <a:lnTo>
                      <a:pt x="87" y="399"/>
                    </a:lnTo>
                    <a:lnTo>
                      <a:pt x="92" y="447"/>
                    </a:lnTo>
                    <a:lnTo>
                      <a:pt x="95" y="496"/>
                    </a:lnTo>
                    <a:lnTo>
                      <a:pt x="97" y="535"/>
                    </a:lnTo>
                    <a:lnTo>
                      <a:pt x="98" y="568"/>
                    </a:lnTo>
                    <a:lnTo>
                      <a:pt x="100" y="599"/>
                    </a:lnTo>
                    <a:lnTo>
                      <a:pt x="100" y="620"/>
                    </a:lnTo>
                    <a:lnTo>
                      <a:pt x="100" y="638"/>
                    </a:lnTo>
                    <a:lnTo>
                      <a:pt x="98" y="653"/>
                    </a:lnTo>
                    <a:lnTo>
                      <a:pt x="98" y="659"/>
                    </a:lnTo>
                    <a:lnTo>
                      <a:pt x="98" y="662"/>
                    </a:lnTo>
                    <a:lnTo>
                      <a:pt x="122" y="65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63"/>
              <p:cNvSpPr>
                <a:spLocks/>
              </p:cNvSpPr>
              <p:nvPr/>
            </p:nvSpPr>
            <p:spPr bwMode="auto">
              <a:xfrm>
                <a:off x="664" y="3388"/>
                <a:ext cx="203" cy="639"/>
              </a:xfrm>
              <a:custGeom>
                <a:avLst/>
                <a:gdLst>
                  <a:gd name="T0" fmla="*/ 181 w 203"/>
                  <a:gd name="T1" fmla="*/ 639 h 639"/>
                  <a:gd name="T2" fmla="*/ 179 w 203"/>
                  <a:gd name="T3" fmla="*/ 551 h 639"/>
                  <a:gd name="T4" fmla="*/ 174 w 203"/>
                  <a:gd name="T5" fmla="*/ 460 h 639"/>
                  <a:gd name="T6" fmla="*/ 166 w 203"/>
                  <a:gd name="T7" fmla="*/ 372 h 639"/>
                  <a:gd name="T8" fmla="*/ 153 w 203"/>
                  <a:gd name="T9" fmla="*/ 288 h 639"/>
                  <a:gd name="T10" fmla="*/ 137 w 203"/>
                  <a:gd name="T11" fmla="*/ 209 h 639"/>
                  <a:gd name="T12" fmla="*/ 117 w 203"/>
                  <a:gd name="T13" fmla="*/ 140 h 639"/>
                  <a:gd name="T14" fmla="*/ 95 w 203"/>
                  <a:gd name="T15" fmla="*/ 82 h 639"/>
                  <a:gd name="T16" fmla="*/ 67 w 203"/>
                  <a:gd name="T17" fmla="*/ 40 h 639"/>
                  <a:gd name="T18" fmla="*/ 37 w 203"/>
                  <a:gd name="T19" fmla="*/ 13 h 639"/>
                  <a:gd name="T20" fmla="*/ 3 w 203"/>
                  <a:gd name="T21" fmla="*/ 0 h 639"/>
                  <a:gd name="T22" fmla="*/ 0 w 203"/>
                  <a:gd name="T23" fmla="*/ 0 h 639"/>
                  <a:gd name="T24" fmla="*/ 34 w 203"/>
                  <a:gd name="T25" fmla="*/ 3 h 639"/>
                  <a:gd name="T26" fmla="*/ 66 w 203"/>
                  <a:gd name="T27" fmla="*/ 28 h 639"/>
                  <a:gd name="T28" fmla="*/ 95 w 203"/>
                  <a:gd name="T29" fmla="*/ 70 h 639"/>
                  <a:gd name="T30" fmla="*/ 120 w 203"/>
                  <a:gd name="T31" fmla="*/ 127 h 639"/>
                  <a:gd name="T32" fmla="*/ 143 w 203"/>
                  <a:gd name="T33" fmla="*/ 197 h 639"/>
                  <a:gd name="T34" fmla="*/ 161 w 203"/>
                  <a:gd name="T35" fmla="*/ 279 h 639"/>
                  <a:gd name="T36" fmla="*/ 177 w 203"/>
                  <a:gd name="T37" fmla="*/ 363 h 639"/>
                  <a:gd name="T38" fmla="*/ 189 w 203"/>
                  <a:gd name="T39" fmla="*/ 454 h 639"/>
                  <a:gd name="T40" fmla="*/ 198 w 203"/>
                  <a:gd name="T41" fmla="*/ 545 h 639"/>
                  <a:gd name="T42" fmla="*/ 203 w 203"/>
                  <a:gd name="T43" fmla="*/ 636 h 639"/>
                  <a:gd name="T44" fmla="*/ 182 w 203"/>
                  <a:gd name="T45" fmla="*/ 639 h 639"/>
                  <a:gd name="T46" fmla="*/ 182 w 203"/>
                  <a:gd name="T47" fmla="*/ 639 h 639"/>
                  <a:gd name="T48" fmla="*/ 181 w 203"/>
                  <a:gd name="T49" fmla="*/ 639 h 6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3"/>
                  <a:gd name="T76" fmla="*/ 0 h 639"/>
                  <a:gd name="T77" fmla="*/ 203 w 203"/>
                  <a:gd name="T78" fmla="*/ 639 h 6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3" h="639">
                    <a:moveTo>
                      <a:pt x="181" y="639"/>
                    </a:moveTo>
                    <a:lnTo>
                      <a:pt x="179" y="551"/>
                    </a:lnTo>
                    <a:lnTo>
                      <a:pt x="174" y="460"/>
                    </a:lnTo>
                    <a:lnTo>
                      <a:pt x="166" y="372"/>
                    </a:lnTo>
                    <a:lnTo>
                      <a:pt x="153" y="288"/>
                    </a:lnTo>
                    <a:lnTo>
                      <a:pt x="137" y="209"/>
                    </a:lnTo>
                    <a:lnTo>
                      <a:pt x="117" y="140"/>
                    </a:lnTo>
                    <a:lnTo>
                      <a:pt x="95" y="82"/>
                    </a:lnTo>
                    <a:lnTo>
                      <a:pt x="67" y="40"/>
                    </a:lnTo>
                    <a:lnTo>
                      <a:pt x="37" y="1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4" y="3"/>
                    </a:lnTo>
                    <a:lnTo>
                      <a:pt x="66" y="28"/>
                    </a:lnTo>
                    <a:lnTo>
                      <a:pt x="95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9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5"/>
                    </a:lnTo>
                    <a:lnTo>
                      <a:pt x="203" y="636"/>
                    </a:lnTo>
                    <a:lnTo>
                      <a:pt x="182" y="639"/>
                    </a:lnTo>
                    <a:lnTo>
                      <a:pt x="181" y="63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64"/>
              <p:cNvSpPr>
                <a:spLocks/>
              </p:cNvSpPr>
              <p:nvPr/>
            </p:nvSpPr>
            <p:spPr bwMode="auto">
              <a:xfrm>
                <a:off x="664" y="3388"/>
                <a:ext cx="203" cy="639"/>
              </a:xfrm>
              <a:custGeom>
                <a:avLst/>
                <a:gdLst>
                  <a:gd name="T0" fmla="*/ 181 w 203"/>
                  <a:gd name="T1" fmla="*/ 639 h 639"/>
                  <a:gd name="T2" fmla="*/ 179 w 203"/>
                  <a:gd name="T3" fmla="*/ 551 h 639"/>
                  <a:gd name="T4" fmla="*/ 174 w 203"/>
                  <a:gd name="T5" fmla="*/ 460 h 639"/>
                  <a:gd name="T6" fmla="*/ 166 w 203"/>
                  <a:gd name="T7" fmla="*/ 372 h 639"/>
                  <a:gd name="T8" fmla="*/ 153 w 203"/>
                  <a:gd name="T9" fmla="*/ 288 h 639"/>
                  <a:gd name="T10" fmla="*/ 137 w 203"/>
                  <a:gd name="T11" fmla="*/ 209 h 639"/>
                  <a:gd name="T12" fmla="*/ 117 w 203"/>
                  <a:gd name="T13" fmla="*/ 140 h 639"/>
                  <a:gd name="T14" fmla="*/ 95 w 203"/>
                  <a:gd name="T15" fmla="*/ 82 h 639"/>
                  <a:gd name="T16" fmla="*/ 67 w 203"/>
                  <a:gd name="T17" fmla="*/ 40 h 639"/>
                  <a:gd name="T18" fmla="*/ 37 w 203"/>
                  <a:gd name="T19" fmla="*/ 13 h 639"/>
                  <a:gd name="T20" fmla="*/ 3 w 203"/>
                  <a:gd name="T21" fmla="*/ 0 h 639"/>
                  <a:gd name="T22" fmla="*/ 0 w 203"/>
                  <a:gd name="T23" fmla="*/ 0 h 639"/>
                  <a:gd name="T24" fmla="*/ 34 w 203"/>
                  <a:gd name="T25" fmla="*/ 3 h 639"/>
                  <a:gd name="T26" fmla="*/ 66 w 203"/>
                  <a:gd name="T27" fmla="*/ 28 h 639"/>
                  <a:gd name="T28" fmla="*/ 95 w 203"/>
                  <a:gd name="T29" fmla="*/ 70 h 639"/>
                  <a:gd name="T30" fmla="*/ 120 w 203"/>
                  <a:gd name="T31" fmla="*/ 127 h 639"/>
                  <a:gd name="T32" fmla="*/ 143 w 203"/>
                  <a:gd name="T33" fmla="*/ 197 h 639"/>
                  <a:gd name="T34" fmla="*/ 161 w 203"/>
                  <a:gd name="T35" fmla="*/ 279 h 639"/>
                  <a:gd name="T36" fmla="*/ 177 w 203"/>
                  <a:gd name="T37" fmla="*/ 363 h 639"/>
                  <a:gd name="T38" fmla="*/ 189 w 203"/>
                  <a:gd name="T39" fmla="*/ 454 h 639"/>
                  <a:gd name="T40" fmla="*/ 198 w 203"/>
                  <a:gd name="T41" fmla="*/ 545 h 639"/>
                  <a:gd name="T42" fmla="*/ 203 w 203"/>
                  <a:gd name="T43" fmla="*/ 636 h 639"/>
                  <a:gd name="T44" fmla="*/ 182 w 203"/>
                  <a:gd name="T45" fmla="*/ 639 h 639"/>
                  <a:gd name="T46" fmla="*/ 182 w 203"/>
                  <a:gd name="T47" fmla="*/ 639 h 6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9"/>
                  <a:gd name="T74" fmla="*/ 203 w 203"/>
                  <a:gd name="T75" fmla="*/ 639 h 6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9">
                    <a:moveTo>
                      <a:pt x="181" y="639"/>
                    </a:moveTo>
                    <a:lnTo>
                      <a:pt x="179" y="551"/>
                    </a:lnTo>
                    <a:lnTo>
                      <a:pt x="174" y="460"/>
                    </a:lnTo>
                    <a:lnTo>
                      <a:pt x="166" y="372"/>
                    </a:lnTo>
                    <a:lnTo>
                      <a:pt x="153" y="288"/>
                    </a:lnTo>
                    <a:lnTo>
                      <a:pt x="137" y="209"/>
                    </a:lnTo>
                    <a:lnTo>
                      <a:pt x="117" y="140"/>
                    </a:lnTo>
                    <a:lnTo>
                      <a:pt x="95" y="82"/>
                    </a:lnTo>
                    <a:lnTo>
                      <a:pt x="67" y="40"/>
                    </a:lnTo>
                    <a:lnTo>
                      <a:pt x="37" y="1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4" y="3"/>
                    </a:lnTo>
                    <a:lnTo>
                      <a:pt x="66" y="28"/>
                    </a:lnTo>
                    <a:lnTo>
                      <a:pt x="95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9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5"/>
                    </a:lnTo>
                    <a:lnTo>
                      <a:pt x="203" y="636"/>
                    </a:lnTo>
                    <a:lnTo>
                      <a:pt x="182" y="63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65"/>
              <p:cNvSpPr>
                <a:spLocks/>
              </p:cNvSpPr>
              <p:nvPr/>
            </p:nvSpPr>
            <p:spPr bwMode="auto">
              <a:xfrm>
                <a:off x="2762" y="2823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0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6 w 274"/>
                  <a:gd name="T9" fmla="*/ 490 h 1034"/>
                  <a:gd name="T10" fmla="*/ 76 w 274"/>
                  <a:gd name="T11" fmla="*/ 366 h 1034"/>
                  <a:gd name="T12" fmla="*/ 102 w 274"/>
                  <a:gd name="T13" fmla="*/ 254 h 1034"/>
                  <a:gd name="T14" fmla="*/ 134 w 274"/>
                  <a:gd name="T15" fmla="*/ 157 h 1034"/>
                  <a:gd name="T16" fmla="*/ 172 w 274"/>
                  <a:gd name="T17" fmla="*/ 81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1 w 274"/>
                  <a:gd name="T25" fmla="*/ 18 h 1034"/>
                  <a:gd name="T26" fmla="*/ 174 w 274"/>
                  <a:gd name="T27" fmla="*/ 63 h 1034"/>
                  <a:gd name="T28" fmla="*/ 133 w 274"/>
                  <a:gd name="T29" fmla="*/ 139 h 1034"/>
                  <a:gd name="T30" fmla="*/ 97 w 274"/>
                  <a:gd name="T31" fmla="*/ 236 h 1034"/>
                  <a:gd name="T32" fmla="*/ 67 w 274"/>
                  <a:gd name="T33" fmla="*/ 348 h 1034"/>
                  <a:gd name="T34" fmla="*/ 43 w 274"/>
                  <a:gd name="T35" fmla="*/ 475 h 1034"/>
                  <a:gd name="T36" fmla="*/ 25 w 274"/>
                  <a:gd name="T37" fmla="*/ 614 h 1034"/>
                  <a:gd name="T38" fmla="*/ 10 w 274"/>
                  <a:gd name="T39" fmla="*/ 753 h 1034"/>
                  <a:gd name="T40" fmla="*/ 2 w 274"/>
                  <a:gd name="T41" fmla="*/ 898 h 1034"/>
                  <a:gd name="T42" fmla="*/ 0 w 274"/>
                  <a:gd name="T43" fmla="*/ 1034 h 1034"/>
                  <a:gd name="T44" fmla="*/ 33 w 274"/>
                  <a:gd name="T45" fmla="*/ 1034 h 1034"/>
                  <a:gd name="T46" fmla="*/ 33 w 274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4"/>
                  <a:gd name="T74" fmla="*/ 274 w 274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4">
                    <a:moveTo>
                      <a:pt x="33" y="1034"/>
                    </a:moveTo>
                    <a:lnTo>
                      <a:pt x="30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6" y="490"/>
                    </a:lnTo>
                    <a:lnTo>
                      <a:pt x="76" y="366"/>
                    </a:lnTo>
                    <a:lnTo>
                      <a:pt x="102" y="254"/>
                    </a:lnTo>
                    <a:lnTo>
                      <a:pt x="134" y="157"/>
                    </a:lnTo>
                    <a:lnTo>
                      <a:pt x="172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1" y="18"/>
                    </a:lnTo>
                    <a:lnTo>
                      <a:pt x="174" y="63"/>
                    </a:lnTo>
                    <a:lnTo>
                      <a:pt x="133" y="139"/>
                    </a:lnTo>
                    <a:lnTo>
                      <a:pt x="97" y="236"/>
                    </a:lnTo>
                    <a:lnTo>
                      <a:pt x="67" y="348"/>
                    </a:lnTo>
                    <a:lnTo>
                      <a:pt x="43" y="475"/>
                    </a:lnTo>
                    <a:lnTo>
                      <a:pt x="25" y="614"/>
                    </a:lnTo>
                    <a:lnTo>
                      <a:pt x="10" y="753"/>
                    </a:lnTo>
                    <a:lnTo>
                      <a:pt x="2" y="898"/>
                    </a:lnTo>
                    <a:lnTo>
                      <a:pt x="0" y="1034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66"/>
              <p:cNvSpPr>
                <a:spLocks/>
              </p:cNvSpPr>
              <p:nvPr/>
            </p:nvSpPr>
            <p:spPr bwMode="auto">
              <a:xfrm>
                <a:off x="2762" y="2823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0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6 w 274"/>
                  <a:gd name="T9" fmla="*/ 490 h 1034"/>
                  <a:gd name="T10" fmla="*/ 76 w 274"/>
                  <a:gd name="T11" fmla="*/ 366 h 1034"/>
                  <a:gd name="T12" fmla="*/ 102 w 274"/>
                  <a:gd name="T13" fmla="*/ 254 h 1034"/>
                  <a:gd name="T14" fmla="*/ 134 w 274"/>
                  <a:gd name="T15" fmla="*/ 157 h 1034"/>
                  <a:gd name="T16" fmla="*/ 172 w 274"/>
                  <a:gd name="T17" fmla="*/ 81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1 w 274"/>
                  <a:gd name="T25" fmla="*/ 18 h 1034"/>
                  <a:gd name="T26" fmla="*/ 174 w 274"/>
                  <a:gd name="T27" fmla="*/ 63 h 1034"/>
                  <a:gd name="T28" fmla="*/ 133 w 274"/>
                  <a:gd name="T29" fmla="*/ 139 h 1034"/>
                  <a:gd name="T30" fmla="*/ 97 w 274"/>
                  <a:gd name="T31" fmla="*/ 236 h 1034"/>
                  <a:gd name="T32" fmla="*/ 67 w 274"/>
                  <a:gd name="T33" fmla="*/ 348 h 1034"/>
                  <a:gd name="T34" fmla="*/ 43 w 274"/>
                  <a:gd name="T35" fmla="*/ 475 h 1034"/>
                  <a:gd name="T36" fmla="*/ 25 w 274"/>
                  <a:gd name="T37" fmla="*/ 614 h 1034"/>
                  <a:gd name="T38" fmla="*/ 10 w 274"/>
                  <a:gd name="T39" fmla="*/ 753 h 1034"/>
                  <a:gd name="T40" fmla="*/ 2 w 274"/>
                  <a:gd name="T41" fmla="*/ 898 h 1034"/>
                  <a:gd name="T42" fmla="*/ 0 w 274"/>
                  <a:gd name="T43" fmla="*/ 1034 h 1034"/>
                  <a:gd name="T44" fmla="*/ 33 w 274"/>
                  <a:gd name="T45" fmla="*/ 1034 h 1034"/>
                  <a:gd name="T46" fmla="*/ 33 w 274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4"/>
                  <a:gd name="T74" fmla="*/ 274 w 274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4">
                    <a:moveTo>
                      <a:pt x="33" y="1034"/>
                    </a:moveTo>
                    <a:lnTo>
                      <a:pt x="30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6" y="490"/>
                    </a:lnTo>
                    <a:lnTo>
                      <a:pt x="76" y="366"/>
                    </a:lnTo>
                    <a:lnTo>
                      <a:pt x="102" y="254"/>
                    </a:lnTo>
                    <a:lnTo>
                      <a:pt x="134" y="157"/>
                    </a:lnTo>
                    <a:lnTo>
                      <a:pt x="172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1" y="18"/>
                    </a:lnTo>
                    <a:lnTo>
                      <a:pt x="174" y="63"/>
                    </a:lnTo>
                    <a:lnTo>
                      <a:pt x="133" y="139"/>
                    </a:lnTo>
                    <a:lnTo>
                      <a:pt x="97" y="236"/>
                    </a:lnTo>
                    <a:lnTo>
                      <a:pt x="67" y="348"/>
                    </a:lnTo>
                    <a:lnTo>
                      <a:pt x="43" y="475"/>
                    </a:lnTo>
                    <a:lnTo>
                      <a:pt x="25" y="614"/>
                    </a:lnTo>
                    <a:lnTo>
                      <a:pt x="10" y="753"/>
                    </a:lnTo>
                    <a:lnTo>
                      <a:pt x="2" y="898"/>
                    </a:lnTo>
                    <a:lnTo>
                      <a:pt x="0" y="1034"/>
                    </a:lnTo>
                    <a:lnTo>
                      <a:pt x="33" y="103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67"/>
              <p:cNvSpPr>
                <a:spLocks/>
              </p:cNvSpPr>
              <p:nvPr/>
            </p:nvSpPr>
            <p:spPr bwMode="auto">
              <a:xfrm>
                <a:off x="2611" y="2956"/>
                <a:ext cx="149" cy="1049"/>
              </a:xfrm>
              <a:custGeom>
                <a:avLst/>
                <a:gdLst>
                  <a:gd name="T0" fmla="*/ 0 w 149"/>
                  <a:gd name="T1" fmla="*/ 1046 h 1049"/>
                  <a:gd name="T2" fmla="*/ 0 w 149"/>
                  <a:gd name="T3" fmla="*/ 1049 h 1049"/>
                  <a:gd name="T4" fmla="*/ 1 w 149"/>
                  <a:gd name="T5" fmla="*/ 968 h 1049"/>
                  <a:gd name="T6" fmla="*/ 5 w 149"/>
                  <a:gd name="T7" fmla="*/ 883 h 1049"/>
                  <a:gd name="T8" fmla="*/ 9 w 149"/>
                  <a:gd name="T9" fmla="*/ 801 h 1049"/>
                  <a:gd name="T10" fmla="*/ 16 w 149"/>
                  <a:gd name="T11" fmla="*/ 723 h 1049"/>
                  <a:gd name="T12" fmla="*/ 23 w 149"/>
                  <a:gd name="T13" fmla="*/ 647 h 1049"/>
                  <a:gd name="T14" fmla="*/ 29 w 149"/>
                  <a:gd name="T15" fmla="*/ 584 h 1049"/>
                  <a:gd name="T16" fmla="*/ 36 w 149"/>
                  <a:gd name="T17" fmla="*/ 529 h 1049"/>
                  <a:gd name="T18" fmla="*/ 41 w 149"/>
                  <a:gd name="T19" fmla="*/ 484 h 1049"/>
                  <a:gd name="T20" fmla="*/ 45 w 149"/>
                  <a:gd name="T21" fmla="*/ 457 h 1049"/>
                  <a:gd name="T22" fmla="*/ 46 w 149"/>
                  <a:gd name="T23" fmla="*/ 448 h 1049"/>
                  <a:gd name="T24" fmla="*/ 57 w 149"/>
                  <a:gd name="T25" fmla="*/ 390 h 1049"/>
                  <a:gd name="T26" fmla="*/ 69 w 149"/>
                  <a:gd name="T27" fmla="*/ 330 h 1049"/>
                  <a:gd name="T28" fmla="*/ 82 w 149"/>
                  <a:gd name="T29" fmla="*/ 269 h 1049"/>
                  <a:gd name="T30" fmla="*/ 96 w 149"/>
                  <a:gd name="T31" fmla="*/ 212 h 1049"/>
                  <a:gd name="T32" fmla="*/ 110 w 149"/>
                  <a:gd name="T33" fmla="*/ 154 h 1049"/>
                  <a:gd name="T34" fmla="*/ 122 w 149"/>
                  <a:gd name="T35" fmla="*/ 106 h 1049"/>
                  <a:gd name="T36" fmla="*/ 133 w 149"/>
                  <a:gd name="T37" fmla="*/ 63 h 1049"/>
                  <a:gd name="T38" fmla="*/ 141 w 149"/>
                  <a:gd name="T39" fmla="*/ 30 h 1049"/>
                  <a:gd name="T40" fmla="*/ 148 w 149"/>
                  <a:gd name="T41" fmla="*/ 9 h 1049"/>
                  <a:gd name="T42" fmla="*/ 149 w 149"/>
                  <a:gd name="T43" fmla="*/ 0 h 1049"/>
                  <a:gd name="T44" fmla="*/ 120 w 149"/>
                  <a:gd name="T45" fmla="*/ 115 h 1049"/>
                  <a:gd name="T46" fmla="*/ 96 w 149"/>
                  <a:gd name="T47" fmla="*/ 218 h 1049"/>
                  <a:gd name="T48" fmla="*/ 78 w 149"/>
                  <a:gd name="T49" fmla="*/ 311 h 1049"/>
                  <a:gd name="T50" fmla="*/ 65 w 149"/>
                  <a:gd name="T51" fmla="*/ 393 h 1049"/>
                  <a:gd name="T52" fmla="*/ 54 w 149"/>
                  <a:gd name="T53" fmla="*/ 466 h 1049"/>
                  <a:gd name="T54" fmla="*/ 48 w 149"/>
                  <a:gd name="T55" fmla="*/ 526 h 1049"/>
                  <a:gd name="T56" fmla="*/ 42 w 149"/>
                  <a:gd name="T57" fmla="*/ 575 h 1049"/>
                  <a:gd name="T58" fmla="*/ 41 w 149"/>
                  <a:gd name="T59" fmla="*/ 611 h 1049"/>
                  <a:gd name="T60" fmla="*/ 40 w 149"/>
                  <a:gd name="T61" fmla="*/ 632 h 1049"/>
                  <a:gd name="T62" fmla="*/ 40 w 149"/>
                  <a:gd name="T63" fmla="*/ 638 h 1049"/>
                  <a:gd name="T64" fmla="*/ 36 w 149"/>
                  <a:gd name="T65" fmla="*/ 720 h 1049"/>
                  <a:gd name="T66" fmla="*/ 33 w 149"/>
                  <a:gd name="T67" fmla="*/ 789 h 1049"/>
                  <a:gd name="T68" fmla="*/ 32 w 149"/>
                  <a:gd name="T69" fmla="*/ 853 h 1049"/>
                  <a:gd name="T70" fmla="*/ 32 w 149"/>
                  <a:gd name="T71" fmla="*/ 904 h 1049"/>
                  <a:gd name="T72" fmla="*/ 32 w 149"/>
                  <a:gd name="T73" fmla="*/ 950 h 1049"/>
                  <a:gd name="T74" fmla="*/ 33 w 149"/>
                  <a:gd name="T75" fmla="*/ 986 h 1049"/>
                  <a:gd name="T76" fmla="*/ 34 w 149"/>
                  <a:gd name="T77" fmla="*/ 1013 h 1049"/>
                  <a:gd name="T78" fmla="*/ 36 w 149"/>
                  <a:gd name="T79" fmla="*/ 1034 h 1049"/>
                  <a:gd name="T80" fmla="*/ 37 w 149"/>
                  <a:gd name="T81" fmla="*/ 1043 h 1049"/>
                  <a:gd name="T82" fmla="*/ 37 w 149"/>
                  <a:gd name="T83" fmla="*/ 1049 h 1049"/>
                  <a:gd name="T84" fmla="*/ 0 w 149"/>
                  <a:gd name="T85" fmla="*/ 1049 h 1049"/>
                  <a:gd name="T86" fmla="*/ 0 w 149"/>
                  <a:gd name="T87" fmla="*/ 1049 h 1049"/>
                  <a:gd name="T88" fmla="*/ 0 w 149"/>
                  <a:gd name="T89" fmla="*/ 1046 h 10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"/>
                  <a:gd name="T136" fmla="*/ 0 h 1049"/>
                  <a:gd name="T137" fmla="*/ 149 w 149"/>
                  <a:gd name="T138" fmla="*/ 1049 h 10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" h="1049">
                    <a:moveTo>
                      <a:pt x="0" y="1046"/>
                    </a:moveTo>
                    <a:lnTo>
                      <a:pt x="0" y="1049"/>
                    </a:lnTo>
                    <a:lnTo>
                      <a:pt x="1" y="968"/>
                    </a:lnTo>
                    <a:lnTo>
                      <a:pt x="5" y="883"/>
                    </a:lnTo>
                    <a:lnTo>
                      <a:pt x="9" y="801"/>
                    </a:lnTo>
                    <a:lnTo>
                      <a:pt x="16" y="723"/>
                    </a:lnTo>
                    <a:lnTo>
                      <a:pt x="23" y="647"/>
                    </a:lnTo>
                    <a:lnTo>
                      <a:pt x="29" y="584"/>
                    </a:lnTo>
                    <a:lnTo>
                      <a:pt x="36" y="529"/>
                    </a:lnTo>
                    <a:lnTo>
                      <a:pt x="41" y="484"/>
                    </a:lnTo>
                    <a:lnTo>
                      <a:pt x="45" y="457"/>
                    </a:lnTo>
                    <a:lnTo>
                      <a:pt x="46" y="448"/>
                    </a:lnTo>
                    <a:lnTo>
                      <a:pt x="57" y="390"/>
                    </a:lnTo>
                    <a:lnTo>
                      <a:pt x="69" y="330"/>
                    </a:lnTo>
                    <a:lnTo>
                      <a:pt x="82" y="269"/>
                    </a:lnTo>
                    <a:lnTo>
                      <a:pt x="96" y="212"/>
                    </a:lnTo>
                    <a:lnTo>
                      <a:pt x="110" y="154"/>
                    </a:lnTo>
                    <a:lnTo>
                      <a:pt x="122" y="106"/>
                    </a:lnTo>
                    <a:lnTo>
                      <a:pt x="133" y="63"/>
                    </a:lnTo>
                    <a:lnTo>
                      <a:pt x="141" y="30"/>
                    </a:lnTo>
                    <a:lnTo>
                      <a:pt x="148" y="9"/>
                    </a:lnTo>
                    <a:lnTo>
                      <a:pt x="149" y="0"/>
                    </a:lnTo>
                    <a:lnTo>
                      <a:pt x="120" y="115"/>
                    </a:lnTo>
                    <a:lnTo>
                      <a:pt x="96" y="218"/>
                    </a:lnTo>
                    <a:lnTo>
                      <a:pt x="78" y="311"/>
                    </a:lnTo>
                    <a:lnTo>
                      <a:pt x="65" y="393"/>
                    </a:lnTo>
                    <a:lnTo>
                      <a:pt x="54" y="466"/>
                    </a:lnTo>
                    <a:lnTo>
                      <a:pt x="48" y="526"/>
                    </a:lnTo>
                    <a:lnTo>
                      <a:pt x="42" y="575"/>
                    </a:lnTo>
                    <a:lnTo>
                      <a:pt x="41" y="611"/>
                    </a:lnTo>
                    <a:lnTo>
                      <a:pt x="40" y="632"/>
                    </a:lnTo>
                    <a:lnTo>
                      <a:pt x="40" y="638"/>
                    </a:lnTo>
                    <a:lnTo>
                      <a:pt x="36" y="720"/>
                    </a:lnTo>
                    <a:lnTo>
                      <a:pt x="33" y="789"/>
                    </a:lnTo>
                    <a:lnTo>
                      <a:pt x="32" y="853"/>
                    </a:lnTo>
                    <a:lnTo>
                      <a:pt x="32" y="904"/>
                    </a:lnTo>
                    <a:lnTo>
                      <a:pt x="32" y="950"/>
                    </a:lnTo>
                    <a:lnTo>
                      <a:pt x="33" y="986"/>
                    </a:lnTo>
                    <a:lnTo>
                      <a:pt x="34" y="1013"/>
                    </a:lnTo>
                    <a:lnTo>
                      <a:pt x="36" y="1034"/>
                    </a:lnTo>
                    <a:lnTo>
                      <a:pt x="37" y="1043"/>
                    </a:lnTo>
                    <a:lnTo>
                      <a:pt x="37" y="1049"/>
                    </a:lnTo>
                    <a:lnTo>
                      <a:pt x="0" y="1049"/>
                    </a:lnTo>
                    <a:lnTo>
                      <a:pt x="0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68"/>
              <p:cNvSpPr>
                <a:spLocks/>
              </p:cNvSpPr>
              <p:nvPr/>
            </p:nvSpPr>
            <p:spPr bwMode="auto">
              <a:xfrm>
                <a:off x="2611" y="2956"/>
                <a:ext cx="149" cy="1049"/>
              </a:xfrm>
              <a:custGeom>
                <a:avLst/>
                <a:gdLst>
                  <a:gd name="T0" fmla="*/ 0 w 149"/>
                  <a:gd name="T1" fmla="*/ 1046 h 1049"/>
                  <a:gd name="T2" fmla="*/ 0 w 149"/>
                  <a:gd name="T3" fmla="*/ 1049 h 1049"/>
                  <a:gd name="T4" fmla="*/ 1 w 149"/>
                  <a:gd name="T5" fmla="*/ 968 h 1049"/>
                  <a:gd name="T6" fmla="*/ 5 w 149"/>
                  <a:gd name="T7" fmla="*/ 883 h 1049"/>
                  <a:gd name="T8" fmla="*/ 9 w 149"/>
                  <a:gd name="T9" fmla="*/ 801 h 1049"/>
                  <a:gd name="T10" fmla="*/ 16 w 149"/>
                  <a:gd name="T11" fmla="*/ 723 h 1049"/>
                  <a:gd name="T12" fmla="*/ 23 w 149"/>
                  <a:gd name="T13" fmla="*/ 647 h 1049"/>
                  <a:gd name="T14" fmla="*/ 29 w 149"/>
                  <a:gd name="T15" fmla="*/ 584 h 1049"/>
                  <a:gd name="T16" fmla="*/ 36 w 149"/>
                  <a:gd name="T17" fmla="*/ 529 h 1049"/>
                  <a:gd name="T18" fmla="*/ 41 w 149"/>
                  <a:gd name="T19" fmla="*/ 484 h 1049"/>
                  <a:gd name="T20" fmla="*/ 45 w 149"/>
                  <a:gd name="T21" fmla="*/ 457 h 1049"/>
                  <a:gd name="T22" fmla="*/ 46 w 149"/>
                  <a:gd name="T23" fmla="*/ 448 h 1049"/>
                  <a:gd name="T24" fmla="*/ 57 w 149"/>
                  <a:gd name="T25" fmla="*/ 390 h 1049"/>
                  <a:gd name="T26" fmla="*/ 69 w 149"/>
                  <a:gd name="T27" fmla="*/ 330 h 1049"/>
                  <a:gd name="T28" fmla="*/ 82 w 149"/>
                  <a:gd name="T29" fmla="*/ 269 h 1049"/>
                  <a:gd name="T30" fmla="*/ 96 w 149"/>
                  <a:gd name="T31" fmla="*/ 212 h 1049"/>
                  <a:gd name="T32" fmla="*/ 110 w 149"/>
                  <a:gd name="T33" fmla="*/ 154 h 1049"/>
                  <a:gd name="T34" fmla="*/ 122 w 149"/>
                  <a:gd name="T35" fmla="*/ 106 h 1049"/>
                  <a:gd name="T36" fmla="*/ 133 w 149"/>
                  <a:gd name="T37" fmla="*/ 63 h 1049"/>
                  <a:gd name="T38" fmla="*/ 141 w 149"/>
                  <a:gd name="T39" fmla="*/ 30 h 1049"/>
                  <a:gd name="T40" fmla="*/ 148 w 149"/>
                  <a:gd name="T41" fmla="*/ 9 h 1049"/>
                  <a:gd name="T42" fmla="*/ 149 w 149"/>
                  <a:gd name="T43" fmla="*/ 0 h 1049"/>
                  <a:gd name="T44" fmla="*/ 120 w 149"/>
                  <a:gd name="T45" fmla="*/ 115 h 1049"/>
                  <a:gd name="T46" fmla="*/ 96 w 149"/>
                  <a:gd name="T47" fmla="*/ 218 h 1049"/>
                  <a:gd name="T48" fmla="*/ 78 w 149"/>
                  <a:gd name="T49" fmla="*/ 311 h 1049"/>
                  <a:gd name="T50" fmla="*/ 65 w 149"/>
                  <a:gd name="T51" fmla="*/ 393 h 1049"/>
                  <a:gd name="T52" fmla="*/ 54 w 149"/>
                  <a:gd name="T53" fmla="*/ 466 h 1049"/>
                  <a:gd name="T54" fmla="*/ 48 w 149"/>
                  <a:gd name="T55" fmla="*/ 526 h 1049"/>
                  <a:gd name="T56" fmla="*/ 42 w 149"/>
                  <a:gd name="T57" fmla="*/ 575 h 1049"/>
                  <a:gd name="T58" fmla="*/ 41 w 149"/>
                  <a:gd name="T59" fmla="*/ 611 h 1049"/>
                  <a:gd name="T60" fmla="*/ 40 w 149"/>
                  <a:gd name="T61" fmla="*/ 632 h 1049"/>
                  <a:gd name="T62" fmla="*/ 40 w 149"/>
                  <a:gd name="T63" fmla="*/ 638 h 1049"/>
                  <a:gd name="T64" fmla="*/ 36 w 149"/>
                  <a:gd name="T65" fmla="*/ 720 h 1049"/>
                  <a:gd name="T66" fmla="*/ 33 w 149"/>
                  <a:gd name="T67" fmla="*/ 789 h 1049"/>
                  <a:gd name="T68" fmla="*/ 32 w 149"/>
                  <a:gd name="T69" fmla="*/ 853 h 1049"/>
                  <a:gd name="T70" fmla="*/ 32 w 149"/>
                  <a:gd name="T71" fmla="*/ 904 h 1049"/>
                  <a:gd name="T72" fmla="*/ 32 w 149"/>
                  <a:gd name="T73" fmla="*/ 950 h 1049"/>
                  <a:gd name="T74" fmla="*/ 33 w 149"/>
                  <a:gd name="T75" fmla="*/ 986 h 1049"/>
                  <a:gd name="T76" fmla="*/ 34 w 149"/>
                  <a:gd name="T77" fmla="*/ 1013 h 1049"/>
                  <a:gd name="T78" fmla="*/ 36 w 149"/>
                  <a:gd name="T79" fmla="*/ 1034 h 1049"/>
                  <a:gd name="T80" fmla="*/ 37 w 149"/>
                  <a:gd name="T81" fmla="*/ 1043 h 1049"/>
                  <a:gd name="T82" fmla="*/ 37 w 149"/>
                  <a:gd name="T83" fmla="*/ 1049 h 1049"/>
                  <a:gd name="T84" fmla="*/ 0 w 149"/>
                  <a:gd name="T85" fmla="*/ 1049 h 1049"/>
                  <a:gd name="T86" fmla="*/ 0 w 149"/>
                  <a:gd name="T87" fmla="*/ 1049 h 10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9"/>
                  <a:gd name="T134" fmla="*/ 149 w 149"/>
                  <a:gd name="T135" fmla="*/ 1049 h 10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9">
                    <a:moveTo>
                      <a:pt x="0" y="1046"/>
                    </a:moveTo>
                    <a:lnTo>
                      <a:pt x="0" y="1049"/>
                    </a:lnTo>
                    <a:lnTo>
                      <a:pt x="1" y="968"/>
                    </a:lnTo>
                    <a:lnTo>
                      <a:pt x="5" y="883"/>
                    </a:lnTo>
                    <a:lnTo>
                      <a:pt x="9" y="801"/>
                    </a:lnTo>
                    <a:lnTo>
                      <a:pt x="16" y="723"/>
                    </a:lnTo>
                    <a:lnTo>
                      <a:pt x="23" y="647"/>
                    </a:lnTo>
                    <a:lnTo>
                      <a:pt x="29" y="584"/>
                    </a:lnTo>
                    <a:lnTo>
                      <a:pt x="36" y="529"/>
                    </a:lnTo>
                    <a:lnTo>
                      <a:pt x="41" y="484"/>
                    </a:lnTo>
                    <a:lnTo>
                      <a:pt x="45" y="457"/>
                    </a:lnTo>
                    <a:lnTo>
                      <a:pt x="46" y="448"/>
                    </a:lnTo>
                    <a:lnTo>
                      <a:pt x="57" y="390"/>
                    </a:lnTo>
                    <a:lnTo>
                      <a:pt x="69" y="330"/>
                    </a:lnTo>
                    <a:lnTo>
                      <a:pt x="82" y="269"/>
                    </a:lnTo>
                    <a:lnTo>
                      <a:pt x="96" y="212"/>
                    </a:lnTo>
                    <a:lnTo>
                      <a:pt x="110" y="154"/>
                    </a:lnTo>
                    <a:lnTo>
                      <a:pt x="122" y="106"/>
                    </a:lnTo>
                    <a:lnTo>
                      <a:pt x="133" y="63"/>
                    </a:lnTo>
                    <a:lnTo>
                      <a:pt x="141" y="30"/>
                    </a:lnTo>
                    <a:lnTo>
                      <a:pt x="148" y="9"/>
                    </a:lnTo>
                    <a:lnTo>
                      <a:pt x="149" y="0"/>
                    </a:lnTo>
                    <a:lnTo>
                      <a:pt x="120" y="115"/>
                    </a:lnTo>
                    <a:lnTo>
                      <a:pt x="96" y="218"/>
                    </a:lnTo>
                    <a:lnTo>
                      <a:pt x="78" y="311"/>
                    </a:lnTo>
                    <a:lnTo>
                      <a:pt x="65" y="393"/>
                    </a:lnTo>
                    <a:lnTo>
                      <a:pt x="54" y="466"/>
                    </a:lnTo>
                    <a:lnTo>
                      <a:pt x="48" y="526"/>
                    </a:lnTo>
                    <a:lnTo>
                      <a:pt x="42" y="575"/>
                    </a:lnTo>
                    <a:lnTo>
                      <a:pt x="41" y="611"/>
                    </a:lnTo>
                    <a:lnTo>
                      <a:pt x="40" y="632"/>
                    </a:lnTo>
                    <a:lnTo>
                      <a:pt x="40" y="638"/>
                    </a:lnTo>
                    <a:lnTo>
                      <a:pt x="36" y="720"/>
                    </a:lnTo>
                    <a:lnTo>
                      <a:pt x="33" y="789"/>
                    </a:lnTo>
                    <a:lnTo>
                      <a:pt x="32" y="853"/>
                    </a:lnTo>
                    <a:lnTo>
                      <a:pt x="32" y="904"/>
                    </a:lnTo>
                    <a:lnTo>
                      <a:pt x="32" y="950"/>
                    </a:lnTo>
                    <a:lnTo>
                      <a:pt x="33" y="986"/>
                    </a:lnTo>
                    <a:lnTo>
                      <a:pt x="34" y="1013"/>
                    </a:lnTo>
                    <a:lnTo>
                      <a:pt x="36" y="1034"/>
                    </a:lnTo>
                    <a:lnTo>
                      <a:pt x="37" y="1043"/>
                    </a:lnTo>
                    <a:lnTo>
                      <a:pt x="37" y="1049"/>
                    </a:lnTo>
                    <a:lnTo>
                      <a:pt x="0" y="104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69"/>
              <p:cNvSpPr>
                <a:spLocks/>
              </p:cNvSpPr>
              <p:nvPr/>
            </p:nvSpPr>
            <p:spPr bwMode="auto">
              <a:xfrm>
                <a:off x="2524" y="2874"/>
                <a:ext cx="190" cy="1020"/>
              </a:xfrm>
              <a:custGeom>
                <a:avLst/>
                <a:gdLst>
                  <a:gd name="T0" fmla="*/ 0 w 190"/>
                  <a:gd name="T1" fmla="*/ 1010 h 1020"/>
                  <a:gd name="T2" fmla="*/ 1 w 190"/>
                  <a:gd name="T3" fmla="*/ 1013 h 1020"/>
                  <a:gd name="T4" fmla="*/ 5 w 190"/>
                  <a:gd name="T5" fmla="*/ 932 h 1020"/>
                  <a:gd name="T6" fmla="*/ 12 w 190"/>
                  <a:gd name="T7" fmla="*/ 850 h 1020"/>
                  <a:gd name="T8" fmla="*/ 20 w 190"/>
                  <a:gd name="T9" fmla="*/ 768 h 1020"/>
                  <a:gd name="T10" fmla="*/ 29 w 190"/>
                  <a:gd name="T11" fmla="*/ 690 h 1020"/>
                  <a:gd name="T12" fmla="*/ 40 w 190"/>
                  <a:gd name="T13" fmla="*/ 620 h 1020"/>
                  <a:gd name="T14" fmla="*/ 49 w 190"/>
                  <a:gd name="T15" fmla="*/ 554 h 1020"/>
                  <a:gd name="T16" fmla="*/ 57 w 190"/>
                  <a:gd name="T17" fmla="*/ 502 h 1020"/>
                  <a:gd name="T18" fmla="*/ 63 w 190"/>
                  <a:gd name="T19" fmla="*/ 460 h 1020"/>
                  <a:gd name="T20" fmla="*/ 67 w 190"/>
                  <a:gd name="T21" fmla="*/ 433 h 1020"/>
                  <a:gd name="T22" fmla="*/ 70 w 190"/>
                  <a:gd name="T23" fmla="*/ 424 h 1020"/>
                  <a:gd name="T24" fmla="*/ 82 w 190"/>
                  <a:gd name="T25" fmla="*/ 369 h 1020"/>
                  <a:gd name="T26" fmla="*/ 96 w 190"/>
                  <a:gd name="T27" fmla="*/ 312 h 1020"/>
                  <a:gd name="T28" fmla="*/ 112 w 190"/>
                  <a:gd name="T29" fmla="*/ 254 h 1020"/>
                  <a:gd name="T30" fmla="*/ 128 w 190"/>
                  <a:gd name="T31" fmla="*/ 197 h 1020"/>
                  <a:gd name="T32" fmla="*/ 144 w 190"/>
                  <a:gd name="T33" fmla="*/ 145 h 1020"/>
                  <a:gd name="T34" fmla="*/ 158 w 190"/>
                  <a:gd name="T35" fmla="*/ 97 h 1020"/>
                  <a:gd name="T36" fmla="*/ 172 w 190"/>
                  <a:gd name="T37" fmla="*/ 58 h 1020"/>
                  <a:gd name="T38" fmla="*/ 181 w 190"/>
                  <a:gd name="T39" fmla="*/ 27 h 1020"/>
                  <a:gd name="T40" fmla="*/ 187 w 190"/>
                  <a:gd name="T41" fmla="*/ 6 h 1020"/>
                  <a:gd name="T42" fmla="*/ 190 w 190"/>
                  <a:gd name="T43" fmla="*/ 0 h 1020"/>
                  <a:gd name="T44" fmla="*/ 157 w 190"/>
                  <a:gd name="T45" fmla="*/ 106 h 1020"/>
                  <a:gd name="T46" fmla="*/ 129 w 190"/>
                  <a:gd name="T47" fmla="*/ 203 h 1020"/>
                  <a:gd name="T48" fmla="*/ 107 w 190"/>
                  <a:gd name="T49" fmla="*/ 294 h 1020"/>
                  <a:gd name="T50" fmla="*/ 90 w 190"/>
                  <a:gd name="T51" fmla="*/ 375 h 1020"/>
                  <a:gd name="T52" fmla="*/ 77 w 190"/>
                  <a:gd name="T53" fmla="*/ 445 h 1020"/>
                  <a:gd name="T54" fmla="*/ 67 w 190"/>
                  <a:gd name="T55" fmla="*/ 502 h 1020"/>
                  <a:gd name="T56" fmla="*/ 62 w 190"/>
                  <a:gd name="T57" fmla="*/ 551 h 1020"/>
                  <a:gd name="T58" fmla="*/ 58 w 190"/>
                  <a:gd name="T59" fmla="*/ 584 h 1020"/>
                  <a:gd name="T60" fmla="*/ 57 w 190"/>
                  <a:gd name="T61" fmla="*/ 605 h 1020"/>
                  <a:gd name="T62" fmla="*/ 55 w 190"/>
                  <a:gd name="T63" fmla="*/ 614 h 1020"/>
                  <a:gd name="T64" fmla="*/ 49 w 190"/>
                  <a:gd name="T65" fmla="*/ 693 h 1020"/>
                  <a:gd name="T66" fmla="*/ 44 w 190"/>
                  <a:gd name="T67" fmla="*/ 762 h 1020"/>
                  <a:gd name="T68" fmla="*/ 40 w 190"/>
                  <a:gd name="T69" fmla="*/ 823 h 1020"/>
                  <a:gd name="T70" fmla="*/ 38 w 190"/>
                  <a:gd name="T71" fmla="*/ 874 h 1020"/>
                  <a:gd name="T72" fmla="*/ 37 w 190"/>
                  <a:gd name="T73" fmla="*/ 920 h 1020"/>
                  <a:gd name="T74" fmla="*/ 37 w 190"/>
                  <a:gd name="T75" fmla="*/ 956 h 1020"/>
                  <a:gd name="T76" fmla="*/ 37 w 190"/>
                  <a:gd name="T77" fmla="*/ 983 h 1020"/>
                  <a:gd name="T78" fmla="*/ 37 w 190"/>
                  <a:gd name="T79" fmla="*/ 1004 h 1020"/>
                  <a:gd name="T80" fmla="*/ 38 w 190"/>
                  <a:gd name="T81" fmla="*/ 1016 h 1020"/>
                  <a:gd name="T82" fmla="*/ 38 w 190"/>
                  <a:gd name="T83" fmla="*/ 1020 h 1020"/>
                  <a:gd name="T84" fmla="*/ 1 w 190"/>
                  <a:gd name="T85" fmla="*/ 1013 h 1020"/>
                  <a:gd name="T86" fmla="*/ 1 w 190"/>
                  <a:gd name="T87" fmla="*/ 1013 h 1020"/>
                  <a:gd name="T88" fmla="*/ 0 w 190"/>
                  <a:gd name="T89" fmla="*/ 1010 h 10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1020"/>
                  <a:gd name="T137" fmla="*/ 190 w 190"/>
                  <a:gd name="T138" fmla="*/ 1020 h 10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1020">
                    <a:moveTo>
                      <a:pt x="0" y="1010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0"/>
                    </a:lnTo>
                    <a:lnTo>
                      <a:pt x="40" y="620"/>
                    </a:lnTo>
                    <a:lnTo>
                      <a:pt x="49" y="554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3"/>
                    </a:lnTo>
                    <a:lnTo>
                      <a:pt x="70" y="424"/>
                    </a:lnTo>
                    <a:lnTo>
                      <a:pt x="82" y="369"/>
                    </a:lnTo>
                    <a:lnTo>
                      <a:pt x="96" y="312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8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6"/>
                    </a:lnTo>
                    <a:lnTo>
                      <a:pt x="129" y="203"/>
                    </a:lnTo>
                    <a:lnTo>
                      <a:pt x="107" y="294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1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4"/>
                    </a:lnTo>
                    <a:lnTo>
                      <a:pt x="37" y="920"/>
                    </a:lnTo>
                    <a:lnTo>
                      <a:pt x="37" y="956"/>
                    </a:lnTo>
                    <a:lnTo>
                      <a:pt x="37" y="983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0"/>
                    </a:lnTo>
                    <a:lnTo>
                      <a:pt x="1" y="1013"/>
                    </a:lnTo>
                    <a:lnTo>
                      <a:pt x="0" y="101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70"/>
              <p:cNvSpPr>
                <a:spLocks/>
              </p:cNvSpPr>
              <p:nvPr/>
            </p:nvSpPr>
            <p:spPr bwMode="auto">
              <a:xfrm>
                <a:off x="2524" y="2874"/>
                <a:ext cx="190" cy="1020"/>
              </a:xfrm>
              <a:custGeom>
                <a:avLst/>
                <a:gdLst>
                  <a:gd name="T0" fmla="*/ 0 w 190"/>
                  <a:gd name="T1" fmla="*/ 1010 h 1020"/>
                  <a:gd name="T2" fmla="*/ 1 w 190"/>
                  <a:gd name="T3" fmla="*/ 1013 h 1020"/>
                  <a:gd name="T4" fmla="*/ 5 w 190"/>
                  <a:gd name="T5" fmla="*/ 932 h 1020"/>
                  <a:gd name="T6" fmla="*/ 12 w 190"/>
                  <a:gd name="T7" fmla="*/ 850 h 1020"/>
                  <a:gd name="T8" fmla="*/ 20 w 190"/>
                  <a:gd name="T9" fmla="*/ 768 h 1020"/>
                  <a:gd name="T10" fmla="*/ 29 w 190"/>
                  <a:gd name="T11" fmla="*/ 690 h 1020"/>
                  <a:gd name="T12" fmla="*/ 40 w 190"/>
                  <a:gd name="T13" fmla="*/ 620 h 1020"/>
                  <a:gd name="T14" fmla="*/ 49 w 190"/>
                  <a:gd name="T15" fmla="*/ 554 h 1020"/>
                  <a:gd name="T16" fmla="*/ 57 w 190"/>
                  <a:gd name="T17" fmla="*/ 502 h 1020"/>
                  <a:gd name="T18" fmla="*/ 63 w 190"/>
                  <a:gd name="T19" fmla="*/ 460 h 1020"/>
                  <a:gd name="T20" fmla="*/ 67 w 190"/>
                  <a:gd name="T21" fmla="*/ 433 h 1020"/>
                  <a:gd name="T22" fmla="*/ 70 w 190"/>
                  <a:gd name="T23" fmla="*/ 424 h 1020"/>
                  <a:gd name="T24" fmla="*/ 82 w 190"/>
                  <a:gd name="T25" fmla="*/ 369 h 1020"/>
                  <a:gd name="T26" fmla="*/ 96 w 190"/>
                  <a:gd name="T27" fmla="*/ 312 h 1020"/>
                  <a:gd name="T28" fmla="*/ 112 w 190"/>
                  <a:gd name="T29" fmla="*/ 254 h 1020"/>
                  <a:gd name="T30" fmla="*/ 128 w 190"/>
                  <a:gd name="T31" fmla="*/ 197 h 1020"/>
                  <a:gd name="T32" fmla="*/ 144 w 190"/>
                  <a:gd name="T33" fmla="*/ 145 h 1020"/>
                  <a:gd name="T34" fmla="*/ 158 w 190"/>
                  <a:gd name="T35" fmla="*/ 97 h 1020"/>
                  <a:gd name="T36" fmla="*/ 172 w 190"/>
                  <a:gd name="T37" fmla="*/ 58 h 1020"/>
                  <a:gd name="T38" fmla="*/ 181 w 190"/>
                  <a:gd name="T39" fmla="*/ 27 h 1020"/>
                  <a:gd name="T40" fmla="*/ 187 w 190"/>
                  <a:gd name="T41" fmla="*/ 6 h 1020"/>
                  <a:gd name="T42" fmla="*/ 190 w 190"/>
                  <a:gd name="T43" fmla="*/ 0 h 1020"/>
                  <a:gd name="T44" fmla="*/ 157 w 190"/>
                  <a:gd name="T45" fmla="*/ 106 h 1020"/>
                  <a:gd name="T46" fmla="*/ 129 w 190"/>
                  <a:gd name="T47" fmla="*/ 203 h 1020"/>
                  <a:gd name="T48" fmla="*/ 107 w 190"/>
                  <a:gd name="T49" fmla="*/ 294 h 1020"/>
                  <a:gd name="T50" fmla="*/ 90 w 190"/>
                  <a:gd name="T51" fmla="*/ 375 h 1020"/>
                  <a:gd name="T52" fmla="*/ 77 w 190"/>
                  <a:gd name="T53" fmla="*/ 445 h 1020"/>
                  <a:gd name="T54" fmla="*/ 67 w 190"/>
                  <a:gd name="T55" fmla="*/ 502 h 1020"/>
                  <a:gd name="T56" fmla="*/ 62 w 190"/>
                  <a:gd name="T57" fmla="*/ 551 h 1020"/>
                  <a:gd name="T58" fmla="*/ 58 w 190"/>
                  <a:gd name="T59" fmla="*/ 584 h 1020"/>
                  <a:gd name="T60" fmla="*/ 57 w 190"/>
                  <a:gd name="T61" fmla="*/ 605 h 1020"/>
                  <a:gd name="T62" fmla="*/ 55 w 190"/>
                  <a:gd name="T63" fmla="*/ 614 h 1020"/>
                  <a:gd name="T64" fmla="*/ 49 w 190"/>
                  <a:gd name="T65" fmla="*/ 693 h 1020"/>
                  <a:gd name="T66" fmla="*/ 44 w 190"/>
                  <a:gd name="T67" fmla="*/ 762 h 1020"/>
                  <a:gd name="T68" fmla="*/ 40 w 190"/>
                  <a:gd name="T69" fmla="*/ 823 h 1020"/>
                  <a:gd name="T70" fmla="*/ 38 w 190"/>
                  <a:gd name="T71" fmla="*/ 874 h 1020"/>
                  <a:gd name="T72" fmla="*/ 37 w 190"/>
                  <a:gd name="T73" fmla="*/ 920 h 1020"/>
                  <a:gd name="T74" fmla="*/ 37 w 190"/>
                  <a:gd name="T75" fmla="*/ 956 h 1020"/>
                  <a:gd name="T76" fmla="*/ 37 w 190"/>
                  <a:gd name="T77" fmla="*/ 983 h 1020"/>
                  <a:gd name="T78" fmla="*/ 37 w 190"/>
                  <a:gd name="T79" fmla="*/ 1004 h 1020"/>
                  <a:gd name="T80" fmla="*/ 38 w 190"/>
                  <a:gd name="T81" fmla="*/ 1016 h 1020"/>
                  <a:gd name="T82" fmla="*/ 38 w 190"/>
                  <a:gd name="T83" fmla="*/ 1020 h 1020"/>
                  <a:gd name="T84" fmla="*/ 1 w 190"/>
                  <a:gd name="T85" fmla="*/ 1013 h 1020"/>
                  <a:gd name="T86" fmla="*/ 1 w 190"/>
                  <a:gd name="T87" fmla="*/ 1013 h 10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0"/>
                  <a:gd name="T133" fmla="*/ 0 h 1020"/>
                  <a:gd name="T134" fmla="*/ 190 w 190"/>
                  <a:gd name="T135" fmla="*/ 1020 h 10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0" h="1020">
                    <a:moveTo>
                      <a:pt x="0" y="1010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0"/>
                    </a:lnTo>
                    <a:lnTo>
                      <a:pt x="40" y="620"/>
                    </a:lnTo>
                    <a:lnTo>
                      <a:pt x="49" y="554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3"/>
                    </a:lnTo>
                    <a:lnTo>
                      <a:pt x="70" y="424"/>
                    </a:lnTo>
                    <a:lnTo>
                      <a:pt x="82" y="369"/>
                    </a:lnTo>
                    <a:lnTo>
                      <a:pt x="96" y="312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8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6"/>
                    </a:lnTo>
                    <a:lnTo>
                      <a:pt x="129" y="203"/>
                    </a:lnTo>
                    <a:lnTo>
                      <a:pt x="107" y="294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1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4"/>
                    </a:lnTo>
                    <a:lnTo>
                      <a:pt x="37" y="920"/>
                    </a:lnTo>
                    <a:lnTo>
                      <a:pt x="37" y="956"/>
                    </a:lnTo>
                    <a:lnTo>
                      <a:pt x="37" y="983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0"/>
                    </a:lnTo>
                    <a:lnTo>
                      <a:pt x="1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71"/>
              <p:cNvSpPr>
                <a:spLocks/>
              </p:cNvSpPr>
              <p:nvPr/>
            </p:nvSpPr>
            <p:spPr bwMode="auto">
              <a:xfrm>
                <a:off x="2781" y="3077"/>
                <a:ext cx="189" cy="1019"/>
              </a:xfrm>
              <a:custGeom>
                <a:avLst/>
                <a:gdLst>
                  <a:gd name="T0" fmla="*/ 0 w 189"/>
                  <a:gd name="T1" fmla="*/ 1010 h 1019"/>
                  <a:gd name="T2" fmla="*/ 0 w 189"/>
                  <a:gd name="T3" fmla="*/ 1013 h 1019"/>
                  <a:gd name="T4" fmla="*/ 4 w 189"/>
                  <a:gd name="T5" fmla="*/ 931 h 1019"/>
                  <a:gd name="T6" fmla="*/ 11 w 189"/>
                  <a:gd name="T7" fmla="*/ 850 h 1019"/>
                  <a:gd name="T8" fmla="*/ 19 w 189"/>
                  <a:gd name="T9" fmla="*/ 768 h 1019"/>
                  <a:gd name="T10" fmla="*/ 28 w 189"/>
                  <a:gd name="T11" fmla="*/ 689 h 1019"/>
                  <a:gd name="T12" fmla="*/ 39 w 189"/>
                  <a:gd name="T13" fmla="*/ 620 h 1019"/>
                  <a:gd name="T14" fmla="*/ 48 w 189"/>
                  <a:gd name="T15" fmla="*/ 553 h 1019"/>
                  <a:gd name="T16" fmla="*/ 56 w 189"/>
                  <a:gd name="T17" fmla="*/ 502 h 1019"/>
                  <a:gd name="T18" fmla="*/ 62 w 189"/>
                  <a:gd name="T19" fmla="*/ 460 h 1019"/>
                  <a:gd name="T20" fmla="*/ 66 w 189"/>
                  <a:gd name="T21" fmla="*/ 432 h 1019"/>
                  <a:gd name="T22" fmla="*/ 69 w 189"/>
                  <a:gd name="T23" fmla="*/ 423 h 1019"/>
                  <a:gd name="T24" fmla="*/ 81 w 189"/>
                  <a:gd name="T25" fmla="*/ 369 h 1019"/>
                  <a:gd name="T26" fmla="*/ 95 w 189"/>
                  <a:gd name="T27" fmla="*/ 311 h 1019"/>
                  <a:gd name="T28" fmla="*/ 111 w 189"/>
                  <a:gd name="T29" fmla="*/ 254 h 1019"/>
                  <a:gd name="T30" fmla="*/ 127 w 189"/>
                  <a:gd name="T31" fmla="*/ 196 h 1019"/>
                  <a:gd name="T32" fmla="*/ 143 w 189"/>
                  <a:gd name="T33" fmla="*/ 145 h 1019"/>
                  <a:gd name="T34" fmla="*/ 157 w 189"/>
                  <a:gd name="T35" fmla="*/ 97 h 1019"/>
                  <a:gd name="T36" fmla="*/ 170 w 189"/>
                  <a:gd name="T37" fmla="*/ 57 h 1019"/>
                  <a:gd name="T38" fmla="*/ 180 w 189"/>
                  <a:gd name="T39" fmla="*/ 27 h 1019"/>
                  <a:gd name="T40" fmla="*/ 186 w 189"/>
                  <a:gd name="T41" fmla="*/ 6 h 1019"/>
                  <a:gd name="T42" fmla="*/ 189 w 189"/>
                  <a:gd name="T43" fmla="*/ 0 h 1019"/>
                  <a:gd name="T44" fmla="*/ 156 w 189"/>
                  <a:gd name="T45" fmla="*/ 106 h 1019"/>
                  <a:gd name="T46" fmla="*/ 128 w 189"/>
                  <a:gd name="T47" fmla="*/ 203 h 1019"/>
                  <a:gd name="T48" fmla="*/ 106 w 189"/>
                  <a:gd name="T49" fmla="*/ 293 h 1019"/>
                  <a:gd name="T50" fmla="*/ 89 w 189"/>
                  <a:gd name="T51" fmla="*/ 375 h 1019"/>
                  <a:gd name="T52" fmla="*/ 76 w 189"/>
                  <a:gd name="T53" fmla="*/ 444 h 1019"/>
                  <a:gd name="T54" fmla="*/ 68 w 189"/>
                  <a:gd name="T55" fmla="*/ 502 h 1019"/>
                  <a:gd name="T56" fmla="*/ 61 w 189"/>
                  <a:gd name="T57" fmla="*/ 550 h 1019"/>
                  <a:gd name="T58" fmla="*/ 57 w 189"/>
                  <a:gd name="T59" fmla="*/ 584 h 1019"/>
                  <a:gd name="T60" fmla="*/ 56 w 189"/>
                  <a:gd name="T61" fmla="*/ 605 h 1019"/>
                  <a:gd name="T62" fmla="*/ 56 w 189"/>
                  <a:gd name="T63" fmla="*/ 614 h 1019"/>
                  <a:gd name="T64" fmla="*/ 48 w 189"/>
                  <a:gd name="T65" fmla="*/ 693 h 1019"/>
                  <a:gd name="T66" fmla="*/ 43 w 189"/>
                  <a:gd name="T67" fmla="*/ 762 h 1019"/>
                  <a:gd name="T68" fmla="*/ 40 w 189"/>
                  <a:gd name="T69" fmla="*/ 823 h 1019"/>
                  <a:gd name="T70" fmla="*/ 37 w 189"/>
                  <a:gd name="T71" fmla="*/ 877 h 1019"/>
                  <a:gd name="T72" fmla="*/ 36 w 189"/>
                  <a:gd name="T73" fmla="*/ 919 h 1019"/>
                  <a:gd name="T74" fmla="*/ 36 w 189"/>
                  <a:gd name="T75" fmla="*/ 956 h 1019"/>
                  <a:gd name="T76" fmla="*/ 36 w 189"/>
                  <a:gd name="T77" fmla="*/ 986 h 1019"/>
                  <a:gd name="T78" fmla="*/ 37 w 189"/>
                  <a:gd name="T79" fmla="*/ 1004 h 1019"/>
                  <a:gd name="T80" fmla="*/ 37 w 189"/>
                  <a:gd name="T81" fmla="*/ 1016 h 1019"/>
                  <a:gd name="T82" fmla="*/ 37 w 189"/>
                  <a:gd name="T83" fmla="*/ 1019 h 1019"/>
                  <a:gd name="T84" fmla="*/ 0 w 189"/>
                  <a:gd name="T85" fmla="*/ 1013 h 1019"/>
                  <a:gd name="T86" fmla="*/ 0 w 189"/>
                  <a:gd name="T87" fmla="*/ 1013 h 1019"/>
                  <a:gd name="T88" fmla="*/ 0 w 189"/>
                  <a:gd name="T89" fmla="*/ 1010 h 10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9"/>
                  <a:gd name="T136" fmla="*/ 0 h 1019"/>
                  <a:gd name="T137" fmla="*/ 189 w 189"/>
                  <a:gd name="T138" fmla="*/ 1019 h 10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9" h="1019">
                    <a:moveTo>
                      <a:pt x="0" y="1010"/>
                    </a:moveTo>
                    <a:lnTo>
                      <a:pt x="0" y="1013"/>
                    </a:lnTo>
                    <a:lnTo>
                      <a:pt x="4" y="931"/>
                    </a:lnTo>
                    <a:lnTo>
                      <a:pt x="11" y="850"/>
                    </a:lnTo>
                    <a:lnTo>
                      <a:pt x="19" y="768"/>
                    </a:lnTo>
                    <a:lnTo>
                      <a:pt x="28" y="689"/>
                    </a:lnTo>
                    <a:lnTo>
                      <a:pt x="39" y="620"/>
                    </a:lnTo>
                    <a:lnTo>
                      <a:pt x="48" y="553"/>
                    </a:lnTo>
                    <a:lnTo>
                      <a:pt x="56" y="502"/>
                    </a:lnTo>
                    <a:lnTo>
                      <a:pt x="62" y="460"/>
                    </a:lnTo>
                    <a:lnTo>
                      <a:pt x="66" y="432"/>
                    </a:lnTo>
                    <a:lnTo>
                      <a:pt x="69" y="423"/>
                    </a:lnTo>
                    <a:lnTo>
                      <a:pt x="81" y="369"/>
                    </a:lnTo>
                    <a:lnTo>
                      <a:pt x="95" y="311"/>
                    </a:lnTo>
                    <a:lnTo>
                      <a:pt x="111" y="254"/>
                    </a:lnTo>
                    <a:lnTo>
                      <a:pt x="127" y="196"/>
                    </a:lnTo>
                    <a:lnTo>
                      <a:pt x="143" y="145"/>
                    </a:lnTo>
                    <a:lnTo>
                      <a:pt x="157" y="97"/>
                    </a:lnTo>
                    <a:lnTo>
                      <a:pt x="170" y="57"/>
                    </a:lnTo>
                    <a:lnTo>
                      <a:pt x="180" y="27"/>
                    </a:lnTo>
                    <a:lnTo>
                      <a:pt x="186" y="6"/>
                    </a:lnTo>
                    <a:lnTo>
                      <a:pt x="189" y="0"/>
                    </a:lnTo>
                    <a:lnTo>
                      <a:pt x="156" y="106"/>
                    </a:lnTo>
                    <a:lnTo>
                      <a:pt x="128" y="203"/>
                    </a:lnTo>
                    <a:lnTo>
                      <a:pt x="106" y="293"/>
                    </a:lnTo>
                    <a:lnTo>
                      <a:pt x="89" y="375"/>
                    </a:lnTo>
                    <a:lnTo>
                      <a:pt x="76" y="444"/>
                    </a:lnTo>
                    <a:lnTo>
                      <a:pt x="68" y="502"/>
                    </a:lnTo>
                    <a:lnTo>
                      <a:pt x="61" y="550"/>
                    </a:lnTo>
                    <a:lnTo>
                      <a:pt x="57" y="584"/>
                    </a:lnTo>
                    <a:lnTo>
                      <a:pt x="56" y="605"/>
                    </a:lnTo>
                    <a:lnTo>
                      <a:pt x="56" y="614"/>
                    </a:lnTo>
                    <a:lnTo>
                      <a:pt x="48" y="693"/>
                    </a:lnTo>
                    <a:lnTo>
                      <a:pt x="43" y="762"/>
                    </a:lnTo>
                    <a:lnTo>
                      <a:pt x="40" y="823"/>
                    </a:lnTo>
                    <a:lnTo>
                      <a:pt x="37" y="877"/>
                    </a:lnTo>
                    <a:lnTo>
                      <a:pt x="36" y="919"/>
                    </a:lnTo>
                    <a:lnTo>
                      <a:pt x="36" y="956"/>
                    </a:lnTo>
                    <a:lnTo>
                      <a:pt x="36" y="986"/>
                    </a:lnTo>
                    <a:lnTo>
                      <a:pt x="37" y="1004"/>
                    </a:lnTo>
                    <a:lnTo>
                      <a:pt x="37" y="1016"/>
                    </a:lnTo>
                    <a:lnTo>
                      <a:pt x="37" y="1019"/>
                    </a:lnTo>
                    <a:lnTo>
                      <a:pt x="0" y="1013"/>
                    </a:lnTo>
                    <a:lnTo>
                      <a:pt x="0" y="101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72"/>
              <p:cNvSpPr>
                <a:spLocks/>
              </p:cNvSpPr>
              <p:nvPr/>
            </p:nvSpPr>
            <p:spPr bwMode="auto">
              <a:xfrm>
                <a:off x="2781" y="3077"/>
                <a:ext cx="189" cy="1019"/>
              </a:xfrm>
              <a:custGeom>
                <a:avLst/>
                <a:gdLst>
                  <a:gd name="T0" fmla="*/ 0 w 189"/>
                  <a:gd name="T1" fmla="*/ 1010 h 1019"/>
                  <a:gd name="T2" fmla="*/ 0 w 189"/>
                  <a:gd name="T3" fmla="*/ 1013 h 1019"/>
                  <a:gd name="T4" fmla="*/ 4 w 189"/>
                  <a:gd name="T5" fmla="*/ 931 h 1019"/>
                  <a:gd name="T6" fmla="*/ 11 w 189"/>
                  <a:gd name="T7" fmla="*/ 850 h 1019"/>
                  <a:gd name="T8" fmla="*/ 19 w 189"/>
                  <a:gd name="T9" fmla="*/ 768 h 1019"/>
                  <a:gd name="T10" fmla="*/ 28 w 189"/>
                  <a:gd name="T11" fmla="*/ 689 h 1019"/>
                  <a:gd name="T12" fmla="*/ 39 w 189"/>
                  <a:gd name="T13" fmla="*/ 620 h 1019"/>
                  <a:gd name="T14" fmla="*/ 48 w 189"/>
                  <a:gd name="T15" fmla="*/ 553 h 1019"/>
                  <a:gd name="T16" fmla="*/ 56 w 189"/>
                  <a:gd name="T17" fmla="*/ 502 h 1019"/>
                  <a:gd name="T18" fmla="*/ 62 w 189"/>
                  <a:gd name="T19" fmla="*/ 460 h 1019"/>
                  <a:gd name="T20" fmla="*/ 66 w 189"/>
                  <a:gd name="T21" fmla="*/ 432 h 1019"/>
                  <a:gd name="T22" fmla="*/ 69 w 189"/>
                  <a:gd name="T23" fmla="*/ 423 h 1019"/>
                  <a:gd name="T24" fmla="*/ 81 w 189"/>
                  <a:gd name="T25" fmla="*/ 369 h 1019"/>
                  <a:gd name="T26" fmla="*/ 95 w 189"/>
                  <a:gd name="T27" fmla="*/ 311 h 1019"/>
                  <a:gd name="T28" fmla="*/ 111 w 189"/>
                  <a:gd name="T29" fmla="*/ 254 h 1019"/>
                  <a:gd name="T30" fmla="*/ 127 w 189"/>
                  <a:gd name="T31" fmla="*/ 196 h 1019"/>
                  <a:gd name="T32" fmla="*/ 143 w 189"/>
                  <a:gd name="T33" fmla="*/ 145 h 1019"/>
                  <a:gd name="T34" fmla="*/ 157 w 189"/>
                  <a:gd name="T35" fmla="*/ 97 h 1019"/>
                  <a:gd name="T36" fmla="*/ 170 w 189"/>
                  <a:gd name="T37" fmla="*/ 57 h 1019"/>
                  <a:gd name="T38" fmla="*/ 180 w 189"/>
                  <a:gd name="T39" fmla="*/ 27 h 1019"/>
                  <a:gd name="T40" fmla="*/ 186 w 189"/>
                  <a:gd name="T41" fmla="*/ 6 h 1019"/>
                  <a:gd name="T42" fmla="*/ 189 w 189"/>
                  <a:gd name="T43" fmla="*/ 0 h 1019"/>
                  <a:gd name="T44" fmla="*/ 156 w 189"/>
                  <a:gd name="T45" fmla="*/ 106 h 1019"/>
                  <a:gd name="T46" fmla="*/ 128 w 189"/>
                  <a:gd name="T47" fmla="*/ 203 h 1019"/>
                  <a:gd name="T48" fmla="*/ 106 w 189"/>
                  <a:gd name="T49" fmla="*/ 293 h 1019"/>
                  <a:gd name="T50" fmla="*/ 89 w 189"/>
                  <a:gd name="T51" fmla="*/ 375 h 1019"/>
                  <a:gd name="T52" fmla="*/ 76 w 189"/>
                  <a:gd name="T53" fmla="*/ 444 h 1019"/>
                  <a:gd name="T54" fmla="*/ 68 w 189"/>
                  <a:gd name="T55" fmla="*/ 502 h 1019"/>
                  <a:gd name="T56" fmla="*/ 61 w 189"/>
                  <a:gd name="T57" fmla="*/ 550 h 1019"/>
                  <a:gd name="T58" fmla="*/ 57 w 189"/>
                  <a:gd name="T59" fmla="*/ 584 h 1019"/>
                  <a:gd name="T60" fmla="*/ 56 w 189"/>
                  <a:gd name="T61" fmla="*/ 605 h 1019"/>
                  <a:gd name="T62" fmla="*/ 56 w 189"/>
                  <a:gd name="T63" fmla="*/ 614 h 1019"/>
                  <a:gd name="T64" fmla="*/ 48 w 189"/>
                  <a:gd name="T65" fmla="*/ 693 h 1019"/>
                  <a:gd name="T66" fmla="*/ 43 w 189"/>
                  <a:gd name="T67" fmla="*/ 762 h 1019"/>
                  <a:gd name="T68" fmla="*/ 40 w 189"/>
                  <a:gd name="T69" fmla="*/ 823 h 1019"/>
                  <a:gd name="T70" fmla="*/ 37 w 189"/>
                  <a:gd name="T71" fmla="*/ 877 h 1019"/>
                  <a:gd name="T72" fmla="*/ 36 w 189"/>
                  <a:gd name="T73" fmla="*/ 919 h 1019"/>
                  <a:gd name="T74" fmla="*/ 36 w 189"/>
                  <a:gd name="T75" fmla="*/ 956 h 1019"/>
                  <a:gd name="T76" fmla="*/ 36 w 189"/>
                  <a:gd name="T77" fmla="*/ 986 h 1019"/>
                  <a:gd name="T78" fmla="*/ 37 w 189"/>
                  <a:gd name="T79" fmla="*/ 1004 h 1019"/>
                  <a:gd name="T80" fmla="*/ 37 w 189"/>
                  <a:gd name="T81" fmla="*/ 1016 h 1019"/>
                  <a:gd name="T82" fmla="*/ 37 w 189"/>
                  <a:gd name="T83" fmla="*/ 1019 h 1019"/>
                  <a:gd name="T84" fmla="*/ 0 w 189"/>
                  <a:gd name="T85" fmla="*/ 1013 h 1019"/>
                  <a:gd name="T86" fmla="*/ 0 w 189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19"/>
                  <a:gd name="T134" fmla="*/ 189 w 189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19">
                    <a:moveTo>
                      <a:pt x="0" y="1010"/>
                    </a:moveTo>
                    <a:lnTo>
                      <a:pt x="0" y="1013"/>
                    </a:lnTo>
                    <a:lnTo>
                      <a:pt x="4" y="931"/>
                    </a:lnTo>
                    <a:lnTo>
                      <a:pt x="11" y="850"/>
                    </a:lnTo>
                    <a:lnTo>
                      <a:pt x="19" y="768"/>
                    </a:lnTo>
                    <a:lnTo>
                      <a:pt x="28" y="689"/>
                    </a:lnTo>
                    <a:lnTo>
                      <a:pt x="39" y="620"/>
                    </a:lnTo>
                    <a:lnTo>
                      <a:pt x="48" y="553"/>
                    </a:lnTo>
                    <a:lnTo>
                      <a:pt x="56" y="502"/>
                    </a:lnTo>
                    <a:lnTo>
                      <a:pt x="62" y="460"/>
                    </a:lnTo>
                    <a:lnTo>
                      <a:pt x="66" y="432"/>
                    </a:lnTo>
                    <a:lnTo>
                      <a:pt x="69" y="423"/>
                    </a:lnTo>
                    <a:lnTo>
                      <a:pt x="81" y="369"/>
                    </a:lnTo>
                    <a:lnTo>
                      <a:pt x="95" y="311"/>
                    </a:lnTo>
                    <a:lnTo>
                      <a:pt x="111" y="254"/>
                    </a:lnTo>
                    <a:lnTo>
                      <a:pt x="127" y="196"/>
                    </a:lnTo>
                    <a:lnTo>
                      <a:pt x="143" y="145"/>
                    </a:lnTo>
                    <a:lnTo>
                      <a:pt x="157" y="97"/>
                    </a:lnTo>
                    <a:lnTo>
                      <a:pt x="170" y="57"/>
                    </a:lnTo>
                    <a:lnTo>
                      <a:pt x="180" y="27"/>
                    </a:lnTo>
                    <a:lnTo>
                      <a:pt x="186" y="6"/>
                    </a:lnTo>
                    <a:lnTo>
                      <a:pt x="189" y="0"/>
                    </a:lnTo>
                    <a:lnTo>
                      <a:pt x="156" y="106"/>
                    </a:lnTo>
                    <a:lnTo>
                      <a:pt x="128" y="203"/>
                    </a:lnTo>
                    <a:lnTo>
                      <a:pt x="106" y="293"/>
                    </a:lnTo>
                    <a:lnTo>
                      <a:pt x="89" y="375"/>
                    </a:lnTo>
                    <a:lnTo>
                      <a:pt x="76" y="444"/>
                    </a:lnTo>
                    <a:lnTo>
                      <a:pt x="68" y="502"/>
                    </a:lnTo>
                    <a:lnTo>
                      <a:pt x="61" y="550"/>
                    </a:lnTo>
                    <a:lnTo>
                      <a:pt x="57" y="584"/>
                    </a:lnTo>
                    <a:lnTo>
                      <a:pt x="56" y="605"/>
                    </a:lnTo>
                    <a:lnTo>
                      <a:pt x="56" y="614"/>
                    </a:lnTo>
                    <a:lnTo>
                      <a:pt x="48" y="693"/>
                    </a:lnTo>
                    <a:lnTo>
                      <a:pt x="43" y="762"/>
                    </a:lnTo>
                    <a:lnTo>
                      <a:pt x="40" y="823"/>
                    </a:lnTo>
                    <a:lnTo>
                      <a:pt x="37" y="877"/>
                    </a:lnTo>
                    <a:lnTo>
                      <a:pt x="36" y="919"/>
                    </a:lnTo>
                    <a:lnTo>
                      <a:pt x="36" y="956"/>
                    </a:lnTo>
                    <a:lnTo>
                      <a:pt x="36" y="986"/>
                    </a:lnTo>
                    <a:lnTo>
                      <a:pt x="37" y="1004"/>
                    </a:lnTo>
                    <a:lnTo>
                      <a:pt x="37" y="1016"/>
                    </a:lnTo>
                    <a:lnTo>
                      <a:pt x="37" y="1019"/>
                    </a:lnTo>
                    <a:lnTo>
                      <a:pt x="0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73"/>
              <p:cNvSpPr>
                <a:spLocks/>
              </p:cNvSpPr>
              <p:nvPr/>
            </p:nvSpPr>
            <p:spPr bwMode="auto">
              <a:xfrm>
                <a:off x="1329" y="3310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3 h 665"/>
                  <a:gd name="T8" fmla="*/ 111 w 123"/>
                  <a:gd name="T9" fmla="*/ 502 h 665"/>
                  <a:gd name="T10" fmla="*/ 104 w 123"/>
                  <a:gd name="T11" fmla="*/ 450 h 665"/>
                  <a:gd name="T12" fmla="*/ 99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6 h 665"/>
                  <a:gd name="T18" fmla="*/ 83 w 123"/>
                  <a:gd name="T19" fmla="*/ 299 h 665"/>
                  <a:gd name="T20" fmla="*/ 79 w 123"/>
                  <a:gd name="T21" fmla="*/ 284 h 665"/>
                  <a:gd name="T22" fmla="*/ 79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5 h 665"/>
                  <a:gd name="T28" fmla="*/ 51 w 123"/>
                  <a:gd name="T29" fmla="*/ 166 h 665"/>
                  <a:gd name="T30" fmla="*/ 41 w 123"/>
                  <a:gd name="T31" fmla="*/ 130 h 665"/>
                  <a:gd name="T32" fmla="*/ 30 w 123"/>
                  <a:gd name="T33" fmla="*/ 97 h 665"/>
                  <a:gd name="T34" fmla="*/ 21 w 123"/>
                  <a:gd name="T35" fmla="*/ 66 h 665"/>
                  <a:gd name="T36" fmla="*/ 13 w 123"/>
                  <a:gd name="T37" fmla="*/ 39 h 665"/>
                  <a:gd name="T38" fmla="*/ 7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2 w 123"/>
                  <a:gd name="T45" fmla="*/ 69 h 665"/>
                  <a:gd name="T46" fmla="*/ 39 w 123"/>
                  <a:gd name="T47" fmla="*/ 133 h 665"/>
                  <a:gd name="T48" fmla="*/ 54 w 123"/>
                  <a:gd name="T49" fmla="*/ 193 h 665"/>
                  <a:gd name="T50" fmla="*/ 66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29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2 w 123"/>
                  <a:gd name="T65" fmla="*/ 450 h 665"/>
                  <a:gd name="T66" fmla="*/ 95 w 123"/>
                  <a:gd name="T67" fmla="*/ 496 h 665"/>
                  <a:gd name="T68" fmla="*/ 98 w 123"/>
                  <a:gd name="T69" fmla="*/ 535 h 665"/>
                  <a:gd name="T70" fmla="*/ 99 w 123"/>
                  <a:gd name="T71" fmla="*/ 571 h 665"/>
                  <a:gd name="T72" fmla="*/ 100 w 123"/>
                  <a:gd name="T73" fmla="*/ 599 h 665"/>
                  <a:gd name="T74" fmla="*/ 100 w 123"/>
                  <a:gd name="T75" fmla="*/ 623 h 665"/>
                  <a:gd name="T76" fmla="*/ 100 w 123"/>
                  <a:gd name="T77" fmla="*/ 641 h 665"/>
                  <a:gd name="T78" fmla="*/ 99 w 123"/>
                  <a:gd name="T79" fmla="*/ 653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3"/>
                    </a:lnTo>
                    <a:lnTo>
                      <a:pt x="111" y="502"/>
                    </a:lnTo>
                    <a:lnTo>
                      <a:pt x="104" y="450"/>
                    </a:lnTo>
                    <a:lnTo>
                      <a:pt x="99" y="405"/>
                    </a:lnTo>
                    <a:lnTo>
                      <a:pt x="92" y="363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79" y="284"/>
                    </a:lnTo>
                    <a:lnTo>
                      <a:pt x="79" y="278"/>
                    </a:lnTo>
                    <a:lnTo>
                      <a:pt x="70" y="242"/>
                    </a:lnTo>
                    <a:lnTo>
                      <a:pt x="61" y="205"/>
                    </a:lnTo>
                    <a:lnTo>
                      <a:pt x="51" y="166"/>
                    </a:lnTo>
                    <a:lnTo>
                      <a:pt x="41" y="130"/>
                    </a:lnTo>
                    <a:lnTo>
                      <a:pt x="30" y="97"/>
                    </a:lnTo>
                    <a:lnTo>
                      <a:pt x="21" y="66"/>
                    </a:lnTo>
                    <a:lnTo>
                      <a:pt x="13" y="39"/>
                    </a:lnTo>
                    <a:lnTo>
                      <a:pt x="7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3"/>
                    </a:lnTo>
                    <a:lnTo>
                      <a:pt x="66" y="245"/>
                    </a:lnTo>
                    <a:lnTo>
                      <a:pt x="74" y="290"/>
                    </a:lnTo>
                    <a:lnTo>
                      <a:pt x="79" y="329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2" y="450"/>
                    </a:lnTo>
                    <a:lnTo>
                      <a:pt x="95" y="496"/>
                    </a:lnTo>
                    <a:lnTo>
                      <a:pt x="98" y="535"/>
                    </a:lnTo>
                    <a:lnTo>
                      <a:pt x="99" y="571"/>
                    </a:lnTo>
                    <a:lnTo>
                      <a:pt x="100" y="599"/>
                    </a:lnTo>
                    <a:lnTo>
                      <a:pt x="100" y="623"/>
                    </a:lnTo>
                    <a:lnTo>
                      <a:pt x="100" y="641"/>
                    </a:lnTo>
                    <a:lnTo>
                      <a:pt x="99" y="653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74"/>
              <p:cNvSpPr>
                <a:spLocks/>
              </p:cNvSpPr>
              <p:nvPr/>
            </p:nvSpPr>
            <p:spPr bwMode="auto">
              <a:xfrm>
                <a:off x="1329" y="3310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3 h 665"/>
                  <a:gd name="T8" fmla="*/ 111 w 123"/>
                  <a:gd name="T9" fmla="*/ 502 h 665"/>
                  <a:gd name="T10" fmla="*/ 104 w 123"/>
                  <a:gd name="T11" fmla="*/ 450 h 665"/>
                  <a:gd name="T12" fmla="*/ 99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6 h 665"/>
                  <a:gd name="T18" fmla="*/ 83 w 123"/>
                  <a:gd name="T19" fmla="*/ 299 h 665"/>
                  <a:gd name="T20" fmla="*/ 79 w 123"/>
                  <a:gd name="T21" fmla="*/ 284 h 665"/>
                  <a:gd name="T22" fmla="*/ 79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5 h 665"/>
                  <a:gd name="T28" fmla="*/ 51 w 123"/>
                  <a:gd name="T29" fmla="*/ 166 h 665"/>
                  <a:gd name="T30" fmla="*/ 41 w 123"/>
                  <a:gd name="T31" fmla="*/ 130 h 665"/>
                  <a:gd name="T32" fmla="*/ 30 w 123"/>
                  <a:gd name="T33" fmla="*/ 97 h 665"/>
                  <a:gd name="T34" fmla="*/ 21 w 123"/>
                  <a:gd name="T35" fmla="*/ 66 h 665"/>
                  <a:gd name="T36" fmla="*/ 13 w 123"/>
                  <a:gd name="T37" fmla="*/ 39 h 665"/>
                  <a:gd name="T38" fmla="*/ 7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2 w 123"/>
                  <a:gd name="T45" fmla="*/ 69 h 665"/>
                  <a:gd name="T46" fmla="*/ 39 w 123"/>
                  <a:gd name="T47" fmla="*/ 133 h 665"/>
                  <a:gd name="T48" fmla="*/ 54 w 123"/>
                  <a:gd name="T49" fmla="*/ 193 h 665"/>
                  <a:gd name="T50" fmla="*/ 66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29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2 w 123"/>
                  <a:gd name="T65" fmla="*/ 450 h 665"/>
                  <a:gd name="T66" fmla="*/ 95 w 123"/>
                  <a:gd name="T67" fmla="*/ 496 h 665"/>
                  <a:gd name="T68" fmla="*/ 98 w 123"/>
                  <a:gd name="T69" fmla="*/ 535 h 665"/>
                  <a:gd name="T70" fmla="*/ 99 w 123"/>
                  <a:gd name="T71" fmla="*/ 571 h 665"/>
                  <a:gd name="T72" fmla="*/ 100 w 123"/>
                  <a:gd name="T73" fmla="*/ 599 h 665"/>
                  <a:gd name="T74" fmla="*/ 100 w 123"/>
                  <a:gd name="T75" fmla="*/ 623 h 665"/>
                  <a:gd name="T76" fmla="*/ 100 w 123"/>
                  <a:gd name="T77" fmla="*/ 641 h 665"/>
                  <a:gd name="T78" fmla="*/ 99 w 123"/>
                  <a:gd name="T79" fmla="*/ 653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3"/>
                    </a:lnTo>
                    <a:lnTo>
                      <a:pt x="111" y="502"/>
                    </a:lnTo>
                    <a:lnTo>
                      <a:pt x="104" y="450"/>
                    </a:lnTo>
                    <a:lnTo>
                      <a:pt x="99" y="405"/>
                    </a:lnTo>
                    <a:lnTo>
                      <a:pt x="92" y="363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79" y="284"/>
                    </a:lnTo>
                    <a:lnTo>
                      <a:pt x="79" y="278"/>
                    </a:lnTo>
                    <a:lnTo>
                      <a:pt x="70" y="242"/>
                    </a:lnTo>
                    <a:lnTo>
                      <a:pt x="61" y="205"/>
                    </a:lnTo>
                    <a:lnTo>
                      <a:pt x="51" y="166"/>
                    </a:lnTo>
                    <a:lnTo>
                      <a:pt x="41" y="130"/>
                    </a:lnTo>
                    <a:lnTo>
                      <a:pt x="30" y="97"/>
                    </a:lnTo>
                    <a:lnTo>
                      <a:pt x="21" y="66"/>
                    </a:lnTo>
                    <a:lnTo>
                      <a:pt x="13" y="39"/>
                    </a:lnTo>
                    <a:lnTo>
                      <a:pt x="7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3"/>
                    </a:lnTo>
                    <a:lnTo>
                      <a:pt x="66" y="245"/>
                    </a:lnTo>
                    <a:lnTo>
                      <a:pt x="74" y="290"/>
                    </a:lnTo>
                    <a:lnTo>
                      <a:pt x="79" y="329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2" y="450"/>
                    </a:lnTo>
                    <a:lnTo>
                      <a:pt x="95" y="496"/>
                    </a:lnTo>
                    <a:lnTo>
                      <a:pt x="98" y="535"/>
                    </a:lnTo>
                    <a:lnTo>
                      <a:pt x="99" y="571"/>
                    </a:lnTo>
                    <a:lnTo>
                      <a:pt x="100" y="599"/>
                    </a:lnTo>
                    <a:lnTo>
                      <a:pt x="100" y="623"/>
                    </a:lnTo>
                    <a:lnTo>
                      <a:pt x="100" y="641"/>
                    </a:lnTo>
                    <a:lnTo>
                      <a:pt x="99" y="653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75"/>
              <p:cNvSpPr>
                <a:spLocks/>
              </p:cNvSpPr>
              <p:nvPr/>
            </p:nvSpPr>
            <p:spPr bwMode="auto">
              <a:xfrm>
                <a:off x="3378" y="3059"/>
                <a:ext cx="219" cy="825"/>
              </a:xfrm>
              <a:custGeom>
                <a:avLst/>
                <a:gdLst>
                  <a:gd name="T0" fmla="*/ 25 w 219"/>
                  <a:gd name="T1" fmla="*/ 825 h 825"/>
                  <a:gd name="T2" fmla="*/ 23 w 219"/>
                  <a:gd name="T3" fmla="*/ 717 h 825"/>
                  <a:gd name="T4" fmla="*/ 26 w 219"/>
                  <a:gd name="T5" fmla="*/ 605 h 825"/>
                  <a:gd name="T6" fmla="*/ 33 w 219"/>
                  <a:gd name="T7" fmla="*/ 496 h 825"/>
                  <a:gd name="T8" fmla="*/ 44 w 219"/>
                  <a:gd name="T9" fmla="*/ 390 h 825"/>
                  <a:gd name="T10" fmla="*/ 60 w 219"/>
                  <a:gd name="T11" fmla="*/ 290 h 825"/>
                  <a:gd name="T12" fmla="*/ 81 w 219"/>
                  <a:gd name="T13" fmla="*/ 199 h 825"/>
                  <a:gd name="T14" fmla="*/ 106 w 219"/>
                  <a:gd name="T15" fmla="*/ 124 h 825"/>
                  <a:gd name="T16" fmla="*/ 138 w 219"/>
                  <a:gd name="T17" fmla="*/ 63 h 825"/>
                  <a:gd name="T18" fmla="*/ 174 w 219"/>
                  <a:gd name="T19" fmla="*/ 21 h 825"/>
                  <a:gd name="T20" fmla="*/ 215 w 219"/>
                  <a:gd name="T21" fmla="*/ 0 h 825"/>
                  <a:gd name="T22" fmla="*/ 219 w 219"/>
                  <a:gd name="T23" fmla="*/ 0 h 825"/>
                  <a:gd name="T24" fmla="*/ 176 w 219"/>
                  <a:gd name="T25" fmla="*/ 12 h 825"/>
                  <a:gd name="T26" fmla="*/ 139 w 219"/>
                  <a:gd name="T27" fmla="*/ 51 h 825"/>
                  <a:gd name="T28" fmla="*/ 106 w 219"/>
                  <a:gd name="T29" fmla="*/ 109 h 825"/>
                  <a:gd name="T30" fmla="*/ 77 w 219"/>
                  <a:gd name="T31" fmla="*/ 187 h 825"/>
                  <a:gd name="T32" fmla="*/ 54 w 219"/>
                  <a:gd name="T33" fmla="*/ 278 h 825"/>
                  <a:gd name="T34" fmla="*/ 34 w 219"/>
                  <a:gd name="T35" fmla="*/ 378 h 825"/>
                  <a:gd name="T36" fmla="*/ 18 w 219"/>
                  <a:gd name="T37" fmla="*/ 490 h 825"/>
                  <a:gd name="T38" fmla="*/ 7 w 219"/>
                  <a:gd name="T39" fmla="*/ 602 h 825"/>
                  <a:gd name="T40" fmla="*/ 1 w 219"/>
                  <a:gd name="T41" fmla="*/ 717 h 825"/>
                  <a:gd name="T42" fmla="*/ 0 w 219"/>
                  <a:gd name="T43" fmla="*/ 825 h 825"/>
                  <a:gd name="T44" fmla="*/ 26 w 219"/>
                  <a:gd name="T45" fmla="*/ 825 h 825"/>
                  <a:gd name="T46" fmla="*/ 26 w 219"/>
                  <a:gd name="T47" fmla="*/ 825 h 825"/>
                  <a:gd name="T48" fmla="*/ 25 w 219"/>
                  <a:gd name="T49" fmla="*/ 825 h 8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9"/>
                  <a:gd name="T76" fmla="*/ 0 h 825"/>
                  <a:gd name="T77" fmla="*/ 219 w 219"/>
                  <a:gd name="T78" fmla="*/ 825 h 8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9" h="825">
                    <a:moveTo>
                      <a:pt x="25" y="825"/>
                    </a:moveTo>
                    <a:lnTo>
                      <a:pt x="23" y="717"/>
                    </a:lnTo>
                    <a:lnTo>
                      <a:pt x="26" y="605"/>
                    </a:lnTo>
                    <a:lnTo>
                      <a:pt x="33" y="496"/>
                    </a:lnTo>
                    <a:lnTo>
                      <a:pt x="44" y="390"/>
                    </a:lnTo>
                    <a:lnTo>
                      <a:pt x="60" y="290"/>
                    </a:lnTo>
                    <a:lnTo>
                      <a:pt x="81" y="199"/>
                    </a:lnTo>
                    <a:lnTo>
                      <a:pt x="106" y="124"/>
                    </a:lnTo>
                    <a:lnTo>
                      <a:pt x="138" y="63"/>
                    </a:lnTo>
                    <a:lnTo>
                      <a:pt x="174" y="21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176" y="12"/>
                    </a:lnTo>
                    <a:lnTo>
                      <a:pt x="139" y="51"/>
                    </a:lnTo>
                    <a:lnTo>
                      <a:pt x="106" y="109"/>
                    </a:lnTo>
                    <a:lnTo>
                      <a:pt x="77" y="187"/>
                    </a:lnTo>
                    <a:lnTo>
                      <a:pt x="54" y="278"/>
                    </a:lnTo>
                    <a:lnTo>
                      <a:pt x="34" y="378"/>
                    </a:lnTo>
                    <a:lnTo>
                      <a:pt x="18" y="490"/>
                    </a:lnTo>
                    <a:lnTo>
                      <a:pt x="7" y="602"/>
                    </a:lnTo>
                    <a:lnTo>
                      <a:pt x="1" y="717"/>
                    </a:lnTo>
                    <a:lnTo>
                      <a:pt x="0" y="825"/>
                    </a:lnTo>
                    <a:lnTo>
                      <a:pt x="26" y="825"/>
                    </a:lnTo>
                    <a:lnTo>
                      <a:pt x="25" y="82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76"/>
              <p:cNvSpPr>
                <a:spLocks/>
              </p:cNvSpPr>
              <p:nvPr/>
            </p:nvSpPr>
            <p:spPr bwMode="auto">
              <a:xfrm>
                <a:off x="3378" y="3059"/>
                <a:ext cx="219" cy="825"/>
              </a:xfrm>
              <a:custGeom>
                <a:avLst/>
                <a:gdLst>
                  <a:gd name="T0" fmla="*/ 25 w 219"/>
                  <a:gd name="T1" fmla="*/ 825 h 825"/>
                  <a:gd name="T2" fmla="*/ 23 w 219"/>
                  <a:gd name="T3" fmla="*/ 717 h 825"/>
                  <a:gd name="T4" fmla="*/ 26 w 219"/>
                  <a:gd name="T5" fmla="*/ 605 h 825"/>
                  <a:gd name="T6" fmla="*/ 33 w 219"/>
                  <a:gd name="T7" fmla="*/ 496 h 825"/>
                  <a:gd name="T8" fmla="*/ 44 w 219"/>
                  <a:gd name="T9" fmla="*/ 390 h 825"/>
                  <a:gd name="T10" fmla="*/ 60 w 219"/>
                  <a:gd name="T11" fmla="*/ 290 h 825"/>
                  <a:gd name="T12" fmla="*/ 81 w 219"/>
                  <a:gd name="T13" fmla="*/ 199 h 825"/>
                  <a:gd name="T14" fmla="*/ 106 w 219"/>
                  <a:gd name="T15" fmla="*/ 124 h 825"/>
                  <a:gd name="T16" fmla="*/ 138 w 219"/>
                  <a:gd name="T17" fmla="*/ 63 h 825"/>
                  <a:gd name="T18" fmla="*/ 174 w 219"/>
                  <a:gd name="T19" fmla="*/ 21 h 825"/>
                  <a:gd name="T20" fmla="*/ 215 w 219"/>
                  <a:gd name="T21" fmla="*/ 0 h 825"/>
                  <a:gd name="T22" fmla="*/ 219 w 219"/>
                  <a:gd name="T23" fmla="*/ 0 h 825"/>
                  <a:gd name="T24" fmla="*/ 176 w 219"/>
                  <a:gd name="T25" fmla="*/ 12 h 825"/>
                  <a:gd name="T26" fmla="*/ 139 w 219"/>
                  <a:gd name="T27" fmla="*/ 51 h 825"/>
                  <a:gd name="T28" fmla="*/ 106 w 219"/>
                  <a:gd name="T29" fmla="*/ 109 h 825"/>
                  <a:gd name="T30" fmla="*/ 77 w 219"/>
                  <a:gd name="T31" fmla="*/ 187 h 825"/>
                  <a:gd name="T32" fmla="*/ 54 w 219"/>
                  <a:gd name="T33" fmla="*/ 278 h 825"/>
                  <a:gd name="T34" fmla="*/ 34 w 219"/>
                  <a:gd name="T35" fmla="*/ 378 h 825"/>
                  <a:gd name="T36" fmla="*/ 18 w 219"/>
                  <a:gd name="T37" fmla="*/ 490 h 825"/>
                  <a:gd name="T38" fmla="*/ 7 w 219"/>
                  <a:gd name="T39" fmla="*/ 602 h 825"/>
                  <a:gd name="T40" fmla="*/ 1 w 219"/>
                  <a:gd name="T41" fmla="*/ 717 h 825"/>
                  <a:gd name="T42" fmla="*/ 0 w 219"/>
                  <a:gd name="T43" fmla="*/ 825 h 825"/>
                  <a:gd name="T44" fmla="*/ 26 w 219"/>
                  <a:gd name="T45" fmla="*/ 825 h 825"/>
                  <a:gd name="T46" fmla="*/ 26 w 219"/>
                  <a:gd name="T47" fmla="*/ 825 h 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825"/>
                  <a:gd name="T74" fmla="*/ 219 w 219"/>
                  <a:gd name="T75" fmla="*/ 825 h 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825">
                    <a:moveTo>
                      <a:pt x="25" y="825"/>
                    </a:moveTo>
                    <a:lnTo>
                      <a:pt x="23" y="717"/>
                    </a:lnTo>
                    <a:lnTo>
                      <a:pt x="26" y="605"/>
                    </a:lnTo>
                    <a:lnTo>
                      <a:pt x="33" y="496"/>
                    </a:lnTo>
                    <a:lnTo>
                      <a:pt x="44" y="390"/>
                    </a:lnTo>
                    <a:lnTo>
                      <a:pt x="60" y="290"/>
                    </a:lnTo>
                    <a:lnTo>
                      <a:pt x="81" y="199"/>
                    </a:lnTo>
                    <a:lnTo>
                      <a:pt x="106" y="124"/>
                    </a:lnTo>
                    <a:lnTo>
                      <a:pt x="138" y="63"/>
                    </a:lnTo>
                    <a:lnTo>
                      <a:pt x="174" y="21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176" y="12"/>
                    </a:lnTo>
                    <a:lnTo>
                      <a:pt x="139" y="51"/>
                    </a:lnTo>
                    <a:lnTo>
                      <a:pt x="106" y="109"/>
                    </a:lnTo>
                    <a:lnTo>
                      <a:pt x="77" y="187"/>
                    </a:lnTo>
                    <a:lnTo>
                      <a:pt x="54" y="278"/>
                    </a:lnTo>
                    <a:lnTo>
                      <a:pt x="34" y="378"/>
                    </a:lnTo>
                    <a:lnTo>
                      <a:pt x="18" y="490"/>
                    </a:lnTo>
                    <a:lnTo>
                      <a:pt x="7" y="602"/>
                    </a:lnTo>
                    <a:lnTo>
                      <a:pt x="1" y="717"/>
                    </a:lnTo>
                    <a:lnTo>
                      <a:pt x="0" y="825"/>
                    </a:lnTo>
                    <a:lnTo>
                      <a:pt x="26" y="82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77"/>
              <p:cNvSpPr>
                <a:spLocks/>
              </p:cNvSpPr>
              <p:nvPr/>
            </p:nvSpPr>
            <p:spPr bwMode="auto">
              <a:xfrm>
                <a:off x="3535" y="2998"/>
                <a:ext cx="273" cy="1035"/>
              </a:xfrm>
              <a:custGeom>
                <a:avLst/>
                <a:gdLst>
                  <a:gd name="T0" fmla="*/ 31 w 273"/>
                  <a:gd name="T1" fmla="*/ 1035 h 1035"/>
                  <a:gd name="T2" fmla="*/ 30 w 273"/>
                  <a:gd name="T3" fmla="*/ 899 h 1035"/>
                  <a:gd name="T4" fmla="*/ 33 w 273"/>
                  <a:gd name="T5" fmla="*/ 759 h 1035"/>
                  <a:gd name="T6" fmla="*/ 40 w 273"/>
                  <a:gd name="T7" fmla="*/ 620 h 1035"/>
                  <a:gd name="T8" fmla="*/ 55 w 273"/>
                  <a:gd name="T9" fmla="*/ 487 h 1035"/>
                  <a:gd name="T10" fmla="*/ 75 w 273"/>
                  <a:gd name="T11" fmla="*/ 363 h 1035"/>
                  <a:gd name="T12" fmla="*/ 101 w 273"/>
                  <a:gd name="T13" fmla="*/ 251 h 1035"/>
                  <a:gd name="T14" fmla="*/ 133 w 273"/>
                  <a:gd name="T15" fmla="*/ 158 h 1035"/>
                  <a:gd name="T16" fmla="*/ 172 w 273"/>
                  <a:gd name="T17" fmla="*/ 82 h 1035"/>
                  <a:gd name="T18" fmla="*/ 217 w 273"/>
                  <a:gd name="T19" fmla="*/ 27 h 1035"/>
                  <a:gd name="T20" fmla="*/ 269 w 273"/>
                  <a:gd name="T21" fmla="*/ 3 h 1035"/>
                  <a:gd name="T22" fmla="*/ 273 w 273"/>
                  <a:gd name="T23" fmla="*/ 0 h 1035"/>
                  <a:gd name="T24" fmla="*/ 220 w 273"/>
                  <a:gd name="T25" fmla="*/ 15 h 1035"/>
                  <a:gd name="T26" fmla="*/ 174 w 273"/>
                  <a:gd name="T27" fmla="*/ 64 h 1035"/>
                  <a:gd name="T28" fmla="*/ 133 w 273"/>
                  <a:gd name="T29" fmla="*/ 136 h 1035"/>
                  <a:gd name="T30" fmla="*/ 97 w 273"/>
                  <a:gd name="T31" fmla="*/ 233 h 1035"/>
                  <a:gd name="T32" fmla="*/ 67 w 273"/>
                  <a:gd name="T33" fmla="*/ 348 h 1035"/>
                  <a:gd name="T34" fmla="*/ 42 w 273"/>
                  <a:gd name="T35" fmla="*/ 475 h 1035"/>
                  <a:gd name="T36" fmla="*/ 23 w 273"/>
                  <a:gd name="T37" fmla="*/ 611 h 1035"/>
                  <a:gd name="T38" fmla="*/ 10 w 273"/>
                  <a:gd name="T39" fmla="*/ 753 h 1035"/>
                  <a:gd name="T40" fmla="*/ 2 w 273"/>
                  <a:gd name="T41" fmla="*/ 896 h 1035"/>
                  <a:gd name="T42" fmla="*/ 0 w 273"/>
                  <a:gd name="T43" fmla="*/ 1035 h 1035"/>
                  <a:gd name="T44" fmla="*/ 33 w 273"/>
                  <a:gd name="T45" fmla="*/ 1035 h 1035"/>
                  <a:gd name="T46" fmla="*/ 33 w 273"/>
                  <a:gd name="T47" fmla="*/ 1035 h 1035"/>
                  <a:gd name="T48" fmla="*/ 31 w 273"/>
                  <a:gd name="T49" fmla="*/ 1035 h 10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3"/>
                  <a:gd name="T76" fmla="*/ 0 h 1035"/>
                  <a:gd name="T77" fmla="*/ 273 w 273"/>
                  <a:gd name="T78" fmla="*/ 1035 h 10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3" h="1035">
                    <a:moveTo>
                      <a:pt x="31" y="1035"/>
                    </a:moveTo>
                    <a:lnTo>
                      <a:pt x="30" y="899"/>
                    </a:lnTo>
                    <a:lnTo>
                      <a:pt x="33" y="759"/>
                    </a:lnTo>
                    <a:lnTo>
                      <a:pt x="40" y="620"/>
                    </a:lnTo>
                    <a:lnTo>
                      <a:pt x="55" y="487"/>
                    </a:lnTo>
                    <a:lnTo>
                      <a:pt x="75" y="363"/>
                    </a:lnTo>
                    <a:lnTo>
                      <a:pt x="101" y="251"/>
                    </a:lnTo>
                    <a:lnTo>
                      <a:pt x="133" y="158"/>
                    </a:lnTo>
                    <a:lnTo>
                      <a:pt x="172" y="82"/>
                    </a:lnTo>
                    <a:lnTo>
                      <a:pt x="217" y="27"/>
                    </a:lnTo>
                    <a:lnTo>
                      <a:pt x="269" y="3"/>
                    </a:lnTo>
                    <a:lnTo>
                      <a:pt x="273" y="0"/>
                    </a:lnTo>
                    <a:lnTo>
                      <a:pt x="220" y="15"/>
                    </a:lnTo>
                    <a:lnTo>
                      <a:pt x="174" y="64"/>
                    </a:lnTo>
                    <a:lnTo>
                      <a:pt x="133" y="136"/>
                    </a:lnTo>
                    <a:lnTo>
                      <a:pt x="97" y="233"/>
                    </a:lnTo>
                    <a:lnTo>
                      <a:pt x="67" y="348"/>
                    </a:lnTo>
                    <a:lnTo>
                      <a:pt x="42" y="475"/>
                    </a:lnTo>
                    <a:lnTo>
                      <a:pt x="23" y="611"/>
                    </a:lnTo>
                    <a:lnTo>
                      <a:pt x="10" y="753"/>
                    </a:lnTo>
                    <a:lnTo>
                      <a:pt x="2" y="896"/>
                    </a:lnTo>
                    <a:lnTo>
                      <a:pt x="0" y="1035"/>
                    </a:lnTo>
                    <a:lnTo>
                      <a:pt x="33" y="1035"/>
                    </a:lnTo>
                    <a:lnTo>
                      <a:pt x="31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78"/>
              <p:cNvSpPr>
                <a:spLocks/>
              </p:cNvSpPr>
              <p:nvPr/>
            </p:nvSpPr>
            <p:spPr bwMode="auto">
              <a:xfrm>
                <a:off x="3535" y="2998"/>
                <a:ext cx="273" cy="1035"/>
              </a:xfrm>
              <a:custGeom>
                <a:avLst/>
                <a:gdLst>
                  <a:gd name="T0" fmla="*/ 31 w 273"/>
                  <a:gd name="T1" fmla="*/ 1035 h 1035"/>
                  <a:gd name="T2" fmla="*/ 30 w 273"/>
                  <a:gd name="T3" fmla="*/ 899 h 1035"/>
                  <a:gd name="T4" fmla="*/ 33 w 273"/>
                  <a:gd name="T5" fmla="*/ 759 h 1035"/>
                  <a:gd name="T6" fmla="*/ 40 w 273"/>
                  <a:gd name="T7" fmla="*/ 620 h 1035"/>
                  <a:gd name="T8" fmla="*/ 55 w 273"/>
                  <a:gd name="T9" fmla="*/ 487 h 1035"/>
                  <a:gd name="T10" fmla="*/ 75 w 273"/>
                  <a:gd name="T11" fmla="*/ 363 h 1035"/>
                  <a:gd name="T12" fmla="*/ 101 w 273"/>
                  <a:gd name="T13" fmla="*/ 251 h 1035"/>
                  <a:gd name="T14" fmla="*/ 133 w 273"/>
                  <a:gd name="T15" fmla="*/ 158 h 1035"/>
                  <a:gd name="T16" fmla="*/ 172 w 273"/>
                  <a:gd name="T17" fmla="*/ 82 h 1035"/>
                  <a:gd name="T18" fmla="*/ 217 w 273"/>
                  <a:gd name="T19" fmla="*/ 27 h 1035"/>
                  <a:gd name="T20" fmla="*/ 269 w 273"/>
                  <a:gd name="T21" fmla="*/ 3 h 1035"/>
                  <a:gd name="T22" fmla="*/ 273 w 273"/>
                  <a:gd name="T23" fmla="*/ 0 h 1035"/>
                  <a:gd name="T24" fmla="*/ 220 w 273"/>
                  <a:gd name="T25" fmla="*/ 15 h 1035"/>
                  <a:gd name="T26" fmla="*/ 174 w 273"/>
                  <a:gd name="T27" fmla="*/ 64 h 1035"/>
                  <a:gd name="T28" fmla="*/ 133 w 273"/>
                  <a:gd name="T29" fmla="*/ 136 h 1035"/>
                  <a:gd name="T30" fmla="*/ 97 w 273"/>
                  <a:gd name="T31" fmla="*/ 233 h 1035"/>
                  <a:gd name="T32" fmla="*/ 67 w 273"/>
                  <a:gd name="T33" fmla="*/ 348 h 1035"/>
                  <a:gd name="T34" fmla="*/ 42 w 273"/>
                  <a:gd name="T35" fmla="*/ 475 h 1035"/>
                  <a:gd name="T36" fmla="*/ 23 w 273"/>
                  <a:gd name="T37" fmla="*/ 611 h 1035"/>
                  <a:gd name="T38" fmla="*/ 10 w 273"/>
                  <a:gd name="T39" fmla="*/ 753 h 1035"/>
                  <a:gd name="T40" fmla="*/ 2 w 273"/>
                  <a:gd name="T41" fmla="*/ 896 h 1035"/>
                  <a:gd name="T42" fmla="*/ 0 w 273"/>
                  <a:gd name="T43" fmla="*/ 1035 h 1035"/>
                  <a:gd name="T44" fmla="*/ 33 w 273"/>
                  <a:gd name="T45" fmla="*/ 1035 h 1035"/>
                  <a:gd name="T46" fmla="*/ 33 w 273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5"/>
                  <a:gd name="T74" fmla="*/ 273 w 273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5">
                    <a:moveTo>
                      <a:pt x="31" y="1035"/>
                    </a:moveTo>
                    <a:lnTo>
                      <a:pt x="30" y="899"/>
                    </a:lnTo>
                    <a:lnTo>
                      <a:pt x="33" y="759"/>
                    </a:lnTo>
                    <a:lnTo>
                      <a:pt x="40" y="620"/>
                    </a:lnTo>
                    <a:lnTo>
                      <a:pt x="55" y="487"/>
                    </a:lnTo>
                    <a:lnTo>
                      <a:pt x="75" y="363"/>
                    </a:lnTo>
                    <a:lnTo>
                      <a:pt x="101" y="251"/>
                    </a:lnTo>
                    <a:lnTo>
                      <a:pt x="133" y="158"/>
                    </a:lnTo>
                    <a:lnTo>
                      <a:pt x="172" y="82"/>
                    </a:lnTo>
                    <a:lnTo>
                      <a:pt x="217" y="27"/>
                    </a:lnTo>
                    <a:lnTo>
                      <a:pt x="269" y="3"/>
                    </a:lnTo>
                    <a:lnTo>
                      <a:pt x="273" y="0"/>
                    </a:lnTo>
                    <a:lnTo>
                      <a:pt x="220" y="15"/>
                    </a:lnTo>
                    <a:lnTo>
                      <a:pt x="174" y="64"/>
                    </a:lnTo>
                    <a:lnTo>
                      <a:pt x="133" y="136"/>
                    </a:lnTo>
                    <a:lnTo>
                      <a:pt x="97" y="233"/>
                    </a:lnTo>
                    <a:lnTo>
                      <a:pt x="67" y="348"/>
                    </a:lnTo>
                    <a:lnTo>
                      <a:pt x="42" y="475"/>
                    </a:lnTo>
                    <a:lnTo>
                      <a:pt x="23" y="611"/>
                    </a:lnTo>
                    <a:lnTo>
                      <a:pt x="10" y="753"/>
                    </a:lnTo>
                    <a:lnTo>
                      <a:pt x="2" y="896"/>
                    </a:lnTo>
                    <a:lnTo>
                      <a:pt x="0" y="1035"/>
                    </a:lnTo>
                    <a:lnTo>
                      <a:pt x="33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79"/>
              <p:cNvSpPr>
                <a:spLocks/>
              </p:cNvSpPr>
              <p:nvPr/>
            </p:nvSpPr>
            <p:spPr bwMode="auto">
              <a:xfrm>
                <a:off x="3446" y="3022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4 h 983"/>
                  <a:gd name="T4" fmla="*/ 44 w 313"/>
                  <a:gd name="T5" fmla="*/ 708 h 983"/>
                  <a:gd name="T6" fmla="*/ 58 w 313"/>
                  <a:gd name="T7" fmla="*/ 572 h 983"/>
                  <a:gd name="T8" fmla="*/ 77 w 313"/>
                  <a:gd name="T9" fmla="*/ 442 h 983"/>
                  <a:gd name="T10" fmla="*/ 102 w 313"/>
                  <a:gd name="T11" fmla="*/ 321 h 983"/>
                  <a:gd name="T12" fmla="*/ 132 w 313"/>
                  <a:gd name="T13" fmla="*/ 215 h 983"/>
                  <a:gd name="T14" fmla="*/ 168 w 313"/>
                  <a:gd name="T15" fmla="*/ 127 h 983"/>
                  <a:gd name="T16" fmla="*/ 209 w 313"/>
                  <a:gd name="T17" fmla="*/ 61 h 983"/>
                  <a:gd name="T18" fmla="*/ 256 w 313"/>
                  <a:gd name="T19" fmla="*/ 16 h 983"/>
                  <a:gd name="T20" fmla="*/ 309 w 313"/>
                  <a:gd name="T21" fmla="*/ 0 h 983"/>
                  <a:gd name="T22" fmla="*/ 313 w 313"/>
                  <a:gd name="T23" fmla="*/ 0 h 983"/>
                  <a:gd name="T24" fmla="*/ 260 w 313"/>
                  <a:gd name="T25" fmla="*/ 6 h 983"/>
                  <a:gd name="T26" fmla="*/ 211 w 313"/>
                  <a:gd name="T27" fmla="*/ 43 h 983"/>
                  <a:gd name="T28" fmla="*/ 168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1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4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33 w 313"/>
                  <a:gd name="T49" fmla="*/ 980 h 9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3"/>
                  <a:gd name="T76" fmla="*/ 0 h 983"/>
                  <a:gd name="T77" fmla="*/ 313 w 313"/>
                  <a:gd name="T78" fmla="*/ 983 h 9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3" h="983">
                    <a:moveTo>
                      <a:pt x="33" y="980"/>
                    </a:moveTo>
                    <a:lnTo>
                      <a:pt x="36" y="844"/>
                    </a:lnTo>
                    <a:lnTo>
                      <a:pt x="44" y="708"/>
                    </a:lnTo>
                    <a:lnTo>
                      <a:pt x="58" y="572"/>
                    </a:lnTo>
                    <a:lnTo>
                      <a:pt x="77" y="442"/>
                    </a:lnTo>
                    <a:lnTo>
                      <a:pt x="102" y="321"/>
                    </a:lnTo>
                    <a:lnTo>
                      <a:pt x="132" y="215"/>
                    </a:lnTo>
                    <a:lnTo>
                      <a:pt x="168" y="127"/>
                    </a:lnTo>
                    <a:lnTo>
                      <a:pt x="209" y="61"/>
                    </a:lnTo>
                    <a:lnTo>
                      <a:pt x="256" y="16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260" y="6"/>
                    </a:lnTo>
                    <a:lnTo>
                      <a:pt x="211" y="43"/>
                    </a:lnTo>
                    <a:lnTo>
                      <a:pt x="168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1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4"/>
                    </a:lnTo>
                    <a:lnTo>
                      <a:pt x="33" y="983"/>
                    </a:lnTo>
                    <a:lnTo>
                      <a:pt x="33" y="9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80"/>
              <p:cNvSpPr>
                <a:spLocks/>
              </p:cNvSpPr>
              <p:nvPr/>
            </p:nvSpPr>
            <p:spPr bwMode="auto">
              <a:xfrm>
                <a:off x="3446" y="3022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4 h 983"/>
                  <a:gd name="T4" fmla="*/ 44 w 313"/>
                  <a:gd name="T5" fmla="*/ 708 h 983"/>
                  <a:gd name="T6" fmla="*/ 58 w 313"/>
                  <a:gd name="T7" fmla="*/ 572 h 983"/>
                  <a:gd name="T8" fmla="*/ 77 w 313"/>
                  <a:gd name="T9" fmla="*/ 442 h 983"/>
                  <a:gd name="T10" fmla="*/ 102 w 313"/>
                  <a:gd name="T11" fmla="*/ 321 h 983"/>
                  <a:gd name="T12" fmla="*/ 132 w 313"/>
                  <a:gd name="T13" fmla="*/ 215 h 983"/>
                  <a:gd name="T14" fmla="*/ 168 w 313"/>
                  <a:gd name="T15" fmla="*/ 127 h 983"/>
                  <a:gd name="T16" fmla="*/ 209 w 313"/>
                  <a:gd name="T17" fmla="*/ 61 h 983"/>
                  <a:gd name="T18" fmla="*/ 256 w 313"/>
                  <a:gd name="T19" fmla="*/ 16 h 983"/>
                  <a:gd name="T20" fmla="*/ 309 w 313"/>
                  <a:gd name="T21" fmla="*/ 0 h 983"/>
                  <a:gd name="T22" fmla="*/ 313 w 313"/>
                  <a:gd name="T23" fmla="*/ 0 h 983"/>
                  <a:gd name="T24" fmla="*/ 260 w 313"/>
                  <a:gd name="T25" fmla="*/ 6 h 983"/>
                  <a:gd name="T26" fmla="*/ 211 w 313"/>
                  <a:gd name="T27" fmla="*/ 43 h 983"/>
                  <a:gd name="T28" fmla="*/ 168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1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4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"/>
                  <a:gd name="T73" fmla="*/ 0 h 983"/>
                  <a:gd name="T74" fmla="*/ 313 w 313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" h="983">
                    <a:moveTo>
                      <a:pt x="33" y="980"/>
                    </a:moveTo>
                    <a:lnTo>
                      <a:pt x="36" y="844"/>
                    </a:lnTo>
                    <a:lnTo>
                      <a:pt x="44" y="708"/>
                    </a:lnTo>
                    <a:lnTo>
                      <a:pt x="58" y="572"/>
                    </a:lnTo>
                    <a:lnTo>
                      <a:pt x="77" y="442"/>
                    </a:lnTo>
                    <a:lnTo>
                      <a:pt x="102" y="321"/>
                    </a:lnTo>
                    <a:lnTo>
                      <a:pt x="132" y="215"/>
                    </a:lnTo>
                    <a:lnTo>
                      <a:pt x="168" y="127"/>
                    </a:lnTo>
                    <a:lnTo>
                      <a:pt x="209" y="61"/>
                    </a:lnTo>
                    <a:lnTo>
                      <a:pt x="256" y="16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260" y="6"/>
                    </a:lnTo>
                    <a:lnTo>
                      <a:pt x="211" y="43"/>
                    </a:lnTo>
                    <a:lnTo>
                      <a:pt x="168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1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4"/>
                    </a:lnTo>
                    <a:lnTo>
                      <a:pt x="33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81"/>
              <p:cNvSpPr>
                <a:spLocks/>
              </p:cNvSpPr>
              <p:nvPr/>
            </p:nvSpPr>
            <p:spPr bwMode="auto">
              <a:xfrm>
                <a:off x="3291" y="3098"/>
                <a:ext cx="188" cy="1022"/>
              </a:xfrm>
              <a:custGeom>
                <a:avLst/>
                <a:gdLst>
                  <a:gd name="T0" fmla="*/ 0 w 188"/>
                  <a:gd name="T1" fmla="*/ 1013 h 1022"/>
                  <a:gd name="T2" fmla="*/ 0 w 188"/>
                  <a:gd name="T3" fmla="*/ 1016 h 1022"/>
                  <a:gd name="T4" fmla="*/ 3 w 188"/>
                  <a:gd name="T5" fmla="*/ 935 h 1022"/>
                  <a:gd name="T6" fmla="*/ 10 w 188"/>
                  <a:gd name="T7" fmla="*/ 853 h 1022"/>
                  <a:gd name="T8" fmla="*/ 19 w 188"/>
                  <a:gd name="T9" fmla="*/ 771 h 1022"/>
                  <a:gd name="T10" fmla="*/ 29 w 188"/>
                  <a:gd name="T11" fmla="*/ 693 h 1022"/>
                  <a:gd name="T12" fmla="*/ 38 w 188"/>
                  <a:gd name="T13" fmla="*/ 620 h 1022"/>
                  <a:gd name="T14" fmla="*/ 47 w 188"/>
                  <a:gd name="T15" fmla="*/ 557 h 1022"/>
                  <a:gd name="T16" fmla="*/ 55 w 188"/>
                  <a:gd name="T17" fmla="*/ 502 h 1022"/>
                  <a:gd name="T18" fmla="*/ 62 w 188"/>
                  <a:gd name="T19" fmla="*/ 463 h 1022"/>
                  <a:gd name="T20" fmla="*/ 67 w 188"/>
                  <a:gd name="T21" fmla="*/ 436 h 1022"/>
                  <a:gd name="T22" fmla="*/ 68 w 188"/>
                  <a:gd name="T23" fmla="*/ 427 h 1022"/>
                  <a:gd name="T24" fmla="*/ 81 w 188"/>
                  <a:gd name="T25" fmla="*/ 372 h 1022"/>
                  <a:gd name="T26" fmla="*/ 96 w 188"/>
                  <a:gd name="T27" fmla="*/ 315 h 1022"/>
                  <a:gd name="T28" fmla="*/ 110 w 188"/>
                  <a:gd name="T29" fmla="*/ 257 h 1022"/>
                  <a:gd name="T30" fmla="*/ 127 w 188"/>
                  <a:gd name="T31" fmla="*/ 200 h 1022"/>
                  <a:gd name="T32" fmla="*/ 142 w 188"/>
                  <a:gd name="T33" fmla="*/ 145 h 1022"/>
                  <a:gd name="T34" fmla="*/ 156 w 188"/>
                  <a:gd name="T35" fmla="*/ 100 h 1022"/>
                  <a:gd name="T36" fmla="*/ 170 w 188"/>
                  <a:gd name="T37" fmla="*/ 61 h 1022"/>
                  <a:gd name="T38" fmla="*/ 180 w 188"/>
                  <a:gd name="T39" fmla="*/ 27 h 1022"/>
                  <a:gd name="T40" fmla="*/ 187 w 188"/>
                  <a:gd name="T41" fmla="*/ 9 h 1022"/>
                  <a:gd name="T42" fmla="*/ 188 w 188"/>
                  <a:gd name="T43" fmla="*/ 0 h 1022"/>
                  <a:gd name="T44" fmla="*/ 155 w 188"/>
                  <a:gd name="T45" fmla="*/ 109 h 1022"/>
                  <a:gd name="T46" fmla="*/ 127 w 188"/>
                  <a:gd name="T47" fmla="*/ 206 h 1022"/>
                  <a:gd name="T48" fmla="*/ 105 w 188"/>
                  <a:gd name="T49" fmla="*/ 296 h 1022"/>
                  <a:gd name="T50" fmla="*/ 88 w 188"/>
                  <a:gd name="T51" fmla="*/ 375 h 1022"/>
                  <a:gd name="T52" fmla="*/ 76 w 188"/>
                  <a:gd name="T53" fmla="*/ 445 h 1022"/>
                  <a:gd name="T54" fmla="*/ 67 w 188"/>
                  <a:gd name="T55" fmla="*/ 505 h 1022"/>
                  <a:gd name="T56" fmla="*/ 60 w 188"/>
                  <a:gd name="T57" fmla="*/ 551 h 1022"/>
                  <a:gd name="T58" fmla="*/ 56 w 188"/>
                  <a:gd name="T59" fmla="*/ 587 h 1022"/>
                  <a:gd name="T60" fmla="*/ 55 w 188"/>
                  <a:gd name="T61" fmla="*/ 608 h 1022"/>
                  <a:gd name="T62" fmla="*/ 55 w 188"/>
                  <a:gd name="T63" fmla="*/ 614 h 1022"/>
                  <a:gd name="T64" fmla="*/ 47 w 188"/>
                  <a:gd name="T65" fmla="*/ 693 h 1022"/>
                  <a:gd name="T66" fmla="*/ 42 w 188"/>
                  <a:gd name="T67" fmla="*/ 762 h 1022"/>
                  <a:gd name="T68" fmla="*/ 39 w 188"/>
                  <a:gd name="T69" fmla="*/ 826 h 1022"/>
                  <a:gd name="T70" fmla="*/ 36 w 188"/>
                  <a:gd name="T71" fmla="*/ 877 h 1022"/>
                  <a:gd name="T72" fmla="*/ 35 w 188"/>
                  <a:gd name="T73" fmla="*/ 923 h 1022"/>
                  <a:gd name="T74" fmla="*/ 35 w 188"/>
                  <a:gd name="T75" fmla="*/ 959 h 1022"/>
                  <a:gd name="T76" fmla="*/ 35 w 188"/>
                  <a:gd name="T77" fmla="*/ 986 h 1022"/>
                  <a:gd name="T78" fmla="*/ 36 w 188"/>
                  <a:gd name="T79" fmla="*/ 1007 h 1022"/>
                  <a:gd name="T80" fmla="*/ 36 w 188"/>
                  <a:gd name="T81" fmla="*/ 1019 h 1022"/>
                  <a:gd name="T82" fmla="*/ 36 w 188"/>
                  <a:gd name="T83" fmla="*/ 1022 h 1022"/>
                  <a:gd name="T84" fmla="*/ 0 w 188"/>
                  <a:gd name="T85" fmla="*/ 1016 h 1022"/>
                  <a:gd name="T86" fmla="*/ 0 w 188"/>
                  <a:gd name="T87" fmla="*/ 1016 h 1022"/>
                  <a:gd name="T88" fmla="*/ 0 w 188"/>
                  <a:gd name="T89" fmla="*/ 1013 h 10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22"/>
                  <a:gd name="T137" fmla="*/ 188 w 188"/>
                  <a:gd name="T138" fmla="*/ 1022 h 10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22">
                    <a:moveTo>
                      <a:pt x="0" y="1013"/>
                    </a:moveTo>
                    <a:lnTo>
                      <a:pt x="0" y="1016"/>
                    </a:lnTo>
                    <a:lnTo>
                      <a:pt x="3" y="935"/>
                    </a:lnTo>
                    <a:lnTo>
                      <a:pt x="10" y="853"/>
                    </a:lnTo>
                    <a:lnTo>
                      <a:pt x="19" y="771"/>
                    </a:lnTo>
                    <a:lnTo>
                      <a:pt x="29" y="693"/>
                    </a:lnTo>
                    <a:lnTo>
                      <a:pt x="38" y="620"/>
                    </a:lnTo>
                    <a:lnTo>
                      <a:pt x="47" y="557"/>
                    </a:lnTo>
                    <a:lnTo>
                      <a:pt x="55" y="502"/>
                    </a:lnTo>
                    <a:lnTo>
                      <a:pt x="62" y="463"/>
                    </a:lnTo>
                    <a:lnTo>
                      <a:pt x="67" y="436"/>
                    </a:lnTo>
                    <a:lnTo>
                      <a:pt x="68" y="427"/>
                    </a:lnTo>
                    <a:lnTo>
                      <a:pt x="81" y="372"/>
                    </a:lnTo>
                    <a:lnTo>
                      <a:pt x="96" y="315"/>
                    </a:lnTo>
                    <a:lnTo>
                      <a:pt x="110" y="257"/>
                    </a:lnTo>
                    <a:lnTo>
                      <a:pt x="127" y="200"/>
                    </a:lnTo>
                    <a:lnTo>
                      <a:pt x="142" y="145"/>
                    </a:lnTo>
                    <a:lnTo>
                      <a:pt x="156" y="100"/>
                    </a:lnTo>
                    <a:lnTo>
                      <a:pt x="170" y="61"/>
                    </a:lnTo>
                    <a:lnTo>
                      <a:pt x="180" y="27"/>
                    </a:lnTo>
                    <a:lnTo>
                      <a:pt x="187" y="9"/>
                    </a:lnTo>
                    <a:lnTo>
                      <a:pt x="188" y="0"/>
                    </a:lnTo>
                    <a:lnTo>
                      <a:pt x="155" y="109"/>
                    </a:lnTo>
                    <a:lnTo>
                      <a:pt x="127" y="206"/>
                    </a:lnTo>
                    <a:lnTo>
                      <a:pt x="105" y="296"/>
                    </a:lnTo>
                    <a:lnTo>
                      <a:pt x="88" y="375"/>
                    </a:lnTo>
                    <a:lnTo>
                      <a:pt x="76" y="445"/>
                    </a:lnTo>
                    <a:lnTo>
                      <a:pt x="67" y="505"/>
                    </a:lnTo>
                    <a:lnTo>
                      <a:pt x="60" y="551"/>
                    </a:lnTo>
                    <a:lnTo>
                      <a:pt x="56" y="587"/>
                    </a:lnTo>
                    <a:lnTo>
                      <a:pt x="55" y="608"/>
                    </a:lnTo>
                    <a:lnTo>
                      <a:pt x="55" y="614"/>
                    </a:lnTo>
                    <a:lnTo>
                      <a:pt x="47" y="693"/>
                    </a:lnTo>
                    <a:lnTo>
                      <a:pt x="42" y="762"/>
                    </a:lnTo>
                    <a:lnTo>
                      <a:pt x="39" y="826"/>
                    </a:lnTo>
                    <a:lnTo>
                      <a:pt x="36" y="877"/>
                    </a:lnTo>
                    <a:lnTo>
                      <a:pt x="35" y="923"/>
                    </a:lnTo>
                    <a:lnTo>
                      <a:pt x="35" y="959"/>
                    </a:lnTo>
                    <a:lnTo>
                      <a:pt x="35" y="986"/>
                    </a:lnTo>
                    <a:lnTo>
                      <a:pt x="36" y="1007"/>
                    </a:lnTo>
                    <a:lnTo>
                      <a:pt x="36" y="1019"/>
                    </a:lnTo>
                    <a:lnTo>
                      <a:pt x="36" y="1022"/>
                    </a:lnTo>
                    <a:lnTo>
                      <a:pt x="0" y="1016"/>
                    </a:lnTo>
                    <a:lnTo>
                      <a:pt x="0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82"/>
              <p:cNvSpPr>
                <a:spLocks/>
              </p:cNvSpPr>
              <p:nvPr/>
            </p:nvSpPr>
            <p:spPr bwMode="auto">
              <a:xfrm>
                <a:off x="3291" y="3098"/>
                <a:ext cx="188" cy="1022"/>
              </a:xfrm>
              <a:custGeom>
                <a:avLst/>
                <a:gdLst>
                  <a:gd name="T0" fmla="*/ 0 w 188"/>
                  <a:gd name="T1" fmla="*/ 1013 h 1022"/>
                  <a:gd name="T2" fmla="*/ 0 w 188"/>
                  <a:gd name="T3" fmla="*/ 1016 h 1022"/>
                  <a:gd name="T4" fmla="*/ 3 w 188"/>
                  <a:gd name="T5" fmla="*/ 935 h 1022"/>
                  <a:gd name="T6" fmla="*/ 10 w 188"/>
                  <a:gd name="T7" fmla="*/ 853 h 1022"/>
                  <a:gd name="T8" fmla="*/ 19 w 188"/>
                  <a:gd name="T9" fmla="*/ 771 h 1022"/>
                  <a:gd name="T10" fmla="*/ 29 w 188"/>
                  <a:gd name="T11" fmla="*/ 693 h 1022"/>
                  <a:gd name="T12" fmla="*/ 38 w 188"/>
                  <a:gd name="T13" fmla="*/ 620 h 1022"/>
                  <a:gd name="T14" fmla="*/ 47 w 188"/>
                  <a:gd name="T15" fmla="*/ 557 h 1022"/>
                  <a:gd name="T16" fmla="*/ 55 w 188"/>
                  <a:gd name="T17" fmla="*/ 502 h 1022"/>
                  <a:gd name="T18" fmla="*/ 62 w 188"/>
                  <a:gd name="T19" fmla="*/ 463 h 1022"/>
                  <a:gd name="T20" fmla="*/ 67 w 188"/>
                  <a:gd name="T21" fmla="*/ 436 h 1022"/>
                  <a:gd name="T22" fmla="*/ 68 w 188"/>
                  <a:gd name="T23" fmla="*/ 427 h 1022"/>
                  <a:gd name="T24" fmla="*/ 81 w 188"/>
                  <a:gd name="T25" fmla="*/ 372 h 1022"/>
                  <a:gd name="T26" fmla="*/ 96 w 188"/>
                  <a:gd name="T27" fmla="*/ 315 h 1022"/>
                  <a:gd name="T28" fmla="*/ 110 w 188"/>
                  <a:gd name="T29" fmla="*/ 257 h 1022"/>
                  <a:gd name="T30" fmla="*/ 127 w 188"/>
                  <a:gd name="T31" fmla="*/ 200 h 1022"/>
                  <a:gd name="T32" fmla="*/ 142 w 188"/>
                  <a:gd name="T33" fmla="*/ 145 h 1022"/>
                  <a:gd name="T34" fmla="*/ 156 w 188"/>
                  <a:gd name="T35" fmla="*/ 100 h 1022"/>
                  <a:gd name="T36" fmla="*/ 170 w 188"/>
                  <a:gd name="T37" fmla="*/ 61 h 1022"/>
                  <a:gd name="T38" fmla="*/ 180 w 188"/>
                  <a:gd name="T39" fmla="*/ 27 h 1022"/>
                  <a:gd name="T40" fmla="*/ 187 w 188"/>
                  <a:gd name="T41" fmla="*/ 9 h 1022"/>
                  <a:gd name="T42" fmla="*/ 188 w 188"/>
                  <a:gd name="T43" fmla="*/ 0 h 1022"/>
                  <a:gd name="T44" fmla="*/ 155 w 188"/>
                  <a:gd name="T45" fmla="*/ 109 h 1022"/>
                  <a:gd name="T46" fmla="*/ 127 w 188"/>
                  <a:gd name="T47" fmla="*/ 206 h 1022"/>
                  <a:gd name="T48" fmla="*/ 105 w 188"/>
                  <a:gd name="T49" fmla="*/ 296 h 1022"/>
                  <a:gd name="T50" fmla="*/ 88 w 188"/>
                  <a:gd name="T51" fmla="*/ 375 h 1022"/>
                  <a:gd name="T52" fmla="*/ 76 w 188"/>
                  <a:gd name="T53" fmla="*/ 445 h 1022"/>
                  <a:gd name="T54" fmla="*/ 67 w 188"/>
                  <a:gd name="T55" fmla="*/ 505 h 1022"/>
                  <a:gd name="T56" fmla="*/ 60 w 188"/>
                  <a:gd name="T57" fmla="*/ 551 h 1022"/>
                  <a:gd name="T58" fmla="*/ 56 w 188"/>
                  <a:gd name="T59" fmla="*/ 587 h 1022"/>
                  <a:gd name="T60" fmla="*/ 55 w 188"/>
                  <a:gd name="T61" fmla="*/ 608 h 1022"/>
                  <a:gd name="T62" fmla="*/ 55 w 188"/>
                  <a:gd name="T63" fmla="*/ 614 h 1022"/>
                  <a:gd name="T64" fmla="*/ 47 w 188"/>
                  <a:gd name="T65" fmla="*/ 693 h 1022"/>
                  <a:gd name="T66" fmla="*/ 42 w 188"/>
                  <a:gd name="T67" fmla="*/ 762 h 1022"/>
                  <a:gd name="T68" fmla="*/ 39 w 188"/>
                  <a:gd name="T69" fmla="*/ 826 h 1022"/>
                  <a:gd name="T70" fmla="*/ 36 w 188"/>
                  <a:gd name="T71" fmla="*/ 877 h 1022"/>
                  <a:gd name="T72" fmla="*/ 35 w 188"/>
                  <a:gd name="T73" fmla="*/ 923 h 1022"/>
                  <a:gd name="T74" fmla="*/ 35 w 188"/>
                  <a:gd name="T75" fmla="*/ 959 h 1022"/>
                  <a:gd name="T76" fmla="*/ 35 w 188"/>
                  <a:gd name="T77" fmla="*/ 986 h 1022"/>
                  <a:gd name="T78" fmla="*/ 36 w 188"/>
                  <a:gd name="T79" fmla="*/ 1007 h 1022"/>
                  <a:gd name="T80" fmla="*/ 36 w 188"/>
                  <a:gd name="T81" fmla="*/ 1019 h 1022"/>
                  <a:gd name="T82" fmla="*/ 36 w 188"/>
                  <a:gd name="T83" fmla="*/ 1022 h 1022"/>
                  <a:gd name="T84" fmla="*/ 0 w 188"/>
                  <a:gd name="T85" fmla="*/ 1016 h 1022"/>
                  <a:gd name="T86" fmla="*/ 0 w 188"/>
                  <a:gd name="T87" fmla="*/ 1016 h 10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22"/>
                  <a:gd name="T134" fmla="*/ 188 w 188"/>
                  <a:gd name="T135" fmla="*/ 1022 h 10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22">
                    <a:moveTo>
                      <a:pt x="0" y="1013"/>
                    </a:moveTo>
                    <a:lnTo>
                      <a:pt x="0" y="1016"/>
                    </a:lnTo>
                    <a:lnTo>
                      <a:pt x="3" y="935"/>
                    </a:lnTo>
                    <a:lnTo>
                      <a:pt x="10" y="853"/>
                    </a:lnTo>
                    <a:lnTo>
                      <a:pt x="19" y="771"/>
                    </a:lnTo>
                    <a:lnTo>
                      <a:pt x="29" y="693"/>
                    </a:lnTo>
                    <a:lnTo>
                      <a:pt x="38" y="620"/>
                    </a:lnTo>
                    <a:lnTo>
                      <a:pt x="47" y="557"/>
                    </a:lnTo>
                    <a:lnTo>
                      <a:pt x="55" y="502"/>
                    </a:lnTo>
                    <a:lnTo>
                      <a:pt x="62" y="463"/>
                    </a:lnTo>
                    <a:lnTo>
                      <a:pt x="67" y="436"/>
                    </a:lnTo>
                    <a:lnTo>
                      <a:pt x="68" y="427"/>
                    </a:lnTo>
                    <a:lnTo>
                      <a:pt x="81" y="372"/>
                    </a:lnTo>
                    <a:lnTo>
                      <a:pt x="96" y="315"/>
                    </a:lnTo>
                    <a:lnTo>
                      <a:pt x="110" y="257"/>
                    </a:lnTo>
                    <a:lnTo>
                      <a:pt x="127" y="200"/>
                    </a:lnTo>
                    <a:lnTo>
                      <a:pt x="142" y="145"/>
                    </a:lnTo>
                    <a:lnTo>
                      <a:pt x="156" y="100"/>
                    </a:lnTo>
                    <a:lnTo>
                      <a:pt x="170" y="61"/>
                    </a:lnTo>
                    <a:lnTo>
                      <a:pt x="180" y="27"/>
                    </a:lnTo>
                    <a:lnTo>
                      <a:pt x="187" y="9"/>
                    </a:lnTo>
                    <a:lnTo>
                      <a:pt x="188" y="0"/>
                    </a:lnTo>
                    <a:lnTo>
                      <a:pt x="155" y="109"/>
                    </a:lnTo>
                    <a:lnTo>
                      <a:pt x="127" y="206"/>
                    </a:lnTo>
                    <a:lnTo>
                      <a:pt x="105" y="296"/>
                    </a:lnTo>
                    <a:lnTo>
                      <a:pt x="88" y="375"/>
                    </a:lnTo>
                    <a:lnTo>
                      <a:pt x="76" y="445"/>
                    </a:lnTo>
                    <a:lnTo>
                      <a:pt x="67" y="505"/>
                    </a:lnTo>
                    <a:lnTo>
                      <a:pt x="60" y="551"/>
                    </a:lnTo>
                    <a:lnTo>
                      <a:pt x="56" y="587"/>
                    </a:lnTo>
                    <a:lnTo>
                      <a:pt x="55" y="608"/>
                    </a:lnTo>
                    <a:lnTo>
                      <a:pt x="55" y="614"/>
                    </a:lnTo>
                    <a:lnTo>
                      <a:pt x="47" y="693"/>
                    </a:lnTo>
                    <a:lnTo>
                      <a:pt x="42" y="762"/>
                    </a:lnTo>
                    <a:lnTo>
                      <a:pt x="39" y="826"/>
                    </a:lnTo>
                    <a:lnTo>
                      <a:pt x="36" y="877"/>
                    </a:lnTo>
                    <a:lnTo>
                      <a:pt x="35" y="923"/>
                    </a:lnTo>
                    <a:lnTo>
                      <a:pt x="35" y="959"/>
                    </a:lnTo>
                    <a:lnTo>
                      <a:pt x="35" y="986"/>
                    </a:lnTo>
                    <a:lnTo>
                      <a:pt x="36" y="1007"/>
                    </a:lnTo>
                    <a:lnTo>
                      <a:pt x="36" y="1019"/>
                    </a:lnTo>
                    <a:lnTo>
                      <a:pt x="36" y="1022"/>
                    </a:lnTo>
                    <a:lnTo>
                      <a:pt x="0" y="101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83"/>
              <p:cNvSpPr>
                <a:spLocks/>
              </p:cNvSpPr>
              <p:nvPr/>
            </p:nvSpPr>
            <p:spPr bwMode="auto">
              <a:xfrm>
                <a:off x="3779" y="2968"/>
                <a:ext cx="172" cy="1189"/>
              </a:xfrm>
              <a:custGeom>
                <a:avLst/>
                <a:gdLst>
                  <a:gd name="T0" fmla="*/ 55 w 172"/>
                  <a:gd name="T1" fmla="*/ 1143 h 1189"/>
                  <a:gd name="T2" fmla="*/ 38 w 172"/>
                  <a:gd name="T3" fmla="*/ 1013 h 1189"/>
                  <a:gd name="T4" fmla="*/ 25 w 172"/>
                  <a:gd name="T5" fmla="*/ 877 h 1189"/>
                  <a:gd name="T6" fmla="*/ 18 w 172"/>
                  <a:gd name="T7" fmla="*/ 738 h 1189"/>
                  <a:gd name="T8" fmla="*/ 17 w 172"/>
                  <a:gd name="T9" fmla="*/ 602 h 1189"/>
                  <a:gd name="T10" fmla="*/ 22 w 172"/>
                  <a:gd name="T11" fmla="*/ 472 h 1189"/>
                  <a:gd name="T12" fmla="*/ 34 w 172"/>
                  <a:gd name="T13" fmla="*/ 348 h 1189"/>
                  <a:gd name="T14" fmla="*/ 55 w 172"/>
                  <a:gd name="T15" fmla="*/ 236 h 1189"/>
                  <a:gd name="T16" fmla="*/ 84 w 172"/>
                  <a:gd name="T17" fmla="*/ 139 h 1189"/>
                  <a:gd name="T18" fmla="*/ 121 w 172"/>
                  <a:gd name="T19" fmla="*/ 63 h 1189"/>
                  <a:gd name="T20" fmla="*/ 168 w 172"/>
                  <a:gd name="T21" fmla="*/ 6 h 1189"/>
                  <a:gd name="T22" fmla="*/ 172 w 172"/>
                  <a:gd name="T23" fmla="*/ 0 h 1189"/>
                  <a:gd name="T24" fmla="*/ 124 w 172"/>
                  <a:gd name="T25" fmla="*/ 48 h 1189"/>
                  <a:gd name="T26" fmla="*/ 83 w 172"/>
                  <a:gd name="T27" fmla="*/ 124 h 1189"/>
                  <a:gd name="T28" fmla="*/ 51 w 172"/>
                  <a:gd name="T29" fmla="*/ 224 h 1189"/>
                  <a:gd name="T30" fmla="*/ 27 w 172"/>
                  <a:gd name="T31" fmla="*/ 342 h 1189"/>
                  <a:gd name="T32" fmla="*/ 11 w 172"/>
                  <a:gd name="T33" fmla="*/ 472 h 1189"/>
                  <a:gd name="T34" fmla="*/ 2 w 172"/>
                  <a:gd name="T35" fmla="*/ 614 h 1189"/>
                  <a:gd name="T36" fmla="*/ 0 w 172"/>
                  <a:gd name="T37" fmla="*/ 762 h 1189"/>
                  <a:gd name="T38" fmla="*/ 2 w 172"/>
                  <a:gd name="T39" fmla="*/ 910 h 1189"/>
                  <a:gd name="T40" fmla="*/ 11 w 172"/>
                  <a:gd name="T41" fmla="*/ 1053 h 1189"/>
                  <a:gd name="T42" fmla="*/ 23 w 172"/>
                  <a:gd name="T43" fmla="*/ 1189 h 1189"/>
                  <a:gd name="T44" fmla="*/ 56 w 172"/>
                  <a:gd name="T45" fmla="*/ 1143 h 1189"/>
                  <a:gd name="T46" fmla="*/ 56 w 172"/>
                  <a:gd name="T47" fmla="*/ 1143 h 1189"/>
                  <a:gd name="T48" fmla="*/ 55 w 172"/>
                  <a:gd name="T49" fmla="*/ 1143 h 11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1189"/>
                  <a:gd name="T77" fmla="*/ 172 w 172"/>
                  <a:gd name="T78" fmla="*/ 1189 h 118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1189">
                    <a:moveTo>
                      <a:pt x="55" y="1143"/>
                    </a:moveTo>
                    <a:lnTo>
                      <a:pt x="38" y="1013"/>
                    </a:lnTo>
                    <a:lnTo>
                      <a:pt x="25" y="877"/>
                    </a:lnTo>
                    <a:lnTo>
                      <a:pt x="18" y="738"/>
                    </a:lnTo>
                    <a:lnTo>
                      <a:pt x="17" y="602"/>
                    </a:lnTo>
                    <a:lnTo>
                      <a:pt x="22" y="472"/>
                    </a:lnTo>
                    <a:lnTo>
                      <a:pt x="34" y="348"/>
                    </a:lnTo>
                    <a:lnTo>
                      <a:pt x="55" y="236"/>
                    </a:lnTo>
                    <a:lnTo>
                      <a:pt x="84" y="139"/>
                    </a:lnTo>
                    <a:lnTo>
                      <a:pt x="121" y="63"/>
                    </a:lnTo>
                    <a:lnTo>
                      <a:pt x="168" y="6"/>
                    </a:lnTo>
                    <a:lnTo>
                      <a:pt x="172" y="0"/>
                    </a:lnTo>
                    <a:lnTo>
                      <a:pt x="124" y="48"/>
                    </a:lnTo>
                    <a:lnTo>
                      <a:pt x="83" y="124"/>
                    </a:lnTo>
                    <a:lnTo>
                      <a:pt x="51" y="224"/>
                    </a:lnTo>
                    <a:lnTo>
                      <a:pt x="27" y="342"/>
                    </a:lnTo>
                    <a:lnTo>
                      <a:pt x="11" y="472"/>
                    </a:lnTo>
                    <a:lnTo>
                      <a:pt x="2" y="614"/>
                    </a:lnTo>
                    <a:lnTo>
                      <a:pt x="0" y="762"/>
                    </a:lnTo>
                    <a:lnTo>
                      <a:pt x="2" y="910"/>
                    </a:lnTo>
                    <a:lnTo>
                      <a:pt x="11" y="1053"/>
                    </a:lnTo>
                    <a:lnTo>
                      <a:pt x="23" y="1189"/>
                    </a:lnTo>
                    <a:lnTo>
                      <a:pt x="56" y="1143"/>
                    </a:lnTo>
                    <a:lnTo>
                      <a:pt x="55" y="114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84"/>
              <p:cNvSpPr>
                <a:spLocks/>
              </p:cNvSpPr>
              <p:nvPr/>
            </p:nvSpPr>
            <p:spPr bwMode="auto">
              <a:xfrm>
                <a:off x="3779" y="2968"/>
                <a:ext cx="172" cy="1189"/>
              </a:xfrm>
              <a:custGeom>
                <a:avLst/>
                <a:gdLst>
                  <a:gd name="T0" fmla="*/ 55 w 172"/>
                  <a:gd name="T1" fmla="*/ 1143 h 1189"/>
                  <a:gd name="T2" fmla="*/ 38 w 172"/>
                  <a:gd name="T3" fmla="*/ 1013 h 1189"/>
                  <a:gd name="T4" fmla="*/ 25 w 172"/>
                  <a:gd name="T5" fmla="*/ 877 h 1189"/>
                  <a:gd name="T6" fmla="*/ 18 w 172"/>
                  <a:gd name="T7" fmla="*/ 738 h 1189"/>
                  <a:gd name="T8" fmla="*/ 17 w 172"/>
                  <a:gd name="T9" fmla="*/ 602 h 1189"/>
                  <a:gd name="T10" fmla="*/ 22 w 172"/>
                  <a:gd name="T11" fmla="*/ 472 h 1189"/>
                  <a:gd name="T12" fmla="*/ 34 w 172"/>
                  <a:gd name="T13" fmla="*/ 348 h 1189"/>
                  <a:gd name="T14" fmla="*/ 55 w 172"/>
                  <a:gd name="T15" fmla="*/ 236 h 1189"/>
                  <a:gd name="T16" fmla="*/ 84 w 172"/>
                  <a:gd name="T17" fmla="*/ 139 h 1189"/>
                  <a:gd name="T18" fmla="*/ 121 w 172"/>
                  <a:gd name="T19" fmla="*/ 63 h 1189"/>
                  <a:gd name="T20" fmla="*/ 168 w 172"/>
                  <a:gd name="T21" fmla="*/ 6 h 1189"/>
                  <a:gd name="T22" fmla="*/ 172 w 172"/>
                  <a:gd name="T23" fmla="*/ 0 h 1189"/>
                  <a:gd name="T24" fmla="*/ 124 w 172"/>
                  <a:gd name="T25" fmla="*/ 48 h 1189"/>
                  <a:gd name="T26" fmla="*/ 83 w 172"/>
                  <a:gd name="T27" fmla="*/ 124 h 1189"/>
                  <a:gd name="T28" fmla="*/ 51 w 172"/>
                  <a:gd name="T29" fmla="*/ 224 h 1189"/>
                  <a:gd name="T30" fmla="*/ 27 w 172"/>
                  <a:gd name="T31" fmla="*/ 342 h 1189"/>
                  <a:gd name="T32" fmla="*/ 11 w 172"/>
                  <a:gd name="T33" fmla="*/ 472 h 1189"/>
                  <a:gd name="T34" fmla="*/ 2 w 172"/>
                  <a:gd name="T35" fmla="*/ 614 h 1189"/>
                  <a:gd name="T36" fmla="*/ 0 w 172"/>
                  <a:gd name="T37" fmla="*/ 762 h 1189"/>
                  <a:gd name="T38" fmla="*/ 2 w 172"/>
                  <a:gd name="T39" fmla="*/ 910 h 1189"/>
                  <a:gd name="T40" fmla="*/ 11 w 172"/>
                  <a:gd name="T41" fmla="*/ 1053 h 1189"/>
                  <a:gd name="T42" fmla="*/ 23 w 172"/>
                  <a:gd name="T43" fmla="*/ 1189 h 1189"/>
                  <a:gd name="T44" fmla="*/ 56 w 172"/>
                  <a:gd name="T45" fmla="*/ 1143 h 1189"/>
                  <a:gd name="T46" fmla="*/ 56 w 172"/>
                  <a:gd name="T47" fmla="*/ 1143 h 11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2"/>
                  <a:gd name="T73" fmla="*/ 0 h 1189"/>
                  <a:gd name="T74" fmla="*/ 172 w 172"/>
                  <a:gd name="T75" fmla="*/ 1189 h 118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2" h="1189">
                    <a:moveTo>
                      <a:pt x="55" y="1143"/>
                    </a:moveTo>
                    <a:lnTo>
                      <a:pt x="38" y="1013"/>
                    </a:lnTo>
                    <a:lnTo>
                      <a:pt x="25" y="877"/>
                    </a:lnTo>
                    <a:lnTo>
                      <a:pt x="18" y="738"/>
                    </a:lnTo>
                    <a:lnTo>
                      <a:pt x="17" y="602"/>
                    </a:lnTo>
                    <a:lnTo>
                      <a:pt x="22" y="472"/>
                    </a:lnTo>
                    <a:lnTo>
                      <a:pt x="34" y="348"/>
                    </a:lnTo>
                    <a:lnTo>
                      <a:pt x="55" y="236"/>
                    </a:lnTo>
                    <a:lnTo>
                      <a:pt x="84" y="139"/>
                    </a:lnTo>
                    <a:lnTo>
                      <a:pt x="121" y="63"/>
                    </a:lnTo>
                    <a:lnTo>
                      <a:pt x="168" y="6"/>
                    </a:lnTo>
                    <a:lnTo>
                      <a:pt x="172" y="0"/>
                    </a:lnTo>
                    <a:lnTo>
                      <a:pt x="124" y="48"/>
                    </a:lnTo>
                    <a:lnTo>
                      <a:pt x="83" y="124"/>
                    </a:lnTo>
                    <a:lnTo>
                      <a:pt x="51" y="224"/>
                    </a:lnTo>
                    <a:lnTo>
                      <a:pt x="27" y="342"/>
                    </a:lnTo>
                    <a:lnTo>
                      <a:pt x="11" y="472"/>
                    </a:lnTo>
                    <a:lnTo>
                      <a:pt x="2" y="614"/>
                    </a:lnTo>
                    <a:lnTo>
                      <a:pt x="0" y="762"/>
                    </a:lnTo>
                    <a:lnTo>
                      <a:pt x="2" y="910"/>
                    </a:lnTo>
                    <a:lnTo>
                      <a:pt x="11" y="1053"/>
                    </a:lnTo>
                    <a:lnTo>
                      <a:pt x="23" y="1189"/>
                    </a:lnTo>
                    <a:lnTo>
                      <a:pt x="56" y="114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85"/>
              <p:cNvSpPr>
                <a:spLocks/>
              </p:cNvSpPr>
              <p:nvPr/>
            </p:nvSpPr>
            <p:spPr bwMode="auto">
              <a:xfrm>
                <a:off x="1849" y="2783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2 w 274"/>
                  <a:gd name="T3" fmla="*/ 899 h 1035"/>
                  <a:gd name="T4" fmla="*/ 240 w 274"/>
                  <a:gd name="T5" fmla="*/ 760 h 1035"/>
                  <a:gd name="T6" fmla="*/ 232 w 274"/>
                  <a:gd name="T7" fmla="*/ 621 h 1035"/>
                  <a:gd name="T8" fmla="*/ 217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5 h 1035"/>
                  <a:gd name="T14" fmla="*/ 139 w 274"/>
                  <a:gd name="T15" fmla="*/ 158 h 1035"/>
                  <a:gd name="T16" fmla="*/ 100 w 274"/>
                  <a:gd name="T17" fmla="*/ 82 h 1035"/>
                  <a:gd name="T18" fmla="*/ 55 w 274"/>
                  <a:gd name="T19" fmla="*/ 31 h 1035"/>
                  <a:gd name="T20" fmla="*/ 4 w 274"/>
                  <a:gd name="T21" fmla="*/ 3 h 1035"/>
                  <a:gd name="T22" fmla="*/ 0 w 274"/>
                  <a:gd name="T23" fmla="*/ 0 h 1035"/>
                  <a:gd name="T24" fmla="*/ 52 w 274"/>
                  <a:gd name="T25" fmla="*/ 19 h 1035"/>
                  <a:gd name="T26" fmla="*/ 99 w 274"/>
                  <a:gd name="T27" fmla="*/ 64 h 1035"/>
                  <a:gd name="T28" fmla="*/ 141 w 274"/>
                  <a:gd name="T29" fmla="*/ 140 h 1035"/>
                  <a:gd name="T30" fmla="*/ 176 w 274"/>
                  <a:gd name="T31" fmla="*/ 236 h 1035"/>
                  <a:gd name="T32" fmla="*/ 205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2 w 274"/>
                  <a:gd name="T39" fmla="*/ 754 h 1035"/>
                  <a:gd name="T40" fmla="*/ 271 w 274"/>
                  <a:gd name="T41" fmla="*/ 896 h 1035"/>
                  <a:gd name="T42" fmla="*/ 274 w 274"/>
                  <a:gd name="T43" fmla="*/ 1035 h 1035"/>
                  <a:gd name="T44" fmla="*/ 240 w 274"/>
                  <a:gd name="T45" fmla="*/ 1035 h 1035"/>
                  <a:gd name="T46" fmla="*/ 240 w 274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5"/>
                  <a:gd name="T74" fmla="*/ 274 w 274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5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60"/>
                    </a:lnTo>
                    <a:lnTo>
                      <a:pt x="232" y="621"/>
                    </a:lnTo>
                    <a:lnTo>
                      <a:pt x="217" y="487"/>
                    </a:lnTo>
                    <a:lnTo>
                      <a:pt x="198" y="366"/>
                    </a:lnTo>
                    <a:lnTo>
                      <a:pt x="171" y="255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5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1" y="140"/>
                    </a:lnTo>
                    <a:lnTo>
                      <a:pt x="176" y="236"/>
                    </a:lnTo>
                    <a:lnTo>
                      <a:pt x="205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2" y="754"/>
                    </a:lnTo>
                    <a:lnTo>
                      <a:pt x="271" y="896"/>
                    </a:lnTo>
                    <a:lnTo>
                      <a:pt x="274" y="1035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86"/>
              <p:cNvSpPr>
                <a:spLocks/>
              </p:cNvSpPr>
              <p:nvPr/>
            </p:nvSpPr>
            <p:spPr bwMode="auto">
              <a:xfrm>
                <a:off x="1849" y="2783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2 w 274"/>
                  <a:gd name="T3" fmla="*/ 899 h 1035"/>
                  <a:gd name="T4" fmla="*/ 240 w 274"/>
                  <a:gd name="T5" fmla="*/ 760 h 1035"/>
                  <a:gd name="T6" fmla="*/ 232 w 274"/>
                  <a:gd name="T7" fmla="*/ 621 h 1035"/>
                  <a:gd name="T8" fmla="*/ 217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5 h 1035"/>
                  <a:gd name="T14" fmla="*/ 139 w 274"/>
                  <a:gd name="T15" fmla="*/ 158 h 1035"/>
                  <a:gd name="T16" fmla="*/ 100 w 274"/>
                  <a:gd name="T17" fmla="*/ 82 h 1035"/>
                  <a:gd name="T18" fmla="*/ 55 w 274"/>
                  <a:gd name="T19" fmla="*/ 31 h 1035"/>
                  <a:gd name="T20" fmla="*/ 4 w 274"/>
                  <a:gd name="T21" fmla="*/ 3 h 1035"/>
                  <a:gd name="T22" fmla="*/ 0 w 274"/>
                  <a:gd name="T23" fmla="*/ 0 h 1035"/>
                  <a:gd name="T24" fmla="*/ 52 w 274"/>
                  <a:gd name="T25" fmla="*/ 19 h 1035"/>
                  <a:gd name="T26" fmla="*/ 99 w 274"/>
                  <a:gd name="T27" fmla="*/ 64 h 1035"/>
                  <a:gd name="T28" fmla="*/ 141 w 274"/>
                  <a:gd name="T29" fmla="*/ 140 h 1035"/>
                  <a:gd name="T30" fmla="*/ 176 w 274"/>
                  <a:gd name="T31" fmla="*/ 236 h 1035"/>
                  <a:gd name="T32" fmla="*/ 205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2 w 274"/>
                  <a:gd name="T39" fmla="*/ 754 h 1035"/>
                  <a:gd name="T40" fmla="*/ 271 w 274"/>
                  <a:gd name="T41" fmla="*/ 896 h 1035"/>
                  <a:gd name="T42" fmla="*/ 274 w 274"/>
                  <a:gd name="T43" fmla="*/ 1035 h 1035"/>
                  <a:gd name="T44" fmla="*/ 240 w 274"/>
                  <a:gd name="T45" fmla="*/ 1035 h 1035"/>
                  <a:gd name="T46" fmla="*/ 240 w 274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5"/>
                  <a:gd name="T74" fmla="*/ 274 w 274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5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60"/>
                    </a:lnTo>
                    <a:lnTo>
                      <a:pt x="232" y="621"/>
                    </a:lnTo>
                    <a:lnTo>
                      <a:pt x="217" y="487"/>
                    </a:lnTo>
                    <a:lnTo>
                      <a:pt x="198" y="366"/>
                    </a:lnTo>
                    <a:lnTo>
                      <a:pt x="171" y="255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5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1" y="140"/>
                    </a:lnTo>
                    <a:lnTo>
                      <a:pt x="176" y="236"/>
                    </a:lnTo>
                    <a:lnTo>
                      <a:pt x="205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2" y="754"/>
                    </a:lnTo>
                    <a:lnTo>
                      <a:pt x="271" y="896"/>
                    </a:lnTo>
                    <a:lnTo>
                      <a:pt x="274" y="1035"/>
                    </a:lnTo>
                    <a:lnTo>
                      <a:pt x="240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87"/>
              <p:cNvSpPr>
                <a:spLocks/>
              </p:cNvSpPr>
              <p:nvPr/>
            </p:nvSpPr>
            <p:spPr bwMode="auto">
              <a:xfrm>
                <a:off x="2387" y="2765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4 w 149"/>
                  <a:gd name="T7" fmla="*/ 884 h 1050"/>
                  <a:gd name="T8" fmla="*/ 138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1 h 1050"/>
                  <a:gd name="T14" fmla="*/ 120 w 149"/>
                  <a:gd name="T15" fmla="*/ 584 h 1050"/>
                  <a:gd name="T16" fmla="*/ 113 w 149"/>
                  <a:gd name="T17" fmla="*/ 530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2 w 149"/>
                  <a:gd name="T25" fmla="*/ 391 h 1050"/>
                  <a:gd name="T26" fmla="*/ 80 w 149"/>
                  <a:gd name="T27" fmla="*/ 330 h 1050"/>
                  <a:gd name="T28" fmla="*/ 67 w 149"/>
                  <a:gd name="T29" fmla="*/ 270 h 1050"/>
                  <a:gd name="T30" fmla="*/ 53 w 149"/>
                  <a:gd name="T31" fmla="*/ 212 h 1050"/>
                  <a:gd name="T32" fmla="*/ 39 w 149"/>
                  <a:gd name="T33" fmla="*/ 155 h 1050"/>
                  <a:gd name="T34" fmla="*/ 28 w 149"/>
                  <a:gd name="T35" fmla="*/ 106 h 1050"/>
                  <a:gd name="T36" fmla="*/ 16 w 149"/>
                  <a:gd name="T37" fmla="*/ 64 h 1050"/>
                  <a:gd name="T38" fmla="*/ 8 w 149"/>
                  <a:gd name="T39" fmla="*/ 31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4 w 149"/>
                  <a:gd name="T51" fmla="*/ 394 h 1050"/>
                  <a:gd name="T52" fmla="*/ 95 w 149"/>
                  <a:gd name="T53" fmla="*/ 466 h 1050"/>
                  <a:gd name="T54" fmla="*/ 101 w 149"/>
                  <a:gd name="T55" fmla="*/ 527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09 w 149"/>
                  <a:gd name="T61" fmla="*/ 632 h 1050"/>
                  <a:gd name="T62" fmla="*/ 109 w 149"/>
                  <a:gd name="T63" fmla="*/ 639 h 1050"/>
                  <a:gd name="T64" fmla="*/ 113 w 149"/>
                  <a:gd name="T65" fmla="*/ 720 h 1050"/>
                  <a:gd name="T66" fmla="*/ 116 w 149"/>
                  <a:gd name="T67" fmla="*/ 790 h 1050"/>
                  <a:gd name="T68" fmla="*/ 117 w 149"/>
                  <a:gd name="T69" fmla="*/ 853 h 1050"/>
                  <a:gd name="T70" fmla="*/ 117 w 149"/>
                  <a:gd name="T71" fmla="*/ 905 h 1050"/>
                  <a:gd name="T72" fmla="*/ 117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4 h 1050"/>
                  <a:gd name="T78" fmla="*/ 113 w 149"/>
                  <a:gd name="T79" fmla="*/ 1035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149 w 149"/>
                  <a:gd name="T89" fmla="*/ 1047 h 10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"/>
                  <a:gd name="T136" fmla="*/ 0 h 1050"/>
                  <a:gd name="T137" fmla="*/ 149 w 149"/>
                  <a:gd name="T138" fmla="*/ 1050 h 10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4" y="884"/>
                    </a:lnTo>
                    <a:lnTo>
                      <a:pt x="138" y="802"/>
                    </a:lnTo>
                    <a:lnTo>
                      <a:pt x="133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3" y="530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2" y="391"/>
                    </a:lnTo>
                    <a:lnTo>
                      <a:pt x="80" y="330"/>
                    </a:lnTo>
                    <a:lnTo>
                      <a:pt x="67" y="270"/>
                    </a:lnTo>
                    <a:lnTo>
                      <a:pt x="53" y="212"/>
                    </a:lnTo>
                    <a:lnTo>
                      <a:pt x="39" y="155"/>
                    </a:lnTo>
                    <a:lnTo>
                      <a:pt x="28" y="106"/>
                    </a:lnTo>
                    <a:lnTo>
                      <a:pt x="16" y="64"/>
                    </a:lnTo>
                    <a:lnTo>
                      <a:pt x="8" y="31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4" y="394"/>
                    </a:lnTo>
                    <a:lnTo>
                      <a:pt x="95" y="466"/>
                    </a:lnTo>
                    <a:lnTo>
                      <a:pt x="101" y="527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09" y="632"/>
                    </a:lnTo>
                    <a:lnTo>
                      <a:pt x="109" y="639"/>
                    </a:lnTo>
                    <a:lnTo>
                      <a:pt x="113" y="720"/>
                    </a:lnTo>
                    <a:lnTo>
                      <a:pt x="116" y="790"/>
                    </a:lnTo>
                    <a:lnTo>
                      <a:pt x="117" y="853"/>
                    </a:lnTo>
                    <a:lnTo>
                      <a:pt x="117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  <a:lnTo>
                      <a:pt x="149" y="104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88"/>
              <p:cNvSpPr>
                <a:spLocks/>
              </p:cNvSpPr>
              <p:nvPr/>
            </p:nvSpPr>
            <p:spPr bwMode="auto">
              <a:xfrm>
                <a:off x="2387" y="2765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4 w 149"/>
                  <a:gd name="T7" fmla="*/ 884 h 1050"/>
                  <a:gd name="T8" fmla="*/ 138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1 h 1050"/>
                  <a:gd name="T14" fmla="*/ 120 w 149"/>
                  <a:gd name="T15" fmla="*/ 584 h 1050"/>
                  <a:gd name="T16" fmla="*/ 113 w 149"/>
                  <a:gd name="T17" fmla="*/ 530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2 w 149"/>
                  <a:gd name="T25" fmla="*/ 391 h 1050"/>
                  <a:gd name="T26" fmla="*/ 80 w 149"/>
                  <a:gd name="T27" fmla="*/ 330 h 1050"/>
                  <a:gd name="T28" fmla="*/ 67 w 149"/>
                  <a:gd name="T29" fmla="*/ 270 h 1050"/>
                  <a:gd name="T30" fmla="*/ 53 w 149"/>
                  <a:gd name="T31" fmla="*/ 212 h 1050"/>
                  <a:gd name="T32" fmla="*/ 39 w 149"/>
                  <a:gd name="T33" fmla="*/ 155 h 1050"/>
                  <a:gd name="T34" fmla="*/ 28 w 149"/>
                  <a:gd name="T35" fmla="*/ 106 h 1050"/>
                  <a:gd name="T36" fmla="*/ 16 w 149"/>
                  <a:gd name="T37" fmla="*/ 64 h 1050"/>
                  <a:gd name="T38" fmla="*/ 8 w 149"/>
                  <a:gd name="T39" fmla="*/ 31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4 w 149"/>
                  <a:gd name="T51" fmla="*/ 394 h 1050"/>
                  <a:gd name="T52" fmla="*/ 95 w 149"/>
                  <a:gd name="T53" fmla="*/ 466 h 1050"/>
                  <a:gd name="T54" fmla="*/ 101 w 149"/>
                  <a:gd name="T55" fmla="*/ 527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09 w 149"/>
                  <a:gd name="T61" fmla="*/ 632 h 1050"/>
                  <a:gd name="T62" fmla="*/ 109 w 149"/>
                  <a:gd name="T63" fmla="*/ 639 h 1050"/>
                  <a:gd name="T64" fmla="*/ 113 w 149"/>
                  <a:gd name="T65" fmla="*/ 720 h 1050"/>
                  <a:gd name="T66" fmla="*/ 116 w 149"/>
                  <a:gd name="T67" fmla="*/ 790 h 1050"/>
                  <a:gd name="T68" fmla="*/ 117 w 149"/>
                  <a:gd name="T69" fmla="*/ 853 h 1050"/>
                  <a:gd name="T70" fmla="*/ 117 w 149"/>
                  <a:gd name="T71" fmla="*/ 905 h 1050"/>
                  <a:gd name="T72" fmla="*/ 117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4 h 1050"/>
                  <a:gd name="T78" fmla="*/ 113 w 149"/>
                  <a:gd name="T79" fmla="*/ 1035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50"/>
                  <a:gd name="T134" fmla="*/ 149 w 149"/>
                  <a:gd name="T135" fmla="*/ 1050 h 10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4" y="884"/>
                    </a:lnTo>
                    <a:lnTo>
                      <a:pt x="138" y="802"/>
                    </a:lnTo>
                    <a:lnTo>
                      <a:pt x="133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3" y="530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2" y="391"/>
                    </a:lnTo>
                    <a:lnTo>
                      <a:pt x="80" y="330"/>
                    </a:lnTo>
                    <a:lnTo>
                      <a:pt x="67" y="270"/>
                    </a:lnTo>
                    <a:lnTo>
                      <a:pt x="53" y="212"/>
                    </a:lnTo>
                    <a:lnTo>
                      <a:pt x="39" y="155"/>
                    </a:lnTo>
                    <a:lnTo>
                      <a:pt x="28" y="106"/>
                    </a:lnTo>
                    <a:lnTo>
                      <a:pt x="16" y="64"/>
                    </a:lnTo>
                    <a:lnTo>
                      <a:pt x="8" y="31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4" y="394"/>
                    </a:lnTo>
                    <a:lnTo>
                      <a:pt x="95" y="466"/>
                    </a:lnTo>
                    <a:lnTo>
                      <a:pt x="101" y="527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09" y="632"/>
                    </a:lnTo>
                    <a:lnTo>
                      <a:pt x="109" y="639"/>
                    </a:lnTo>
                    <a:lnTo>
                      <a:pt x="113" y="720"/>
                    </a:lnTo>
                    <a:lnTo>
                      <a:pt x="116" y="790"/>
                    </a:lnTo>
                    <a:lnTo>
                      <a:pt x="117" y="853"/>
                    </a:lnTo>
                    <a:lnTo>
                      <a:pt x="117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89"/>
              <p:cNvSpPr>
                <a:spLocks/>
              </p:cNvSpPr>
              <p:nvPr/>
            </p:nvSpPr>
            <p:spPr bwMode="auto">
              <a:xfrm>
                <a:off x="1586" y="2935"/>
                <a:ext cx="273" cy="1034"/>
              </a:xfrm>
              <a:custGeom>
                <a:avLst/>
                <a:gdLst>
                  <a:gd name="T0" fmla="*/ 240 w 273"/>
                  <a:gd name="T1" fmla="*/ 1034 h 1034"/>
                  <a:gd name="T2" fmla="*/ 243 w 273"/>
                  <a:gd name="T3" fmla="*/ 898 h 1034"/>
                  <a:gd name="T4" fmla="*/ 240 w 273"/>
                  <a:gd name="T5" fmla="*/ 759 h 1034"/>
                  <a:gd name="T6" fmla="*/ 232 w 273"/>
                  <a:gd name="T7" fmla="*/ 620 h 1034"/>
                  <a:gd name="T8" fmla="*/ 218 w 273"/>
                  <a:gd name="T9" fmla="*/ 487 h 1034"/>
                  <a:gd name="T10" fmla="*/ 198 w 273"/>
                  <a:gd name="T11" fmla="*/ 363 h 1034"/>
                  <a:gd name="T12" fmla="*/ 172 w 273"/>
                  <a:gd name="T13" fmla="*/ 254 h 1034"/>
                  <a:gd name="T14" fmla="*/ 140 w 273"/>
                  <a:gd name="T15" fmla="*/ 157 h 1034"/>
                  <a:gd name="T16" fmla="*/ 100 w 273"/>
                  <a:gd name="T17" fmla="*/ 81 h 1034"/>
                  <a:gd name="T18" fmla="*/ 56 w 273"/>
                  <a:gd name="T19" fmla="*/ 27 h 1034"/>
                  <a:gd name="T20" fmla="*/ 4 w 273"/>
                  <a:gd name="T21" fmla="*/ 3 h 1034"/>
                  <a:gd name="T22" fmla="*/ 0 w 273"/>
                  <a:gd name="T23" fmla="*/ 0 h 1034"/>
                  <a:gd name="T24" fmla="*/ 53 w 273"/>
                  <a:gd name="T25" fmla="*/ 18 h 1034"/>
                  <a:gd name="T26" fmla="*/ 99 w 273"/>
                  <a:gd name="T27" fmla="*/ 63 h 1034"/>
                  <a:gd name="T28" fmla="*/ 140 w 273"/>
                  <a:gd name="T29" fmla="*/ 139 h 1034"/>
                  <a:gd name="T30" fmla="*/ 176 w 273"/>
                  <a:gd name="T31" fmla="*/ 233 h 1034"/>
                  <a:gd name="T32" fmla="*/ 206 w 273"/>
                  <a:gd name="T33" fmla="*/ 348 h 1034"/>
                  <a:gd name="T34" fmla="*/ 231 w 273"/>
                  <a:gd name="T35" fmla="*/ 475 h 1034"/>
                  <a:gd name="T36" fmla="*/ 249 w 273"/>
                  <a:gd name="T37" fmla="*/ 611 h 1034"/>
                  <a:gd name="T38" fmla="*/ 263 w 273"/>
                  <a:gd name="T39" fmla="*/ 753 h 1034"/>
                  <a:gd name="T40" fmla="*/ 271 w 273"/>
                  <a:gd name="T41" fmla="*/ 895 h 1034"/>
                  <a:gd name="T42" fmla="*/ 273 w 273"/>
                  <a:gd name="T43" fmla="*/ 1034 h 1034"/>
                  <a:gd name="T44" fmla="*/ 240 w 273"/>
                  <a:gd name="T45" fmla="*/ 1034 h 1034"/>
                  <a:gd name="T46" fmla="*/ 240 w 273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4"/>
                  <a:gd name="T74" fmla="*/ 273 w 273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4">
                    <a:moveTo>
                      <a:pt x="240" y="1034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3"/>
                    </a:lnTo>
                    <a:lnTo>
                      <a:pt x="172" y="254"/>
                    </a:lnTo>
                    <a:lnTo>
                      <a:pt x="140" y="157"/>
                    </a:lnTo>
                    <a:lnTo>
                      <a:pt x="100" y="81"/>
                    </a:lnTo>
                    <a:lnTo>
                      <a:pt x="56" y="2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3"/>
                    </a:lnTo>
                    <a:lnTo>
                      <a:pt x="140" y="139"/>
                    </a:lnTo>
                    <a:lnTo>
                      <a:pt x="176" y="233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1"/>
                    </a:lnTo>
                    <a:lnTo>
                      <a:pt x="263" y="753"/>
                    </a:lnTo>
                    <a:lnTo>
                      <a:pt x="271" y="895"/>
                    </a:lnTo>
                    <a:lnTo>
                      <a:pt x="273" y="1034"/>
                    </a:lnTo>
                    <a:lnTo>
                      <a:pt x="240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90"/>
              <p:cNvSpPr>
                <a:spLocks/>
              </p:cNvSpPr>
              <p:nvPr/>
            </p:nvSpPr>
            <p:spPr bwMode="auto">
              <a:xfrm>
                <a:off x="1586" y="2935"/>
                <a:ext cx="273" cy="1034"/>
              </a:xfrm>
              <a:custGeom>
                <a:avLst/>
                <a:gdLst>
                  <a:gd name="T0" fmla="*/ 240 w 273"/>
                  <a:gd name="T1" fmla="*/ 1034 h 1034"/>
                  <a:gd name="T2" fmla="*/ 243 w 273"/>
                  <a:gd name="T3" fmla="*/ 898 h 1034"/>
                  <a:gd name="T4" fmla="*/ 240 w 273"/>
                  <a:gd name="T5" fmla="*/ 759 h 1034"/>
                  <a:gd name="T6" fmla="*/ 232 w 273"/>
                  <a:gd name="T7" fmla="*/ 620 h 1034"/>
                  <a:gd name="T8" fmla="*/ 218 w 273"/>
                  <a:gd name="T9" fmla="*/ 487 h 1034"/>
                  <a:gd name="T10" fmla="*/ 198 w 273"/>
                  <a:gd name="T11" fmla="*/ 363 h 1034"/>
                  <a:gd name="T12" fmla="*/ 172 w 273"/>
                  <a:gd name="T13" fmla="*/ 254 h 1034"/>
                  <a:gd name="T14" fmla="*/ 140 w 273"/>
                  <a:gd name="T15" fmla="*/ 157 h 1034"/>
                  <a:gd name="T16" fmla="*/ 100 w 273"/>
                  <a:gd name="T17" fmla="*/ 81 h 1034"/>
                  <a:gd name="T18" fmla="*/ 56 w 273"/>
                  <a:gd name="T19" fmla="*/ 27 h 1034"/>
                  <a:gd name="T20" fmla="*/ 4 w 273"/>
                  <a:gd name="T21" fmla="*/ 3 h 1034"/>
                  <a:gd name="T22" fmla="*/ 0 w 273"/>
                  <a:gd name="T23" fmla="*/ 0 h 1034"/>
                  <a:gd name="T24" fmla="*/ 53 w 273"/>
                  <a:gd name="T25" fmla="*/ 18 h 1034"/>
                  <a:gd name="T26" fmla="*/ 99 w 273"/>
                  <a:gd name="T27" fmla="*/ 63 h 1034"/>
                  <a:gd name="T28" fmla="*/ 140 w 273"/>
                  <a:gd name="T29" fmla="*/ 139 h 1034"/>
                  <a:gd name="T30" fmla="*/ 176 w 273"/>
                  <a:gd name="T31" fmla="*/ 233 h 1034"/>
                  <a:gd name="T32" fmla="*/ 206 w 273"/>
                  <a:gd name="T33" fmla="*/ 348 h 1034"/>
                  <a:gd name="T34" fmla="*/ 231 w 273"/>
                  <a:gd name="T35" fmla="*/ 475 h 1034"/>
                  <a:gd name="T36" fmla="*/ 249 w 273"/>
                  <a:gd name="T37" fmla="*/ 611 h 1034"/>
                  <a:gd name="T38" fmla="*/ 263 w 273"/>
                  <a:gd name="T39" fmla="*/ 753 h 1034"/>
                  <a:gd name="T40" fmla="*/ 271 w 273"/>
                  <a:gd name="T41" fmla="*/ 895 h 1034"/>
                  <a:gd name="T42" fmla="*/ 273 w 273"/>
                  <a:gd name="T43" fmla="*/ 1034 h 1034"/>
                  <a:gd name="T44" fmla="*/ 240 w 273"/>
                  <a:gd name="T45" fmla="*/ 1034 h 1034"/>
                  <a:gd name="T46" fmla="*/ 240 w 273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4"/>
                  <a:gd name="T74" fmla="*/ 273 w 273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4">
                    <a:moveTo>
                      <a:pt x="240" y="1034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3"/>
                    </a:lnTo>
                    <a:lnTo>
                      <a:pt x="172" y="254"/>
                    </a:lnTo>
                    <a:lnTo>
                      <a:pt x="140" y="157"/>
                    </a:lnTo>
                    <a:lnTo>
                      <a:pt x="100" y="81"/>
                    </a:lnTo>
                    <a:lnTo>
                      <a:pt x="56" y="2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3"/>
                    </a:lnTo>
                    <a:lnTo>
                      <a:pt x="140" y="139"/>
                    </a:lnTo>
                    <a:lnTo>
                      <a:pt x="176" y="233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1"/>
                    </a:lnTo>
                    <a:lnTo>
                      <a:pt x="263" y="753"/>
                    </a:lnTo>
                    <a:lnTo>
                      <a:pt x="271" y="895"/>
                    </a:lnTo>
                    <a:lnTo>
                      <a:pt x="273" y="1034"/>
                    </a:lnTo>
                    <a:lnTo>
                      <a:pt x="240" y="103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91"/>
              <p:cNvSpPr>
                <a:spLocks/>
              </p:cNvSpPr>
              <p:nvPr/>
            </p:nvSpPr>
            <p:spPr bwMode="auto">
              <a:xfrm>
                <a:off x="2123" y="2917"/>
                <a:ext cx="150" cy="1049"/>
              </a:xfrm>
              <a:custGeom>
                <a:avLst/>
                <a:gdLst>
                  <a:gd name="T0" fmla="*/ 149 w 150"/>
                  <a:gd name="T1" fmla="*/ 1046 h 1049"/>
                  <a:gd name="T2" fmla="*/ 150 w 150"/>
                  <a:gd name="T3" fmla="*/ 1049 h 1049"/>
                  <a:gd name="T4" fmla="*/ 149 w 150"/>
                  <a:gd name="T5" fmla="*/ 967 h 1049"/>
                  <a:gd name="T6" fmla="*/ 145 w 150"/>
                  <a:gd name="T7" fmla="*/ 883 h 1049"/>
                  <a:gd name="T8" fmla="*/ 140 w 150"/>
                  <a:gd name="T9" fmla="*/ 801 h 1049"/>
                  <a:gd name="T10" fmla="*/ 135 w 150"/>
                  <a:gd name="T11" fmla="*/ 722 h 1049"/>
                  <a:gd name="T12" fmla="*/ 127 w 150"/>
                  <a:gd name="T13" fmla="*/ 647 h 1049"/>
                  <a:gd name="T14" fmla="*/ 120 w 150"/>
                  <a:gd name="T15" fmla="*/ 583 h 1049"/>
                  <a:gd name="T16" fmla="*/ 115 w 150"/>
                  <a:gd name="T17" fmla="*/ 526 h 1049"/>
                  <a:gd name="T18" fmla="*/ 110 w 150"/>
                  <a:gd name="T19" fmla="*/ 484 h 1049"/>
                  <a:gd name="T20" fmla="*/ 106 w 150"/>
                  <a:gd name="T21" fmla="*/ 456 h 1049"/>
                  <a:gd name="T22" fmla="*/ 104 w 150"/>
                  <a:gd name="T23" fmla="*/ 447 h 1049"/>
                  <a:gd name="T24" fmla="*/ 94 w 150"/>
                  <a:gd name="T25" fmla="*/ 390 h 1049"/>
                  <a:gd name="T26" fmla="*/ 82 w 150"/>
                  <a:gd name="T27" fmla="*/ 329 h 1049"/>
                  <a:gd name="T28" fmla="*/ 69 w 150"/>
                  <a:gd name="T29" fmla="*/ 269 h 1049"/>
                  <a:gd name="T30" fmla="*/ 54 w 150"/>
                  <a:gd name="T31" fmla="*/ 211 h 1049"/>
                  <a:gd name="T32" fmla="*/ 41 w 150"/>
                  <a:gd name="T33" fmla="*/ 154 h 1049"/>
                  <a:gd name="T34" fmla="*/ 28 w 150"/>
                  <a:gd name="T35" fmla="*/ 105 h 1049"/>
                  <a:gd name="T36" fmla="*/ 17 w 150"/>
                  <a:gd name="T37" fmla="*/ 63 h 1049"/>
                  <a:gd name="T38" fmla="*/ 8 w 150"/>
                  <a:gd name="T39" fmla="*/ 30 h 1049"/>
                  <a:gd name="T40" fmla="*/ 3 w 150"/>
                  <a:gd name="T41" fmla="*/ 9 h 1049"/>
                  <a:gd name="T42" fmla="*/ 0 w 150"/>
                  <a:gd name="T43" fmla="*/ 0 h 1049"/>
                  <a:gd name="T44" fmla="*/ 30 w 150"/>
                  <a:gd name="T45" fmla="*/ 114 h 1049"/>
                  <a:gd name="T46" fmla="*/ 54 w 150"/>
                  <a:gd name="T47" fmla="*/ 217 h 1049"/>
                  <a:gd name="T48" fmla="*/ 73 w 150"/>
                  <a:gd name="T49" fmla="*/ 311 h 1049"/>
                  <a:gd name="T50" fmla="*/ 86 w 150"/>
                  <a:gd name="T51" fmla="*/ 393 h 1049"/>
                  <a:gd name="T52" fmla="*/ 96 w 150"/>
                  <a:gd name="T53" fmla="*/ 465 h 1049"/>
                  <a:gd name="T54" fmla="*/ 103 w 150"/>
                  <a:gd name="T55" fmla="*/ 526 h 1049"/>
                  <a:gd name="T56" fmla="*/ 107 w 150"/>
                  <a:gd name="T57" fmla="*/ 574 h 1049"/>
                  <a:gd name="T58" fmla="*/ 110 w 150"/>
                  <a:gd name="T59" fmla="*/ 611 h 1049"/>
                  <a:gd name="T60" fmla="*/ 111 w 150"/>
                  <a:gd name="T61" fmla="*/ 632 h 1049"/>
                  <a:gd name="T62" fmla="*/ 111 w 150"/>
                  <a:gd name="T63" fmla="*/ 638 h 1049"/>
                  <a:gd name="T64" fmla="*/ 115 w 150"/>
                  <a:gd name="T65" fmla="*/ 719 h 1049"/>
                  <a:gd name="T66" fmla="*/ 117 w 150"/>
                  <a:gd name="T67" fmla="*/ 789 h 1049"/>
                  <a:gd name="T68" fmla="*/ 119 w 150"/>
                  <a:gd name="T69" fmla="*/ 849 h 1049"/>
                  <a:gd name="T70" fmla="*/ 119 w 150"/>
                  <a:gd name="T71" fmla="*/ 904 h 1049"/>
                  <a:gd name="T72" fmla="*/ 117 w 150"/>
                  <a:gd name="T73" fmla="*/ 949 h 1049"/>
                  <a:gd name="T74" fmla="*/ 116 w 150"/>
                  <a:gd name="T75" fmla="*/ 986 h 1049"/>
                  <a:gd name="T76" fmla="*/ 115 w 150"/>
                  <a:gd name="T77" fmla="*/ 1013 h 1049"/>
                  <a:gd name="T78" fmla="*/ 114 w 150"/>
                  <a:gd name="T79" fmla="*/ 1034 h 1049"/>
                  <a:gd name="T80" fmla="*/ 114 w 150"/>
                  <a:gd name="T81" fmla="*/ 1043 h 1049"/>
                  <a:gd name="T82" fmla="*/ 112 w 150"/>
                  <a:gd name="T83" fmla="*/ 1049 h 1049"/>
                  <a:gd name="T84" fmla="*/ 150 w 150"/>
                  <a:gd name="T85" fmla="*/ 1049 h 1049"/>
                  <a:gd name="T86" fmla="*/ 150 w 150"/>
                  <a:gd name="T87" fmla="*/ 1049 h 1049"/>
                  <a:gd name="T88" fmla="*/ 149 w 150"/>
                  <a:gd name="T89" fmla="*/ 1046 h 10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0"/>
                  <a:gd name="T136" fmla="*/ 0 h 1049"/>
                  <a:gd name="T137" fmla="*/ 150 w 150"/>
                  <a:gd name="T138" fmla="*/ 1049 h 10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0" h="1049">
                    <a:moveTo>
                      <a:pt x="149" y="1046"/>
                    </a:moveTo>
                    <a:lnTo>
                      <a:pt x="150" y="1049"/>
                    </a:lnTo>
                    <a:lnTo>
                      <a:pt x="149" y="967"/>
                    </a:lnTo>
                    <a:lnTo>
                      <a:pt x="145" y="883"/>
                    </a:lnTo>
                    <a:lnTo>
                      <a:pt x="140" y="801"/>
                    </a:lnTo>
                    <a:lnTo>
                      <a:pt x="135" y="722"/>
                    </a:lnTo>
                    <a:lnTo>
                      <a:pt x="127" y="647"/>
                    </a:lnTo>
                    <a:lnTo>
                      <a:pt x="120" y="583"/>
                    </a:lnTo>
                    <a:lnTo>
                      <a:pt x="115" y="526"/>
                    </a:lnTo>
                    <a:lnTo>
                      <a:pt x="110" y="484"/>
                    </a:lnTo>
                    <a:lnTo>
                      <a:pt x="106" y="456"/>
                    </a:lnTo>
                    <a:lnTo>
                      <a:pt x="104" y="447"/>
                    </a:lnTo>
                    <a:lnTo>
                      <a:pt x="94" y="390"/>
                    </a:lnTo>
                    <a:lnTo>
                      <a:pt x="82" y="329"/>
                    </a:lnTo>
                    <a:lnTo>
                      <a:pt x="69" y="269"/>
                    </a:lnTo>
                    <a:lnTo>
                      <a:pt x="54" y="211"/>
                    </a:lnTo>
                    <a:lnTo>
                      <a:pt x="41" y="154"/>
                    </a:lnTo>
                    <a:lnTo>
                      <a:pt x="28" y="105"/>
                    </a:lnTo>
                    <a:lnTo>
                      <a:pt x="17" y="63"/>
                    </a:lnTo>
                    <a:lnTo>
                      <a:pt x="8" y="30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4"/>
                    </a:lnTo>
                    <a:lnTo>
                      <a:pt x="54" y="217"/>
                    </a:lnTo>
                    <a:lnTo>
                      <a:pt x="73" y="311"/>
                    </a:lnTo>
                    <a:lnTo>
                      <a:pt x="86" y="393"/>
                    </a:lnTo>
                    <a:lnTo>
                      <a:pt x="96" y="465"/>
                    </a:lnTo>
                    <a:lnTo>
                      <a:pt x="103" y="526"/>
                    </a:lnTo>
                    <a:lnTo>
                      <a:pt x="107" y="574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19"/>
                    </a:lnTo>
                    <a:lnTo>
                      <a:pt x="117" y="789"/>
                    </a:lnTo>
                    <a:lnTo>
                      <a:pt x="119" y="849"/>
                    </a:lnTo>
                    <a:lnTo>
                      <a:pt x="119" y="904"/>
                    </a:lnTo>
                    <a:lnTo>
                      <a:pt x="117" y="949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4" y="1043"/>
                    </a:lnTo>
                    <a:lnTo>
                      <a:pt x="112" y="1049"/>
                    </a:lnTo>
                    <a:lnTo>
                      <a:pt x="150" y="1049"/>
                    </a:lnTo>
                    <a:lnTo>
                      <a:pt x="149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92"/>
              <p:cNvSpPr>
                <a:spLocks/>
              </p:cNvSpPr>
              <p:nvPr/>
            </p:nvSpPr>
            <p:spPr bwMode="auto">
              <a:xfrm>
                <a:off x="2123" y="2917"/>
                <a:ext cx="150" cy="1049"/>
              </a:xfrm>
              <a:custGeom>
                <a:avLst/>
                <a:gdLst>
                  <a:gd name="T0" fmla="*/ 149 w 150"/>
                  <a:gd name="T1" fmla="*/ 1046 h 1049"/>
                  <a:gd name="T2" fmla="*/ 150 w 150"/>
                  <a:gd name="T3" fmla="*/ 1049 h 1049"/>
                  <a:gd name="T4" fmla="*/ 149 w 150"/>
                  <a:gd name="T5" fmla="*/ 967 h 1049"/>
                  <a:gd name="T6" fmla="*/ 145 w 150"/>
                  <a:gd name="T7" fmla="*/ 883 h 1049"/>
                  <a:gd name="T8" fmla="*/ 140 w 150"/>
                  <a:gd name="T9" fmla="*/ 801 h 1049"/>
                  <a:gd name="T10" fmla="*/ 135 w 150"/>
                  <a:gd name="T11" fmla="*/ 722 h 1049"/>
                  <a:gd name="T12" fmla="*/ 127 w 150"/>
                  <a:gd name="T13" fmla="*/ 647 h 1049"/>
                  <a:gd name="T14" fmla="*/ 120 w 150"/>
                  <a:gd name="T15" fmla="*/ 583 h 1049"/>
                  <a:gd name="T16" fmla="*/ 115 w 150"/>
                  <a:gd name="T17" fmla="*/ 526 h 1049"/>
                  <a:gd name="T18" fmla="*/ 110 w 150"/>
                  <a:gd name="T19" fmla="*/ 484 h 1049"/>
                  <a:gd name="T20" fmla="*/ 106 w 150"/>
                  <a:gd name="T21" fmla="*/ 456 h 1049"/>
                  <a:gd name="T22" fmla="*/ 104 w 150"/>
                  <a:gd name="T23" fmla="*/ 447 h 1049"/>
                  <a:gd name="T24" fmla="*/ 94 w 150"/>
                  <a:gd name="T25" fmla="*/ 390 h 1049"/>
                  <a:gd name="T26" fmla="*/ 82 w 150"/>
                  <a:gd name="T27" fmla="*/ 329 h 1049"/>
                  <a:gd name="T28" fmla="*/ 69 w 150"/>
                  <a:gd name="T29" fmla="*/ 269 h 1049"/>
                  <a:gd name="T30" fmla="*/ 54 w 150"/>
                  <a:gd name="T31" fmla="*/ 211 h 1049"/>
                  <a:gd name="T32" fmla="*/ 41 w 150"/>
                  <a:gd name="T33" fmla="*/ 154 h 1049"/>
                  <a:gd name="T34" fmla="*/ 28 w 150"/>
                  <a:gd name="T35" fmla="*/ 105 h 1049"/>
                  <a:gd name="T36" fmla="*/ 17 w 150"/>
                  <a:gd name="T37" fmla="*/ 63 h 1049"/>
                  <a:gd name="T38" fmla="*/ 8 w 150"/>
                  <a:gd name="T39" fmla="*/ 30 h 1049"/>
                  <a:gd name="T40" fmla="*/ 3 w 150"/>
                  <a:gd name="T41" fmla="*/ 9 h 1049"/>
                  <a:gd name="T42" fmla="*/ 0 w 150"/>
                  <a:gd name="T43" fmla="*/ 0 h 1049"/>
                  <a:gd name="T44" fmla="*/ 30 w 150"/>
                  <a:gd name="T45" fmla="*/ 114 h 1049"/>
                  <a:gd name="T46" fmla="*/ 54 w 150"/>
                  <a:gd name="T47" fmla="*/ 217 h 1049"/>
                  <a:gd name="T48" fmla="*/ 73 w 150"/>
                  <a:gd name="T49" fmla="*/ 311 h 1049"/>
                  <a:gd name="T50" fmla="*/ 86 w 150"/>
                  <a:gd name="T51" fmla="*/ 393 h 1049"/>
                  <a:gd name="T52" fmla="*/ 96 w 150"/>
                  <a:gd name="T53" fmla="*/ 465 h 1049"/>
                  <a:gd name="T54" fmla="*/ 103 w 150"/>
                  <a:gd name="T55" fmla="*/ 526 h 1049"/>
                  <a:gd name="T56" fmla="*/ 107 w 150"/>
                  <a:gd name="T57" fmla="*/ 574 h 1049"/>
                  <a:gd name="T58" fmla="*/ 110 w 150"/>
                  <a:gd name="T59" fmla="*/ 611 h 1049"/>
                  <a:gd name="T60" fmla="*/ 111 w 150"/>
                  <a:gd name="T61" fmla="*/ 632 h 1049"/>
                  <a:gd name="T62" fmla="*/ 111 w 150"/>
                  <a:gd name="T63" fmla="*/ 638 h 1049"/>
                  <a:gd name="T64" fmla="*/ 115 w 150"/>
                  <a:gd name="T65" fmla="*/ 719 h 1049"/>
                  <a:gd name="T66" fmla="*/ 117 w 150"/>
                  <a:gd name="T67" fmla="*/ 789 h 1049"/>
                  <a:gd name="T68" fmla="*/ 119 w 150"/>
                  <a:gd name="T69" fmla="*/ 849 h 1049"/>
                  <a:gd name="T70" fmla="*/ 119 w 150"/>
                  <a:gd name="T71" fmla="*/ 904 h 1049"/>
                  <a:gd name="T72" fmla="*/ 117 w 150"/>
                  <a:gd name="T73" fmla="*/ 949 h 1049"/>
                  <a:gd name="T74" fmla="*/ 116 w 150"/>
                  <a:gd name="T75" fmla="*/ 986 h 1049"/>
                  <a:gd name="T76" fmla="*/ 115 w 150"/>
                  <a:gd name="T77" fmla="*/ 1013 h 1049"/>
                  <a:gd name="T78" fmla="*/ 114 w 150"/>
                  <a:gd name="T79" fmla="*/ 1034 h 1049"/>
                  <a:gd name="T80" fmla="*/ 114 w 150"/>
                  <a:gd name="T81" fmla="*/ 1043 h 1049"/>
                  <a:gd name="T82" fmla="*/ 112 w 150"/>
                  <a:gd name="T83" fmla="*/ 1049 h 1049"/>
                  <a:gd name="T84" fmla="*/ 150 w 150"/>
                  <a:gd name="T85" fmla="*/ 1049 h 1049"/>
                  <a:gd name="T86" fmla="*/ 150 w 150"/>
                  <a:gd name="T87" fmla="*/ 1049 h 10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0"/>
                  <a:gd name="T133" fmla="*/ 0 h 1049"/>
                  <a:gd name="T134" fmla="*/ 150 w 150"/>
                  <a:gd name="T135" fmla="*/ 1049 h 10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0" h="1049">
                    <a:moveTo>
                      <a:pt x="149" y="1046"/>
                    </a:moveTo>
                    <a:lnTo>
                      <a:pt x="150" y="1049"/>
                    </a:lnTo>
                    <a:lnTo>
                      <a:pt x="149" y="967"/>
                    </a:lnTo>
                    <a:lnTo>
                      <a:pt x="145" y="883"/>
                    </a:lnTo>
                    <a:lnTo>
                      <a:pt x="140" y="801"/>
                    </a:lnTo>
                    <a:lnTo>
                      <a:pt x="135" y="722"/>
                    </a:lnTo>
                    <a:lnTo>
                      <a:pt x="127" y="647"/>
                    </a:lnTo>
                    <a:lnTo>
                      <a:pt x="120" y="583"/>
                    </a:lnTo>
                    <a:lnTo>
                      <a:pt x="115" y="526"/>
                    </a:lnTo>
                    <a:lnTo>
                      <a:pt x="110" y="484"/>
                    </a:lnTo>
                    <a:lnTo>
                      <a:pt x="106" y="456"/>
                    </a:lnTo>
                    <a:lnTo>
                      <a:pt x="104" y="447"/>
                    </a:lnTo>
                    <a:lnTo>
                      <a:pt x="94" y="390"/>
                    </a:lnTo>
                    <a:lnTo>
                      <a:pt x="82" y="329"/>
                    </a:lnTo>
                    <a:lnTo>
                      <a:pt x="69" y="269"/>
                    </a:lnTo>
                    <a:lnTo>
                      <a:pt x="54" y="211"/>
                    </a:lnTo>
                    <a:lnTo>
                      <a:pt x="41" y="154"/>
                    </a:lnTo>
                    <a:lnTo>
                      <a:pt x="28" y="105"/>
                    </a:lnTo>
                    <a:lnTo>
                      <a:pt x="17" y="63"/>
                    </a:lnTo>
                    <a:lnTo>
                      <a:pt x="8" y="30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4"/>
                    </a:lnTo>
                    <a:lnTo>
                      <a:pt x="54" y="217"/>
                    </a:lnTo>
                    <a:lnTo>
                      <a:pt x="73" y="311"/>
                    </a:lnTo>
                    <a:lnTo>
                      <a:pt x="86" y="393"/>
                    </a:lnTo>
                    <a:lnTo>
                      <a:pt x="96" y="465"/>
                    </a:lnTo>
                    <a:lnTo>
                      <a:pt x="103" y="526"/>
                    </a:lnTo>
                    <a:lnTo>
                      <a:pt x="107" y="574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19"/>
                    </a:lnTo>
                    <a:lnTo>
                      <a:pt x="117" y="789"/>
                    </a:lnTo>
                    <a:lnTo>
                      <a:pt x="119" y="849"/>
                    </a:lnTo>
                    <a:lnTo>
                      <a:pt x="119" y="904"/>
                    </a:lnTo>
                    <a:lnTo>
                      <a:pt x="117" y="949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4" y="1043"/>
                    </a:lnTo>
                    <a:lnTo>
                      <a:pt x="112" y="1049"/>
                    </a:lnTo>
                    <a:lnTo>
                      <a:pt x="150" y="104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93"/>
              <p:cNvSpPr>
                <a:spLocks/>
              </p:cNvSpPr>
              <p:nvPr/>
            </p:nvSpPr>
            <p:spPr bwMode="auto">
              <a:xfrm>
                <a:off x="1962" y="3041"/>
                <a:ext cx="251" cy="786"/>
              </a:xfrm>
              <a:custGeom>
                <a:avLst/>
                <a:gdLst>
                  <a:gd name="T0" fmla="*/ 223 w 251"/>
                  <a:gd name="T1" fmla="*/ 783 h 786"/>
                  <a:gd name="T2" fmla="*/ 222 w 251"/>
                  <a:gd name="T3" fmla="*/ 677 h 786"/>
                  <a:gd name="T4" fmla="*/ 215 w 251"/>
                  <a:gd name="T5" fmla="*/ 565 h 786"/>
                  <a:gd name="T6" fmla="*/ 205 w 251"/>
                  <a:gd name="T7" fmla="*/ 456 h 786"/>
                  <a:gd name="T8" fmla="*/ 189 w 251"/>
                  <a:gd name="T9" fmla="*/ 353 h 786"/>
                  <a:gd name="T10" fmla="*/ 169 w 251"/>
                  <a:gd name="T11" fmla="*/ 257 h 786"/>
                  <a:gd name="T12" fmla="*/ 145 w 251"/>
                  <a:gd name="T13" fmla="*/ 172 h 786"/>
                  <a:gd name="T14" fmla="*/ 116 w 251"/>
                  <a:gd name="T15" fmla="*/ 102 h 786"/>
                  <a:gd name="T16" fmla="*/ 83 w 251"/>
                  <a:gd name="T17" fmla="*/ 48 h 786"/>
                  <a:gd name="T18" fmla="*/ 46 w 251"/>
                  <a:gd name="T19" fmla="*/ 12 h 786"/>
                  <a:gd name="T20" fmla="*/ 4 w 251"/>
                  <a:gd name="T21" fmla="*/ 0 h 786"/>
                  <a:gd name="T22" fmla="*/ 0 w 251"/>
                  <a:gd name="T23" fmla="*/ 0 h 786"/>
                  <a:gd name="T24" fmla="*/ 42 w 251"/>
                  <a:gd name="T25" fmla="*/ 3 h 786"/>
                  <a:gd name="T26" fmla="*/ 82 w 251"/>
                  <a:gd name="T27" fmla="*/ 33 h 786"/>
                  <a:gd name="T28" fmla="*/ 116 w 251"/>
                  <a:gd name="T29" fmla="*/ 87 h 786"/>
                  <a:gd name="T30" fmla="*/ 148 w 251"/>
                  <a:gd name="T31" fmla="*/ 157 h 786"/>
                  <a:gd name="T32" fmla="*/ 176 w 251"/>
                  <a:gd name="T33" fmla="*/ 245 h 786"/>
                  <a:gd name="T34" fmla="*/ 199 w 251"/>
                  <a:gd name="T35" fmla="*/ 341 h 786"/>
                  <a:gd name="T36" fmla="*/ 218 w 251"/>
                  <a:gd name="T37" fmla="*/ 447 h 786"/>
                  <a:gd name="T38" fmla="*/ 234 w 251"/>
                  <a:gd name="T39" fmla="*/ 559 h 786"/>
                  <a:gd name="T40" fmla="*/ 244 w 251"/>
                  <a:gd name="T41" fmla="*/ 671 h 786"/>
                  <a:gd name="T42" fmla="*/ 251 w 251"/>
                  <a:gd name="T43" fmla="*/ 780 h 786"/>
                  <a:gd name="T44" fmla="*/ 224 w 251"/>
                  <a:gd name="T45" fmla="*/ 786 h 786"/>
                  <a:gd name="T46" fmla="*/ 224 w 251"/>
                  <a:gd name="T47" fmla="*/ 786 h 786"/>
                  <a:gd name="T48" fmla="*/ 223 w 251"/>
                  <a:gd name="T49" fmla="*/ 783 h 7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1"/>
                  <a:gd name="T76" fmla="*/ 0 h 786"/>
                  <a:gd name="T77" fmla="*/ 251 w 251"/>
                  <a:gd name="T78" fmla="*/ 786 h 7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1" h="786">
                    <a:moveTo>
                      <a:pt x="223" y="783"/>
                    </a:moveTo>
                    <a:lnTo>
                      <a:pt x="222" y="677"/>
                    </a:lnTo>
                    <a:lnTo>
                      <a:pt x="215" y="565"/>
                    </a:lnTo>
                    <a:lnTo>
                      <a:pt x="205" y="456"/>
                    </a:lnTo>
                    <a:lnTo>
                      <a:pt x="189" y="353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2" y="3"/>
                    </a:lnTo>
                    <a:lnTo>
                      <a:pt x="82" y="33"/>
                    </a:lnTo>
                    <a:lnTo>
                      <a:pt x="116" y="87"/>
                    </a:lnTo>
                    <a:lnTo>
                      <a:pt x="148" y="157"/>
                    </a:lnTo>
                    <a:lnTo>
                      <a:pt x="176" y="245"/>
                    </a:lnTo>
                    <a:lnTo>
                      <a:pt x="199" y="341"/>
                    </a:lnTo>
                    <a:lnTo>
                      <a:pt x="218" y="447"/>
                    </a:lnTo>
                    <a:lnTo>
                      <a:pt x="234" y="559"/>
                    </a:lnTo>
                    <a:lnTo>
                      <a:pt x="244" y="671"/>
                    </a:lnTo>
                    <a:lnTo>
                      <a:pt x="251" y="780"/>
                    </a:lnTo>
                    <a:lnTo>
                      <a:pt x="224" y="786"/>
                    </a:lnTo>
                    <a:lnTo>
                      <a:pt x="223" y="78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94"/>
              <p:cNvSpPr>
                <a:spLocks/>
              </p:cNvSpPr>
              <p:nvPr/>
            </p:nvSpPr>
            <p:spPr bwMode="auto">
              <a:xfrm>
                <a:off x="1962" y="3041"/>
                <a:ext cx="251" cy="786"/>
              </a:xfrm>
              <a:custGeom>
                <a:avLst/>
                <a:gdLst>
                  <a:gd name="T0" fmla="*/ 223 w 251"/>
                  <a:gd name="T1" fmla="*/ 783 h 786"/>
                  <a:gd name="T2" fmla="*/ 222 w 251"/>
                  <a:gd name="T3" fmla="*/ 677 h 786"/>
                  <a:gd name="T4" fmla="*/ 215 w 251"/>
                  <a:gd name="T5" fmla="*/ 565 h 786"/>
                  <a:gd name="T6" fmla="*/ 205 w 251"/>
                  <a:gd name="T7" fmla="*/ 456 h 786"/>
                  <a:gd name="T8" fmla="*/ 189 w 251"/>
                  <a:gd name="T9" fmla="*/ 353 h 786"/>
                  <a:gd name="T10" fmla="*/ 169 w 251"/>
                  <a:gd name="T11" fmla="*/ 257 h 786"/>
                  <a:gd name="T12" fmla="*/ 145 w 251"/>
                  <a:gd name="T13" fmla="*/ 172 h 786"/>
                  <a:gd name="T14" fmla="*/ 116 w 251"/>
                  <a:gd name="T15" fmla="*/ 102 h 786"/>
                  <a:gd name="T16" fmla="*/ 83 w 251"/>
                  <a:gd name="T17" fmla="*/ 48 h 786"/>
                  <a:gd name="T18" fmla="*/ 46 w 251"/>
                  <a:gd name="T19" fmla="*/ 12 h 786"/>
                  <a:gd name="T20" fmla="*/ 4 w 251"/>
                  <a:gd name="T21" fmla="*/ 0 h 786"/>
                  <a:gd name="T22" fmla="*/ 0 w 251"/>
                  <a:gd name="T23" fmla="*/ 0 h 786"/>
                  <a:gd name="T24" fmla="*/ 42 w 251"/>
                  <a:gd name="T25" fmla="*/ 3 h 786"/>
                  <a:gd name="T26" fmla="*/ 82 w 251"/>
                  <a:gd name="T27" fmla="*/ 33 h 786"/>
                  <a:gd name="T28" fmla="*/ 116 w 251"/>
                  <a:gd name="T29" fmla="*/ 87 h 786"/>
                  <a:gd name="T30" fmla="*/ 148 w 251"/>
                  <a:gd name="T31" fmla="*/ 157 h 786"/>
                  <a:gd name="T32" fmla="*/ 176 w 251"/>
                  <a:gd name="T33" fmla="*/ 245 h 786"/>
                  <a:gd name="T34" fmla="*/ 199 w 251"/>
                  <a:gd name="T35" fmla="*/ 341 h 786"/>
                  <a:gd name="T36" fmla="*/ 218 w 251"/>
                  <a:gd name="T37" fmla="*/ 447 h 786"/>
                  <a:gd name="T38" fmla="*/ 234 w 251"/>
                  <a:gd name="T39" fmla="*/ 559 h 786"/>
                  <a:gd name="T40" fmla="*/ 244 w 251"/>
                  <a:gd name="T41" fmla="*/ 671 h 786"/>
                  <a:gd name="T42" fmla="*/ 251 w 251"/>
                  <a:gd name="T43" fmla="*/ 780 h 786"/>
                  <a:gd name="T44" fmla="*/ 224 w 251"/>
                  <a:gd name="T45" fmla="*/ 786 h 786"/>
                  <a:gd name="T46" fmla="*/ 224 w 251"/>
                  <a:gd name="T47" fmla="*/ 786 h 7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1"/>
                  <a:gd name="T73" fmla="*/ 0 h 786"/>
                  <a:gd name="T74" fmla="*/ 251 w 251"/>
                  <a:gd name="T75" fmla="*/ 786 h 7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1" h="786">
                    <a:moveTo>
                      <a:pt x="223" y="783"/>
                    </a:moveTo>
                    <a:lnTo>
                      <a:pt x="222" y="677"/>
                    </a:lnTo>
                    <a:lnTo>
                      <a:pt x="215" y="565"/>
                    </a:lnTo>
                    <a:lnTo>
                      <a:pt x="205" y="456"/>
                    </a:lnTo>
                    <a:lnTo>
                      <a:pt x="189" y="353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2" y="3"/>
                    </a:lnTo>
                    <a:lnTo>
                      <a:pt x="82" y="33"/>
                    </a:lnTo>
                    <a:lnTo>
                      <a:pt x="116" y="87"/>
                    </a:lnTo>
                    <a:lnTo>
                      <a:pt x="148" y="157"/>
                    </a:lnTo>
                    <a:lnTo>
                      <a:pt x="176" y="245"/>
                    </a:lnTo>
                    <a:lnTo>
                      <a:pt x="199" y="341"/>
                    </a:lnTo>
                    <a:lnTo>
                      <a:pt x="218" y="447"/>
                    </a:lnTo>
                    <a:lnTo>
                      <a:pt x="234" y="559"/>
                    </a:lnTo>
                    <a:lnTo>
                      <a:pt x="244" y="671"/>
                    </a:lnTo>
                    <a:lnTo>
                      <a:pt x="251" y="780"/>
                    </a:lnTo>
                    <a:lnTo>
                      <a:pt x="224" y="78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95"/>
              <p:cNvSpPr>
                <a:spLocks/>
              </p:cNvSpPr>
              <p:nvPr/>
            </p:nvSpPr>
            <p:spPr bwMode="auto">
              <a:xfrm>
                <a:off x="3730" y="3295"/>
                <a:ext cx="250" cy="786"/>
              </a:xfrm>
              <a:custGeom>
                <a:avLst/>
                <a:gdLst>
                  <a:gd name="T0" fmla="*/ 223 w 250"/>
                  <a:gd name="T1" fmla="*/ 786 h 786"/>
                  <a:gd name="T2" fmla="*/ 221 w 250"/>
                  <a:gd name="T3" fmla="*/ 677 h 786"/>
                  <a:gd name="T4" fmla="*/ 215 w 250"/>
                  <a:gd name="T5" fmla="*/ 565 h 786"/>
                  <a:gd name="T6" fmla="*/ 204 w 250"/>
                  <a:gd name="T7" fmla="*/ 456 h 786"/>
                  <a:gd name="T8" fmla="*/ 188 w 250"/>
                  <a:gd name="T9" fmla="*/ 354 h 786"/>
                  <a:gd name="T10" fmla="*/ 169 w 250"/>
                  <a:gd name="T11" fmla="*/ 257 h 786"/>
                  <a:gd name="T12" fmla="*/ 145 w 250"/>
                  <a:gd name="T13" fmla="*/ 172 h 786"/>
                  <a:gd name="T14" fmla="*/ 116 w 250"/>
                  <a:gd name="T15" fmla="*/ 102 h 786"/>
                  <a:gd name="T16" fmla="*/ 83 w 250"/>
                  <a:gd name="T17" fmla="*/ 48 h 786"/>
                  <a:gd name="T18" fmla="*/ 46 w 250"/>
                  <a:gd name="T19" fmla="*/ 15 h 786"/>
                  <a:gd name="T20" fmla="*/ 4 w 250"/>
                  <a:gd name="T21" fmla="*/ 3 h 786"/>
                  <a:gd name="T22" fmla="*/ 0 w 250"/>
                  <a:gd name="T23" fmla="*/ 0 h 786"/>
                  <a:gd name="T24" fmla="*/ 43 w 250"/>
                  <a:gd name="T25" fmla="*/ 6 h 786"/>
                  <a:gd name="T26" fmla="*/ 82 w 250"/>
                  <a:gd name="T27" fmla="*/ 36 h 786"/>
                  <a:gd name="T28" fmla="*/ 117 w 250"/>
                  <a:gd name="T29" fmla="*/ 87 h 786"/>
                  <a:gd name="T30" fmla="*/ 148 w 250"/>
                  <a:gd name="T31" fmla="*/ 157 h 786"/>
                  <a:gd name="T32" fmla="*/ 175 w 250"/>
                  <a:gd name="T33" fmla="*/ 245 h 786"/>
                  <a:gd name="T34" fmla="*/ 199 w 250"/>
                  <a:gd name="T35" fmla="*/ 341 h 786"/>
                  <a:gd name="T36" fmla="*/ 219 w 250"/>
                  <a:gd name="T37" fmla="*/ 447 h 786"/>
                  <a:gd name="T38" fmla="*/ 233 w 250"/>
                  <a:gd name="T39" fmla="*/ 559 h 786"/>
                  <a:gd name="T40" fmla="*/ 244 w 250"/>
                  <a:gd name="T41" fmla="*/ 671 h 786"/>
                  <a:gd name="T42" fmla="*/ 250 w 250"/>
                  <a:gd name="T43" fmla="*/ 780 h 786"/>
                  <a:gd name="T44" fmla="*/ 224 w 250"/>
                  <a:gd name="T45" fmla="*/ 786 h 786"/>
                  <a:gd name="T46" fmla="*/ 224 w 250"/>
                  <a:gd name="T47" fmla="*/ 786 h 786"/>
                  <a:gd name="T48" fmla="*/ 223 w 250"/>
                  <a:gd name="T49" fmla="*/ 786 h 7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0"/>
                  <a:gd name="T76" fmla="*/ 0 h 786"/>
                  <a:gd name="T77" fmla="*/ 250 w 250"/>
                  <a:gd name="T78" fmla="*/ 786 h 7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0" h="786">
                    <a:moveTo>
                      <a:pt x="223" y="786"/>
                    </a:moveTo>
                    <a:lnTo>
                      <a:pt x="221" y="677"/>
                    </a:lnTo>
                    <a:lnTo>
                      <a:pt x="215" y="565"/>
                    </a:lnTo>
                    <a:lnTo>
                      <a:pt x="204" y="456"/>
                    </a:lnTo>
                    <a:lnTo>
                      <a:pt x="188" y="354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3" y="6"/>
                    </a:lnTo>
                    <a:lnTo>
                      <a:pt x="82" y="36"/>
                    </a:lnTo>
                    <a:lnTo>
                      <a:pt x="117" y="87"/>
                    </a:lnTo>
                    <a:lnTo>
                      <a:pt x="148" y="157"/>
                    </a:lnTo>
                    <a:lnTo>
                      <a:pt x="175" y="245"/>
                    </a:lnTo>
                    <a:lnTo>
                      <a:pt x="199" y="341"/>
                    </a:lnTo>
                    <a:lnTo>
                      <a:pt x="219" y="447"/>
                    </a:lnTo>
                    <a:lnTo>
                      <a:pt x="233" y="559"/>
                    </a:lnTo>
                    <a:lnTo>
                      <a:pt x="244" y="671"/>
                    </a:lnTo>
                    <a:lnTo>
                      <a:pt x="250" y="780"/>
                    </a:lnTo>
                    <a:lnTo>
                      <a:pt x="224" y="786"/>
                    </a:lnTo>
                    <a:lnTo>
                      <a:pt x="223" y="78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96"/>
              <p:cNvSpPr>
                <a:spLocks/>
              </p:cNvSpPr>
              <p:nvPr/>
            </p:nvSpPr>
            <p:spPr bwMode="auto">
              <a:xfrm>
                <a:off x="3730" y="3295"/>
                <a:ext cx="250" cy="786"/>
              </a:xfrm>
              <a:custGeom>
                <a:avLst/>
                <a:gdLst>
                  <a:gd name="T0" fmla="*/ 223 w 250"/>
                  <a:gd name="T1" fmla="*/ 786 h 786"/>
                  <a:gd name="T2" fmla="*/ 221 w 250"/>
                  <a:gd name="T3" fmla="*/ 677 h 786"/>
                  <a:gd name="T4" fmla="*/ 215 w 250"/>
                  <a:gd name="T5" fmla="*/ 565 h 786"/>
                  <a:gd name="T6" fmla="*/ 204 w 250"/>
                  <a:gd name="T7" fmla="*/ 456 h 786"/>
                  <a:gd name="T8" fmla="*/ 188 w 250"/>
                  <a:gd name="T9" fmla="*/ 354 h 786"/>
                  <a:gd name="T10" fmla="*/ 169 w 250"/>
                  <a:gd name="T11" fmla="*/ 257 h 786"/>
                  <a:gd name="T12" fmla="*/ 145 w 250"/>
                  <a:gd name="T13" fmla="*/ 172 h 786"/>
                  <a:gd name="T14" fmla="*/ 116 w 250"/>
                  <a:gd name="T15" fmla="*/ 102 h 786"/>
                  <a:gd name="T16" fmla="*/ 83 w 250"/>
                  <a:gd name="T17" fmla="*/ 48 h 786"/>
                  <a:gd name="T18" fmla="*/ 46 w 250"/>
                  <a:gd name="T19" fmla="*/ 15 h 786"/>
                  <a:gd name="T20" fmla="*/ 4 w 250"/>
                  <a:gd name="T21" fmla="*/ 3 h 786"/>
                  <a:gd name="T22" fmla="*/ 0 w 250"/>
                  <a:gd name="T23" fmla="*/ 0 h 786"/>
                  <a:gd name="T24" fmla="*/ 43 w 250"/>
                  <a:gd name="T25" fmla="*/ 6 h 786"/>
                  <a:gd name="T26" fmla="*/ 82 w 250"/>
                  <a:gd name="T27" fmla="*/ 36 h 786"/>
                  <a:gd name="T28" fmla="*/ 117 w 250"/>
                  <a:gd name="T29" fmla="*/ 87 h 786"/>
                  <a:gd name="T30" fmla="*/ 148 w 250"/>
                  <a:gd name="T31" fmla="*/ 157 h 786"/>
                  <a:gd name="T32" fmla="*/ 175 w 250"/>
                  <a:gd name="T33" fmla="*/ 245 h 786"/>
                  <a:gd name="T34" fmla="*/ 199 w 250"/>
                  <a:gd name="T35" fmla="*/ 341 h 786"/>
                  <a:gd name="T36" fmla="*/ 219 w 250"/>
                  <a:gd name="T37" fmla="*/ 447 h 786"/>
                  <a:gd name="T38" fmla="*/ 233 w 250"/>
                  <a:gd name="T39" fmla="*/ 559 h 786"/>
                  <a:gd name="T40" fmla="*/ 244 w 250"/>
                  <a:gd name="T41" fmla="*/ 671 h 786"/>
                  <a:gd name="T42" fmla="*/ 250 w 250"/>
                  <a:gd name="T43" fmla="*/ 780 h 786"/>
                  <a:gd name="T44" fmla="*/ 224 w 250"/>
                  <a:gd name="T45" fmla="*/ 786 h 786"/>
                  <a:gd name="T46" fmla="*/ 224 w 250"/>
                  <a:gd name="T47" fmla="*/ 786 h 7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0"/>
                  <a:gd name="T73" fmla="*/ 0 h 786"/>
                  <a:gd name="T74" fmla="*/ 250 w 250"/>
                  <a:gd name="T75" fmla="*/ 786 h 7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0" h="786">
                    <a:moveTo>
                      <a:pt x="223" y="786"/>
                    </a:moveTo>
                    <a:lnTo>
                      <a:pt x="221" y="677"/>
                    </a:lnTo>
                    <a:lnTo>
                      <a:pt x="215" y="565"/>
                    </a:lnTo>
                    <a:lnTo>
                      <a:pt x="204" y="456"/>
                    </a:lnTo>
                    <a:lnTo>
                      <a:pt x="188" y="354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3" y="6"/>
                    </a:lnTo>
                    <a:lnTo>
                      <a:pt x="82" y="36"/>
                    </a:lnTo>
                    <a:lnTo>
                      <a:pt x="117" y="87"/>
                    </a:lnTo>
                    <a:lnTo>
                      <a:pt x="148" y="157"/>
                    </a:lnTo>
                    <a:lnTo>
                      <a:pt x="175" y="245"/>
                    </a:lnTo>
                    <a:lnTo>
                      <a:pt x="199" y="341"/>
                    </a:lnTo>
                    <a:lnTo>
                      <a:pt x="219" y="447"/>
                    </a:lnTo>
                    <a:lnTo>
                      <a:pt x="233" y="559"/>
                    </a:lnTo>
                    <a:lnTo>
                      <a:pt x="244" y="671"/>
                    </a:lnTo>
                    <a:lnTo>
                      <a:pt x="250" y="780"/>
                    </a:lnTo>
                    <a:lnTo>
                      <a:pt x="224" y="78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97"/>
              <p:cNvSpPr>
                <a:spLocks/>
              </p:cNvSpPr>
              <p:nvPr/>
            </p:nvSpPr>
            <p:spPr bwMode="auto">
              <a:xfrm>
                <a:off x="1915" y="3038"/>
                <a:ext cx="188" cy="1019"/>
              </a:xfrm>
              <a:custGeom>
                <a:avLst/>
                <a:gdLst>
                  <a:gd name="T0" fmla="*/ 187 w 188"/>
                  <a:gd name="T1" fmla="*/ 1010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6 w 188"/>
                  <a:gd name="T7" fmla="*/ 849 h 1019"/>
                  <a:gd name="T8" fmla="*/ 168 w 188"/>
                  <a:gd name="T9" fmla="*/ 768 h 1019"/>
                  <a:gd name="T10" fmla="*/ 159 w 188"/>
                  <a:gd name="T11" fmla="*/ 689 h 1019"/>
                  <a:gd name="T12" fmla="*/ 150 w 188"/>
                  <a:gd name="T13" fmla="*/ 620 h 1019"/>
                  <a:gd name="T14" fmla="*/ 141 w 188"/>
                  <a:gd name="T15" fmla="*/ 553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6 w 188"/>
                  <a:gd name="T25" fmla="*/ 369 h 1019"/>
                  <a:gd name="T26" fmla="*/ 92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8 w 188"/>
                  <a:gd name="T39" fmla="*/ 27 h 1019"/>
                  <a:gd name="T40" fmla="*/ 1 w 188"/>
                  <a:gd name="T41" fmla="*/ 6 h 1019"/>
                  <a:gd name="T42" fmla="*/ 0 w 188"/>
                  <a:gd name="T43" fmla="*/ 0 h 1019"/>
                  <a:gd name="T44" fmla="*/ 33 w 188"/>
                  <a:gd name="T45" fmla="*/ 105 h 1019"/>
                  <a:gd name="T46" fmla="*/ 60 w 188"/>
                  <a:gd name="T47" fmla="*/ 202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8 w 188"/>
                  <a:gd name="T57" fmla="*/ 550 h 1019"/>
                  <a:gd name="T58" fmla="*/ 132 w 188"/>
                  <a:gd name="T59" fmla="*/ 583 h 1019"/>
                  <a:gd name="T60" fmla="*/ 133 w 188"/>
                  <a:gd name="T61" fmla="*/ 604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4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3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187 w 188"/>
                  <a:gd name="T89" fmla="*/ 1010 h 10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19"/>
                  <a:gd name="T137" fmla="*/ 188 w 188"/>
                  <a:gd name="T138" fmla="*/ 1019 h 10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19">
                    <a:moveTo>
                      <a:pt x="187" y="1010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6" y="849"/>
                    </a:lnTo>
                    <a:lnTo>
                      <a:pt x="168" y="768"/>
                    </a:lnTo>
                    <a:lnTo>
                      <a:pt x="159" y="689"/>
                    </a:lnTo>
                    <a:lnTo>
                      <a:pt x="150" y="620"/>
                    </a:lnTo>
                    <a:lnTo>
                      <a:pt x="141" y="553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6" y="369"/>
                    </a:lnTo>
                    <a:lnTo>
                      <a:pt x="92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5"/>
                    </a:lnTo>
                    <a:lnTo>
                      <a:pt x="60" y="202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8" y="550"/>
                    </a:lnTo>
                    <a:lnTo>
                      <a:pt x="132" y="583"/>
                    </a:lnTo>
                    <a:lnTo>
                      <a:pt x="133" y="604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4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3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  <a:lnTo>
                      <a:pt x="187" y="101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98"/>
              <p:cNvSpPr>
                <a:spLocks/>
              </p:cNvSpPr>
              <p:nvPr/>
            </p:nvSpPr>
            <p:spPr bwMode="auto">
              <a:xfrm>
                <a:off x="1915" y="3038"/>
                <a:ext cx="188" cy="1019"/>
              </a:xfrm>
              <a:custGeom>
                <a:avLst/>
                <a:gdLst>
                  <a:gd name="T0" fmla="*/ 187 w 188"/>
                  <a:gd name="T1" fmla="*/ 1010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6 w 188"/>
                  <a:gd name="T7" fmla="*/ 849 h 1019"/>
                  <a:gd name="T8" fmla="*/ 168 w 188"/>
                  <a:gd name="T9" fmla="*/ 768 h 1019"/>
                  <a:gd name="T10" fmla="*/ 159 w 188"/>
                  <a:gd name="T11" fmla="*/ 689 h 1019"/>
                  <a:gd name="T12" fmla="*/ 150 w 188"/>
                  <a:gd name="T13" fmla="*/ 620 h 1019"/>
                  <a:gd name="T14" fmla="*/ 141 w 188"/>
                  <a:gd name="T15" fmla="*/ 553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6 w 188"/>
                  <a:gd name="T25" fmla="*/ 369 h 1019"/>
                  <a:gd name="T26" fmla="*/ 92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8 w 188"/>
                  <a:gd name="T39" fmla="*/ 27 h 1019"/>
                  <a:gd name="T40" fmla="*/ 1 w 188"/>
                  <a:gd name="T41" fmla="*/ 6 h 1019"/>
                  <a:gd name="T42" fmla="*/ 0 w 188"/>
                  <a:gd name="T43" fmla="*/ 0 h 1019"/>
                  <a:gd name="T44" fmla="*/ 33 w 188"/>
                  <a:gd name="T45" fmla="*/ 105 h 1019"/>
                  <a:gd name="T46" fmla="*/ 60 w 188"/>
                  <a:gd name="T47" fmla="*/ 202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8 w 188"/>
                  <a:gd name="T57" fmla="*/ 550 h 1019"/>
                  <a:gd name="T58" fmla="*/ 132 w 188"/>
                  <a:gd name="T59" fmla="*/ 583 h 1019"/>
                  <a:gd name="T60" fmla="*/ 133 w 188"/>
                  <a:gd name="T61" fmla="*/ 604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4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3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19"/>
                  <a:gd name="T134" fmla="*/ 188 w 188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19">
                    <a:moveTo>
                      <a:pt x="187" y="1010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6" y="849"/>
                    </a:lnTo>
                    <a:lnTo>
                      <a:pt x="168" y="768"/>
                    </a:lnTo>
                    <a:lnTo>
                      <a:pt x="159" y="689"/>
                    </a:lnTo>
                    <a:lnTo>
                      <a:pt x="150" y="620"/>
                    </a:lnTo>
                    <a:lnTo>
                      <a:pt x="141" y="553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6" y="369"/>
                    </a:lnTo>
                    <a:lnTo>
                      <a:pt x="92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5"/>
                    </a:lnTo>
                    <a:lnTo>
                      <a:pt x="60" y="202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8" y="550"/>
                    </a:lnTo>
                    <a:lnTo>
                      <a:pt x="132" y="583"/>
                    </a:lnTo>
                    <a:lnTo>
                      <a:pt x="133" y="604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4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3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99"/>
              <p:cNvSpPr>
                <a:spLocks/>
              </p:cNvSpPr>
              <p:nvPr/>
            </p:nvSpPr>
            <p:spPr bwMode="auto">
              <a:xfrm>
                <a:off x="1667" y="3198"/>
                <a:ext cx="97" cy="680"/>
              </a:xfrm>
              <a:custGeom>
                <a:avLst/>
                <a:gdLst>
                  <a:gd name="T0" fmla="*/ 97 w 97"/>
                  <a:gd name="T1" fmla="*/ 680 h 680"/>
                  <a:gd name="T2" fmla="*/ 97 w 97"/>
                  <a:gd name="T3" fmla="*/ 680 h 680"/>
                  <a:gd name="T4" fmla="*/ 97 w 97"/>
                  <a:gd name="T5" fmla="*/ 629 h 680"/>
                  <a:gd name="T6" fmla="*/ 95 w 97"/>
                  <a:gd name="T7" fmla="*/ 575 h 680"/>
                  <a:gd name="T8" fmla="*/ 91 w 97"/>
                  <a:gd name="T9" fmla="*/ 520 h 680"/>
                  <a:gd name="T10" fmla="*/ 87 w 97"/>
                  <a:gd name="T11" fmla="*/ 469 h 680"/>
                  <a:gd name="T12" fmla="*/ 83 w 97"/>
                  <a:gd name="T13" fmla="*/ 420 h 680"/>
                  <a:gd name="T14" fmla="*/ 79 w 97"/>
                  <a:gd name="T15" fmla="*/ 378 h 680"/>
                  <a:gd name="T16" fmla="*/ 75 w 97"/>
                  <a:gd name="T17" fmla="*/ 342 h 680"/>
                  <a:gd name="T18" fmla="*/ 71 w 97"/>
                  <a:gd name="T19" fmla="*/ 314 h 680"/>
                  <a:gd name="T20" fmla="*/ 68 w 97"/>
                  <a:gd name="T21" fmla="*/ 296 h 680"/>
                  <a:gd name="T22" fmla="*/ 68 w 97"/>
                  <a:gd name="T23" fmla="*/ 290 h 680"/>
                  <a:gd name="T24" fmla="*/ 62 w 97"/>
                  <a:gd name="T25" fmla="*/ 254 h 680"/>
                  <a:gd name="T26" fmla="*/ 52 w 97"/>
                  <a:gd name="T27" fmla="*/ 215 h 680"/>
                  <a:gd name="T28" fmla="*/ 44 w 97"/>
                  <a:gd name="T29" fmla="*/ 175 h 680"/>
                  <a:gd name="T30" fmla="*/ 35 w 97"/>
                  <a:gd name="T31" fmla="*/ 136 h 680"/>
                  <a:gd name="T32" fmla="*/ 26 w 97"/>
                  <a:gd name="T33" fmla="*/ 100 h 680"/>
                  <a:gd name="T34" fmla="*/ 18 w 97"/>
                  <a:gd name="T35" fmla="*/ 66 h 680"/>
                  <a:gd name="T36" fmla="*/ 11 w 97"/>
                  <a:gd name="T37" fmla="*/ 39 h 680"/>
                  <a:gd name="T38" fmla="*/ 5 w 97"/>
                  <a:gd name="T39" fmla="*/ 18 h 680"/>
                  <a:gd name="T40" fmla="*/ 2 w 97"/>
                  <a:gd name="T41" fmla="*/ 6 h 680"/>
                  <a:gd name="T42" fmla="*/ 0 w 97"/>
                  <a:gd name="T43" fmla="*/ 0 h 680"/>
                  <a:gd name="T44" fmla="*/ 19 w 97"/>
                  <a:gd name="T45" fmla="*/ 72 h 680"/>
                  <a:gd name="T46" fmla="*/ 35 w 97"/>
                  <a:gd name="T47" fmla="*/ 142 h 680"/>
                  <a:gd name="T48" fmla="*/ 47 w 97"/>
                  <a:gd name="T49" fmla="*/ 203 h 680"/>
                  <a:gd name="T50" fmla="*/ 56 w 97"/>
                  <a:gd name="T51" fmla="*/ 257 h 680"/>
                  <a:gd name="T52" fmla="*/ 63 w 97"/>
                  <a:gd name="T53" fmla="*/ 302 h 680"/>
                  <a:gd name="T54" fmla="*/ 67 w 97"/>
                  <a:gd name="T55" fmla="*/ 342 h 680"/>
                  <a:gd name="T56" fmla="*/ 70 w 97"/>
                  <a:gd name="T57" fmla="*/ 375 h 680"/>
                  <a:gd name="T58" fmla="*/ 71 w 97"/>
                  <a:gd name="T59" fmla="*/ 396 h 680"/>
                  <a:gd name="T60" fmla="*/ 72 w 97"/>
                  <a:gd name="T61" fmla="*/ 411 h 680"/>
                  <a:gd name="T62" fmla="*/ 72 w 97"/>
                  <a:gd name="T63" fmla="*/ 414 h 680"/>
                  <a:gd name="T64" fmla="*/ 75 w 97"/>
                  <a:gd name="T65" fmla="*/ 466 h 680"/>
                  <a:gd name="T66" fmla="*/ 76 w 97"/>
                  <a:gd name="T67" fmla="*/ 514 h 680"/>
                  <a:gd name="T68" fmla="*/ 77 w 97"/>
                  <a:gd name="T69" fmla="*/ 553 h 680"/>
                  <a:gd name="T70" fmla="*/ 77 w 97"/>
                  <a:gd name="T71" fmla="*/ 587 h 680"/>
                  <a:gd name="T72" fmla="*/ 76 w 97"/>
                  <a:gd name="T73" fmla="*/ 617 h 680"/>
                  <a:gd name="T74" fmla="*/ 76 w 97"/>
                  <a:gd name="T75" fmla="*/ 641 h 680"/>
                  <a:gd name="T76" fmla="*/ 75 w 97"/>
                  <a:gd name="T77" fmla="*/ 659 h 680"/>
                  <a:gd name="T78" fmla="*/ 73 w 97"/>
                  <a:gd name="T79" fmla="*/ 671 h 680"/>
                  <a:gd name="T80" fmla="*/ 73 w 97"/>
                  <a:gd name="T81" fmla="*/ 677 h 680"/>
                  <a:gd name="T82" fmla="*/ 73 w 97"/>
                  <a:gd name="T83" fmla="*/ 680 h 680"/>
                  <a:gd name="T84" fmla="*/ 97 w 97"/>
                  <a:gd name="T85" fmla="*/ 680 h 680"/>
                  <a:gd name="T86" fmla="*/ 97 w 97"/>
                  <a:gd name="T87" fmla="*/ 680 h 6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0"/>
                  <a:gd name="T134" fmla="*/ 97 w 97"/>
                  <a:gd name="T135" fmla="*/ 680 h 6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0">
                    <a:moveTo>
                      <a:pt x="97" y="680"/>
                    </a:moveTo>
                    <a:lnTo>
                      <a:pt x="97" y="680"/>
                    </a:lnTo>
                    <a:lnTo>
                      <a:pt x="97" y="629"/>
                    </a:lnTo>
                    <a:lnTo>
                      <a:pt x="95" y="575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0"/>
                    </a:lnTo>
                    <a:lnTo>
                      <a:pt x="79" y="378"/>
                    </a:lnTo>
                    <a:lnTo>
                      <a:pt x="75" y="342"/>
                    </a:lnTo>
                    <a:lnTo>
                      <a:pt x="71" y="314"/>
                    </a:lnTo>
                    <a:lnTo>
                      <a:pt x="68" y="296"/>
                    </a:lnTo>
                    <a:lnTo>
                      <a:pt x="68" y="290"/>
                    </a:lnTo>
                    <a:lnTo>
                      <a:pt x="62" y="254"/>
                    </a:lnTo>
                    <a:lnTo>
                      <a:pt x="52" y="215"/>
                    </a:lnTo>
                    <a:lnTo>
                      <a:pt x="44" y="175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6"/>
                    </a:lnTo>
                    <a:lnTo>
                      <a:pt x="11" y="39"/>
                    </a:lnTo>
                    <a:lnTo>
                      <a:pt x="5" y="1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9" y="72"/>
                    </a:lnTo>
                    <a:lnTo>
                      <a:pt x="35" y="142"/>
                    </a:lnTo>
                    <a:lnTo>
                      <a:pt x="47" y="203"/>
                    </a:lnTo>
                    <a:lnTo>
                      <a:pt x="56" y="257"/>
                    </a:lnTo>
                    <a:lnTo>
                      <a:pt x="63" y="302"/>
                    </a:lnTo>
                    <a:lnTo>
                      <a:pt x="67" y="342"/>
                    </a:lnTo>
                    <a:lnTo>
                      <a:pt x="70" y="375"/>
                    </a:lnTo>
                    <a:lnTo>
                      <a:pt x="71" y="396"/>
                    </a:lnTo>
                    <a:lnTo>
                      <a:pt x="72" y="411"/>
                    </a:lnTo>
                    <a:lnTo>
                      <a:pt x="72" y="414"/>
                    </a:lnTo>
                    <a:lnTo>
                      <a:pt x="75" y="466"/>
                    </a:lnTo>
                    <a:lnTo>
                      <a:pt x="76" y="514"/>
                    </a:lnTo>
                    <a:lnTo>
                      <a:pt x="77" y="553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41"/>
                    </a:lnTo>
                    <a:lnTo>
                      <a:pt x="75" y="659"/>
                    </a:lnTo>
                    <a:lnTo>
                      <a:pt x="73" y="671"/>
                    </a:lnTo>
                    <a:lnTo>
                      <a:pt x="73" y="677"/>
                    </a:lnTo>
                    <a:lnTo>
                      <a:pt x="73" y="680"/>
                    </a:lnTo>
                    <a:lnTo>
                      <a:pt x="97" y="6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100"/>
              <p:cNvSpPr>
                <a:spLocks/>
              </p:cNvSpPr>
              <p:nvPr/>
            </p:nvSpPr>
            <p:spPr bwMode="auto">
              <a:xfrm>
                <a:off x="1667" y="3198"/>
                <a:ext cx="97" cy="680"/>
              </a:xfrm>
              <a:custGeom>
                <a:avLst/>
                <a:gdLst>
                  <a:gd name="T0" fmla="*/ 97 w 97"/>
                  <a:gd name="T1" fmla="*/ 680 h 680"/>
                  <a:gd name="T2" fmla="*/ 97 w 97"/>
                  <a:gd name="T3" fmla="*/ 680 h 680"/>
                  <a:gd name="T4" fmla="*/ 97 w 97"/>
                  <a:gd name="T5" fmla="*/ 629 h 680"/>
                  <a:gd name="T6" fmla="*/ 95 w 97"/>
                  <a:gd name="T7" fmla="*/ 575 h 680"/>
                  <a:gd name="T8" fmla="*/ 91 w 97"/>
                  <a:gd name="T9" fmla="*/ 520 h 680"/>
                  <a:gd name="T10" fmla="*/ 87 w 97"/>
                  <a:gd name="T11" fmla="*/ 469 h 680"/>
                  <a:gd name="T12" fmla="*/ 83 w 97"/>
                  <a:gd name="T13" fmla="*/ 420 h 680"/>
                  <a:gd name="T14" fmla="*/ 79 w 97"/>
                  <a:gd name="T15" fmla="*/ 378 h 680"/>
                  <a:gd name="T16" fmla="*/ 75 w 97"/>
                  <a:gd name="T17" fmla="*/ 342 h 680"/>
                  <a:gd name="T18" fmla="*/ 71 w 97"/>
                  <a:gd name="T19" fmla="*/ 314 h 680"/>
                  <a:gd name="T20" fmla="*/ 68 w 97"/>
                  <a:gd name="T21" fmla="*/ 296 h 680"/>
                  <a:gd name="T22" fmla="*/ 68 w 97"/>
                  <a:gd name="T23" fmla="*/ 290 h 680"/>
                  <a:gd name="T24" fmla="*/ 62 w 97"/>
                  <a:gd name="T25" fmla="*/ 254 h 680"/>
                  <a:gd name="T26" fmla="*/ 52 w 97"/>
                  <a:gd name="T27" fmla="*/ 215 h 680"/>
                  <a:gd name="T28" fmla="*/ 44 w 97"/>
                  <a:gd name="T29" fmla="*/ 175 h 680"/>
                  <a:gd name="T30" fmla="*/ 35 w 97"/>
                  <a:gd name="T31" fmla="*/ 136 h 680"/>
                  <a:gd name="T32" fmla="*/ 26 w 97"/>
                  <a:gd name="T33" fmla="*/ 100 h 680"/>
                  <a:gd name="T34" fmla="*/ 18 w 97"/>
                  <a:gd name="T35" fmla="*/ 66 h 680"/>
                  <a:gd name="T36" fmla="*/ 11 w 97"/>
                  <a:gd name="T37" fmla="*/ 39 h 680"/>
                  <a:gd name="T38" fmla="*/ 5 w 97"/>
                  <a:gd name="T39" fmla="*/ 18 h 680"/>
                  <a:gd name="T40" fmla="*/ 2 w 97"/>
                  <a:gd name="T41" fmla="*/ 6 h 680"/>
                  <a:gd name="T42" fmla="*/ 0 w 97"/>
                  <a:gd name="T43" fmla="*/ 0 h 680"/>
                  <a:gd name="T44" fmla="*/ 19 w 97"/>
                  <a:gd name="T45" fmla="*/ 72 h 680"/>
                  <a:gd name="T46" fmla="*/ 35 w 97"/>
                  <a:gd name="T47" fmla="*/ 142 h 680"/>
                  <a:gd name="T48" fmla="*/ 47 w 97"/>
                  <a:gd name="T49" fmla="*/ 203 h 680"/>
                  <a:gd name="T50" fmla="*/ 56 w 97"/>
                  <a:gd name="T51" fmla="*/ 257 h 680"/>
                  <a:gd name="T52" fmla="*/ 63 w 97"/>
                  <a:gd name="T53" fmla="*/ 302 h 680"/>
                  <a:gd name="T54" fmla="*/ 67 w 97"/>
                  <a:gd name="T55" fmla="*/ 342 h 680"/>
                  <a:gd name="T56" fmla="*/ 70 w 97"/>
                  <a:gd name="T57" fmla="*/ 375 h 680"/>
                  <a:gd name="T58" fmla="*/ 71 w 97"/>
                  <a:gd name="T59" fmla="*/ 396 h 680"/>
                  <a:gd name="T60" fmla="*/ 72 w 97"/>
                  <a:gd name="T61" fmla="*/ 411 h 680"/>
                  <a:gd name="T62" fmla="*/ 72 w 97"/>
                  <a:gd name="T63" fmla="*/ 414 h 680"/>
                  <a:gd name="T64" fmla="*/ 75 w 97"/>
                  <a:gd name="T65" fmla="*/ 466 h 680"/>
                  <a:gd name="T66" fmla="*/ 76 w 97"/>
                  <a:gd name="T67" fmla="*/ 514 h 680"/>
                  <a:gd name="T68" fmla="*/ 77 w 97"/>
                  <a:gd name="T69" fmla="*/ 553 h 680"/>
                  <a:gd name="T70" fmla="*/ 77 w 97"/>
                  <a:gd name="T71" fmla="*/ 587 h 680"/>
                  <a:gd name="T72" fmla="*/ 76 w 97"/>
                  <a:gd name="T73" fmla="*/ 617 h 680"/>
                  <a:gd name="T74" fmla="*/ 76 w 97"/>
                  <a:gd name="T75" fmla="*/ 641 h 680"/>
                  <a:gd name="T76" fmla="*/ 75 w 97"/>
                  <a:gd name="T77" fmla="*/ 659 h 680"/>
                  <a:gd name="T78" fmla="*/ 73 w 97"/>
                  <a:gd name="T79" fmla="*/ 671 h 680"/>
                  <a:gd name="T80" fmla="*/ 73 w 97"/>
                  <a:gd name="T81" fmla="*/ 677 h 680"/>
                  <a:gd name="T82" fmla="*/ 73 w 97"/>
                  <a:gd name="T83" fmla="*/ 680 h 680"/>
                  <a:gd name="T84" fmla="*/ 97 w 97"/>
                  <a:gd name="T85" fmla="*/ 680 h 680"/>
                  <a:gd name="T86" fmla="*/ 97 w 97"/>
                  <a:gd name="T87" fmla="*/ 680 h 6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0"/>
                  <a:gd name="T134" fmla="*/ 97 w 97"/>
                  <a:gd name="T135" fmla="*/ 680 h 6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0">
                    <a:moveTo>
                      <a:pt x="97" y="680"/>
                    </a:moveTo>
                    <a:lnTo>
                      <a:pt x="97" y="680"/>
                    </a:lnTo>
                    <a:lnTo>
                      <a:pt x="97" y="629"/>
                    </a:lnTo>
                    <a:lnTo>
                      <a:pt x="95" y="575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0"/>
                    </a:lnTo>
                    <a:lnTo>
                      <a:pt x="79" y="378"/>
                    </a:lnTo>
                    <a:lnTo>
                      <a:pt x="75" y="342"/>
                    </a:lnTo>
                    <a:lnTo>
                      <a:pt x="71" y="314"/>
                    </a:lnTo>
                    <a:lnTo>
                      <a:pt x="68" y="296"/>
                    </a:lnTo>
                    <a:lnTo>
                      <a:pt x="68" y="290"/>
                    </a:lnTo>
                    <a:lnTo>
                      <a:pt x="62" y="254"/>
                    </a:lnTo>
                    <a:lnTo>
                      <a:pt x="52" y="215"/>
                    </a:lnTo>
                    <a:lnTo>
                      <a:pt x="44" y="175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6"/>
                    </a:lnTo>
                    <a:lnTo>
                      <a:pt x="11" y="39"/>
                    </a:lnTo>
                    <a:lnTo>
                      <a:pt x="5" y="1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9" y="72"/>
                    </a:lnTo>
                    <a:lnTo>
                      <a:pt x="35" y="142"/>
                    </a:lnTo>
                    <a:lnTo>
                      <a:pt x="47" y="203"/>
                    </a:lnTo>
                    <a:lnTo>
                      <a:pt x="56" y="257"/>
                    </a:lnTo>
                    <a:lnTo>
                      <a:pt x="63" y="302"/>
                    </a:lnTo>
                    <a:lnTo>
                      <a:pt x="67" y="342"/>
                    </a:lnTo>
                    <a:lnTo>
                      <a:pt x="70" y="375"/>
                    </a:lnTo>
                    <a:lnTo>
                      <a:pt x="71" y="396"/>
                    </a:lnTo>
                    <a:lnTo>
                      <a:pt x="72" y="411"/>
                    </a:lnTo>
                    <a:lnTo>
                      <a:pt x="72" y="414"/>
                    </a:lnTo>
                    <a:lnTo>
                      <a:pt x="75" y="466"/>
                    </a:lnTo>
                    <a:lnTo>
                      <a:pt x="76" y="514"/>
                    </a:lnTo>
                    <a:lnTo>
                      <a:pt x="77" y="553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41"/>
                    </a:lnTo>
                    <a:lnTo>
                      <a:pt x="75" y="659"/>
                    </a:lnTo>
                    <a:lnTo>
                      <a:pt x="73" y="671"/>
                    </a:lnTo>
                    <a:lnTo>
                      <a:pt x="73" y="677"/>
                    </a:lnTo>
                    <a:lnTo>
                      <a:pt x="73" y="680"/>
                    </a:lnTo>
                    <a:lnTo>
                      <a:pt x="97" y="68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101"/>
              <p:cNvSpPr>
                <a:spLocks/>
              </p:cNvSpPr>
              <p:nvPr/>
            </p:nvSpPr>
            <p:spPr bwMode="auto">
              <a:xfrm>
                <a:off x="1665" y="3337"/>
                <a:ext cx="203" cy="638"/>
              </a:xfrm>
              <a:custGeom>
                <a:avLst/>
                <a:gdLst>
                  <a:gd name="T0" fmla="*/ 181 w 203"/>
                  <a:gd name="T1" fmla="*/ 638 h 638"/>
                  <a:gd name="T2" fmla="*/ 180 w 203"/>
                  <a:gd name="T3" fmla="*/ 547 h 638"/>
                  <a:gd name="T4" fmla="*/ 174 w 203"/>
                  <a:gd name="T5" fmla="*/ 460 h 638"/>
                  <a:gd name="T6" fmla="*/ 165 w 203"/>
                  <a:gd name="T7" fmla="*/ 372 h 638"/>
                  <a:gd name="T8" fmla="*/ 153 w 203"/>
                  <a:gd name="T9" fmla="*/ 287 h 638"/>
                  <a:gd name="T10" fmla="*/ 137 w 203"/>
                  <a:gd name="T11" fmla="*/ 209 h 638"/>
                  <a:gd name="T12" fmla="*/ 118 w 203"/>
                  <a:gd name="T13" fmla="*/ 139 h 638"/>
                  <a:gd name="T14" fmla="*/ 94 w 203"/>
                  <a:gd name="T15" fmla="*/ 82 h 638"/>
                  <a:gd name="T16" fmla="*/ 68 w 203"/>
                  <a:gd name="T17" fmla="*/ 39 h 638"/>
                  <a:gd name="T18" fmla="*/ 37 w 203"/>
                  <a:gd name="T19" fmla="*/ 9 h 638"/>
                  <a:gd name="T20" fmla="*/ 3 w 203"/>
                  <a:gd name="T21" fmla="*/ 0 h 638"/>
                  <a:gd name="T22" fmla="*/ 0 w 203"/>
                  <a:gd name="T23" fmla="*/ 0 h 638"/>
                  <a:gd name="T24" fmla="*/ 35 w 203"/>
                  <a:gd name="T25" fmla="*/ 3 h 638"/>
                  <a:gd name="T26" fmla="*/ 66 w 203"/>
                  <a:gd name="T27" fmla="*/ 27 h 638"/>
                  <a:gd name="T28" fmla="*/ 94 w 203"/>
                  <a:gd name="T29" fmla="*/ 70 h 638"/>
                  <a:gd name="T30" fmla="*/ 120 w 203"/>
                  <a:gd name="T31" fmla="*/ 127 h 638"/>
                  <a:gd name="T32" fmla="*/ 143 w 203"/>
                  <a:gd name="T33" fmla="*/ 197 h 638"/>
                  <a:gd name="T34" fmla="*/ 161 w 203"/>
                  <a:gd name="T35" fmla="*/ 278 h 638"/>
                  <a:gd name="T36" fmla="*/ 177 w 203"/>
                  <a:gd name="T37" fmla="*/ 363 h 638"/>
                  <a:gd name="T38" fmla="*/ 189 w 203"/>
                  <a:gd name="T39" fmla="*/ 454 h 638"/>
                  <a:gd name="T40" fmla="*/ 198 w 203"/>
                  <a:gd name="T41" fmla="*/ 544 h 638"/>
                  <a:gd name="T42" fmla="*/ 203 w 203"/>
                  <a:gd name="T43" fmla="*/ 635 h 638"/>
                  <a:gd name="T44" fmla="*/ 181 w 203"/>
                  <a:gd name="T45" fmla="*/ 638 h 638"/>
                  <a:gd name="T46" fmla="*/ 18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181" y="638"/>
                    </a:moveTo>
                    <a:lnTo>
                      <a:pt x="180" y="547"/>
                    </a:lnTo>
                    <a:lnTo>
                      <a:pt x="174" y="460"/>
                    </a:lnTo>
                    <a:lnTo>
                      <a:pt x="165" y="372"/>
                    </a:lnTo>
                    <a:lnTo>
                      <a:pt x="153" y="287"/>
                    </a:lnTo>
                    <a:lnTo>
                      <a:pt x="137" y="209"/>
                    </a:lnTo>
                    <a:lnTo>
                      <a:pt x="118" y="139"/>
                    </a:lnTo>
                    <a:lnTo>
                      <a:pt x="94" y="82"/>
                    </a:lnTo>
                    <a:lnTo>
                      <a:pt x="68" y="39"/>
                    </a:lnTo>
                    <a:lnTo>
                      <a:pt x="37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5" y="3"/>
                    </a:lnTo>
                    <a:lnTo>
                      <a:pt x="66" y="27"/>
                    </a:lnTo>
                    <a:lnTo>
                      <a:pt x="94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8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4"/>
                    </a:lnTo>
                    <a:lnTo>
                      <a:pt x="203" y="635"/>
                    </a:lnTo>
                    <a:lnTo>
                      <a:pt x="181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102"/>
              <p:cNvSpPr>
                <a:spLocks/>
              </p:cNvSpPr>
              <p:nvPr/>
            </p:nvSpPr>
            <p:spPr bwMode="auto">
              <a:xfrm>
                <a:off x="1665" y="3337"/>
                <a:ext cx="203" cy="638"/>
              </a:xfrm>
              <a:custGeom>
                <a:avLst/>
                <a:gdLst>
                  <a:gd name="T0" fmla="*/ 181 w 203"/>
                  <a:gd name="T1" fmla="*/ 638 h 638"/>
                  <a:gd name="T2" fmla="*/ 180 w 203"/>
                  <a:gd name="T3" fmla="*/ 547 h 638"/>
                  <a:gd name="T4" fmla="*/ 174 w 203"/>
                  <a:gd name="T5" fmla="*/ 460 h 638"/>
                  <a:gd name="T6" fmla="*/ 165 w 203"/>
                  <a:gd name="T7" fmla="*/ 372 h 638"/>
                  <a:gd name="T8" fmla="*/ 153 w 203"/>
                  <a:gd name="T9" fmla="*/ 287 h 638"/>
                  <a:gd name="T10" fmla="*/ 137 w 203"/>
                  <a:gd name="T11" fmla="*/ 209 h 638"/>
                  <a:gd name="T12" fmla="*/ 118 w 203"/>
                  <a:gd name="T13" fmla="*/ 139 h 638"/>
                  <a:gd name="T14" fmla="*/ 94 w 203"/>
                  <a:gd name="T15" fmla="*/ 82 h 638"/>
                  <a:gd name="T16" fmla="*/ 68 w 203"/>
                  <a:gd name="T17" fmla="*/ 39 h 638"/>
                  <a:gd name="T18" fmla="*/ 37 w 203"/>
                  <a:gd name="T19" fmla="*/ 9 h 638"/>
                  <a:gd name="T20" fmla="*/ 3 w 203"/>
                  <a:gd name="T21" fmla="*/ 0 h 638"/>
                  <a:gd name="T22" fmla="*/ 0 w 203"/>
                  <a:gd name="T23" fmla="*/ 0 h 638"/>
                  <a:gd name="T24" fmla="*/ 35 w 203"/>
                  <a:gd name="T25" fmla="*/ 3 h 638"/>
                  <a:gd name="T26" fmla="*/ 66 w 203"/>
                  <a:gd name="T27" fmla="*/ 27 h 638"/>
                  <a:gd name="T28" fmla="*/ 94 w 203"/>
                  <a:gd name="T29" fmla="*/ 70 h 638"/>
                  <a:gd name="T30" fmla="*/ 120 w 203"/>
                  <a:gd name="T31" fmla="*/ 127 h 638"/>
                  <a:gd name="T32" fmla="*/ 143 w 203"/>
                  <a:gd name="T33" fmla="*/ 197 h 638"/>
                  <a:gd name="T34" fmla="*/ 161 w 203"/>
                  <a:gd name="T35" fmla="*/ 278 h 638"/>
                  <a:gd name="T36" fmla="*/ 177 w 203"/>
                  <a:gd name="T37" fmla="*/ 363 h 638"/>
                  <a:gd name="T38" fmla="*/ 189 w 203"/>
                  <a:gd name="T39" fmla="*/ 454 h 638"/>
                  <a:gd name="T40" fmla="*/ 198 w 203"/>
                  <a:gd name="T41" fmla="*/ 544 h 638"/>
                  <a:gd name="T42" fmla="*/ 203 w 203"/>
                  <a:gd name="T43" fmla="*/ 635 h 638"/>
                  <a:gd name="T44" fmla="*/ 181 w 203"/>
                  <a:gd name="T45" fmla="*/ 638 h 638"/>
                  <a:gd name="T46" fmla="*/ 18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181" y="638"/>
                    </a:moveTo>
                    <a:lnTo>
                      <a:pt x="180" y="547"/>
                    </a:lnTo>
                    <a:lnTo>
                      <a:pt x="174" y="460"/>
                    </a:lnTo>
                    <a:lnTo>
                      <a:pt x="165" y="372"/>
                    </a:lnTo>
                    <a:lnTo>
                      <a:pt x="153" y="287"/>
                    </a:lnTo>
                    <a:lnTo>
                      <a:pt x="137" y="209"/>
                    </a:lnTo>
                    <a:lnTo>
                      <a:pt x="118" y="139"/>
                    </a:lnTo>
                    <a:lnTo>
                      <a:pt x="94" y="82"/>
                    </a:lnTo>
                    <a:lnTo>
                      <a:pt x="68" y="39"/>
                    </a:lnTo>
                    <a:lnTo>
                      <a:pt x="37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5" y="3"/>
                    </a:lnTo>
                    <a:lnTo>
                      <a:pt x="66" y="27"/>
                    </a:lnTo>
                    <a:lnTo>
                      <a:pt x="94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8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4"/>
                    </a:lnTo>
                    <a:lnTo>
                      <a:pt x="203" y="635"/>
                    </a:lnTo>
                    <a:lnTo>
                      <a:pt x="181" y="6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103"/>
              <p:cNvSpPr>
                <a:spLocks/>
              </p:cNvSpPr>
              <p:nvPr/>
            </p:nvSpPr>
            <p:spPr bwMode="auto">
              <a:xfrm>
                <a:off x="2330" y="3258"/>
                <a:ext cx="123" cy="666"/>
              </a:xfrm>
              <a:custGeom>
                <a:avLst/>
                <a:gdLst>
                  <a:gd name="T0" fmla="*/ 123 w 123"/>
                  <a:gd name="T1" fmla="*/ 660 h 666"/>
                  <a:gd name="T2" fmla="*/ 123 w 123"/>
                  <a:gd name="T3" fmla="*/ 660 h 666"/>
                  <a:gd name="T4" fmla="*/ 120 w 123"/>
                  <a:gd name="T5" fmla="*/ 608 h 666"/>
                  <a:gd name="T6" fmla="*/ 116 w 123"/>
                  <a:gd name="T7" fmla="*/ 554 h 666"/>
                  <a:gd name="T8" fmla="*/ 111 w 123"/>
                  <a:gd name="T9" fmla="*/ 502 h 666"/>
                  <a:gd name="T10" fmla="*/ 104 w 123"/>
                  <a:gd name="T11" fmla="*/ 451 h 666"/>
                  <a:gd name="T12" fmla="*/ 98 w 123"/>
                  <a:gd name="T13" fmla="*/ 403 h 666"/>
                  <a:gd name="T14" fmla="*/ 93 w 123"/>
                  <a:gd name="T15" fmla="*/ 363 h 666"/>
                  <a:gd name="T16" fmla="*/ 87 w 123"/>
                  <a:gd name="T17" fmla="*/ 327 h 666"/>
                  <a:gd name="T18" fmla="*/ 82 w 123"/>
                  <a:gd name="T19" fmla="*/ 300 h 666"/>
                  <a:gd name="T20" fmla="*/ 79 w 123"/>
                  <a:gd name="T21" fmla="*/ 285 h 666"/>
                  <a:gd name="T22" fmla="*/ 78 w 123"/>
                  <a:gd name="T23" fmla="*/ 279 h 666"/>
                  <a:gd name="T24" fmla="*/ 70 w 123"/>
                  <a:gd name="T25" fmla="*/ 242 h 666"/>
                  <a:gd name="T26" fmla="*/ 61 w 123"/>
                  <a:gd name="T27" fmla="*/ 203 h 666"/>
                  <a:gd name="T28" fmla="*/ 50 w 123"/>
                  <a:gd name="T29" fmla="*/ 167 h 666"/>
                  <a:gd name="T30" fmla="*/ 40 w 123"/>
                  <a:gd name="T31" fmla="*/ 130 h 666"/>
                  <a:gd name="T32" fmla="*/ 31 w 123"/>
                  <a:gd name="T33" fmla="*/ 97 h 666"/>
                  <a:gd name="T34" fmla="*/ 20 w 123"/>
                  <a:gd name="T35" fmla="*/ 64 h 666"/>
                  <a:gd name="T36" fmla="*/ 12 w 123"/>
                  <a:gd name="T37" fmla="*/ 40 h 666"/>
                  <a:gd name="T38" fmla="*/ 5 w 123"/>
                  <a:gd name="T39" fmla="*/ 18 h 666"/>
                  <a:gd name="T40" fmla="*/ 1 w 123"/>
                  <a:gd name="T41" fmla="*/ 6 h 666"/>
                  <a:gd name="T42" fmla="*/ 0 w 123"/>
                  <a:gd name="T43" fmla="*/ 0 h 666"/>
                  <a:gd name="T44" fmla="*/ 21 w 123"/>
                  <a:gd name="T45" fmla="*/ 70 h 666"/>
                  <a:gd name="T46" fmla="*/ 40 w 123"/>
                  <a:gd name="T47" fmla="*/ 133 h 666"/>
                  <a:gd name="T48" fmla="*/ 54 w 123"/>
                  <a:gd name="T49" fmla="*/ 194 h 666"/>
                  <a:gd name="T50" fmla="*/ 65 w 123"/>
                  <a:gd name="T51" fmla="*/ 245 h 666"/>
                  <a:gd name="T52" fmla="*/ 74 w 123"/>
                  <a:gd name="T53" fmla="*/ 291 h 666"/>
                  <a:gd name="T54" fmla="*/ 79 w 123"/>
                  <a:gd name="T55" fmla="*/ 327 h 666"/>
                  <a:gd name="T56" fmla="*/ 83 w 123"/>
                  <a:gd name="T57" fmla="*/ 360 h 666"/>
                  <a:gd name="T58" fmla="*/ 86 w 123"/>
                  <a:gd name="T59" fmla="*/ 381 h 666"/>
                  <a:gd name="T60" fmla="*/ 87 w 123"/>
                  <a:gd name="T61" fmla="*/ 397 h 666"/>
                  <a:gd name="T62" fmla="*/ 87 w 123"/>
                  <a:gd name="T63" fmla="*/ 400 h 666"/>
                  <a:gd name="T64" fmla="*/ 91 w 123"/>
                  <a:gd name="T65" fmla="*/ 451 h 666"/>
                  <a:gd name="T66" fmla="*/ 95 w 123"/>
                  <a:gd name="T67" fmla="*/ 496 h 666"/>
                  <a:gd name="T68" fmla="*/ 98 w 123"/>
                  <a:gd name="T69" fmla="*/ 536 h 666"/>
                  <a:gd name="T70" fmla="*/ 99 w 123"/>
                  <a:gd name="T71" fmla="*/ 572 h 666"/>
                  <a:gd name="T72" fmla="*/ 99 w 123"/>
                  <a:gd name="T73" fmla="*/ 599 h 666"/>
                  <a:gd name="T74" fmla="*/ 99 w 123"/>
                  <a:gd name="T75" fmla="*/ 623 h 666"/>
                  <a:gd name="T76" fmla="*/ 99 w 123"/>
                  <a:gd name="T77" fmla="*/ 642 h 666"/>
                  <a:gd name="T78" fmla="*/ 99 w 123"/>
                  <a:gd name="T79" fmla="*/ 654 h 666"/>
                  <a:gd name="T80" fmla="*/ 99 w 123"/>
                  <a:gd name="T81" fmla="*/ 663 h 666"/>
                  <a:gd name="T82" fmla="*/ 99 w 123"/>
                  <a:gd name="T83" fmla="*/ 666 h 666"/>
                  <a:gd name="T84" fmla="*/ 123 w 123"/>
                  <a:gd name="T85" fmla="*/ 660 h 666"/>
                  <a:gd name="T86" fmla="*/ 123 w 123"/>
                  <a:gd name="T87" fmla="*/ 660 h 6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6"/>
                  <a:gd name="T134" fmla="*/ 123 w 123"/>
                  <a:gd name="T135" fmla="*/ 666 h 6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6">
                    <a:moveTo>
                      <a:pt x="123" y="660"/>
                    </a:moveTo>
                    <a:lnTo>
                      <a:pt x="123" y="660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1" y="502"/>
                    </a:lnTo>
                    <a:lnTo>
                      <a:pt x="104" y="451"/>
                    </a:lnTo>
                    <a:lnTo>
                      <a:pt x="98" y="403"/>
                    </a:lnTo>
                    <a:lnTo>
                      <a:pt x="93" y="363"/>
                    </a:lnTo>
                    <a:lnTo>
                      <a:pt x="87" y="327"/>
                    </a:lnTo>
                    <a:lnTo>
                      <a:pt x="82" y="300"/>
                    </a:lnTo>
                    <a:lnTo>
                      <a:pt x="79" y="285"/>
                    </a:lnTo>
                    <a:lnTo>
                      <a:pt x="78" y="279"/>
                    </a:lnTo>
                    <a:lnTo>
                      <a:pt x="70" y="242"/>
                    </a:lnTo>
                    <a:lnTo>
                      <a:pt x="61" y="203"/>
                    </a:lnTo>
                    <a:lnTo>
                      <a:pt x="50" y="167"/>
                    </a:lnTo>
                    <a:lnTo>
                      <a:pt x="40" y="130"/>
                    </a:lnTo>
                    <a:lnTo>
                      <a:pt x="31" y="97"/>
                    </a:lnTo>
                    <a:lnTo>
                      <a:pt x="20" y="64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3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1"/>
                    </a:lnTo>
                    <a:lnTo>
                      <a:pt x="79" y="327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7"/>
                    </a:lnTo>
                    <a:lnTo>
                      <a:pt x="87" y="400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6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2"/>
                    </a:lnTo>
                    <a:lnTo>
                      <a:pt x="99" y="654"/>
                    </a:lnTo>
                    <a:lnTo>
                      <a:pt x="99" y="663"/>
                    </a:lnTo>
                    <a:lnTo>
                      <a:pt x="99" y="666"/>
                    </a:lnTo>
                    <a:lnTo>
                      <a:pt x="123" y="66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104"/>
              <p:cNvSpPr>
                <a:spLocks/>
              </p:cNvSpPr>
              <p:nvPr/>
            </p:nvSpPr>
            <p:spPr bwMode="auto">
              <a:xfrm>
                <a:off x="2330" y="3258"/>
                <a:ext cx="123" cy="666"/>
              </a:xfrm>
              <a:custGeom>
                <a:avLst/>
                <a:gdLst>
                  <a:gd name="T0" fmla="*/ 123 w 123"/>
                  <a:gd name="T1" fmla="*/ 660 h 666"/>
                  <a:gd name="T2" fmla="*/ 123 w 123"/>
                  <a:gd name="T3" fmla="*/ 660 h 666"/>
                  <a:gd name="T4" fmla="*/ 120 w 123"/>
                  <a:gd name="T5" fmla="*/ 608 h 666"/>
                  <a:gd name="T6" fmla="*/ 116 w 123"/>
                  <a:gd name="T7" fmla="*/ 554 h 666"/>
                  <a:gd name="T8" fmla="*/ 111 w 123"/>
                  <a:gd name="T9" fmla="*/ 502 h 666"/>
                  <a:gd name="T10" fmla="*/ 104 w 123"/>
                  <a:gd name="T11" fmla="*/ 451 h 666"/>
                  <a:gd name="T12" fmla="*/ 98 w 123"/>
                  <a:gd name="T13" fmla="*/ 403 h 666"/>
                  <a:gd name="T14" fmla="*/ 93 w 123"/>
                  <a:gd name="T15" fmla="*/ 363 h 666"/>
                  <a:gd name="T16" fmla="*/ 87 w 123"/>
                  <a:gd name="T17" fmla="*/ 327 h 666"/>
                  <a:gd name="T18" fmla="*/ 82 w 123"/>
                  <a:gd name="T19" fmla="*/ 300 h 666"/>
                  <a:gd name="T20" fmla="*/ 79 w 123"/>
                  <a:gd name="T21" fmla="*/ 285 h 666"/>
                  <a:gd name="T22" fmla="*/ 78 w 123"/>
                  <a:gd name="T23" fmla="*/ 279 h 666"/>
                  <a:gd name="T24" fmla="*/ 70 w 123"/>
                  <a:gd name="T25" fmla="*/ 242 h 666"/>
                  <a:gd name="T26" fmla="*/ 61 w 123"/>
                  <a:gd name="T27" fmla="*/ 203 h 666"/>
                  <a:gd name="T28" fmla="*/ 50 w 123"/>
                  <a:gd name="T29" fmla="*/ 167 h 666"/>
                  <a:gd name="T30" fmla="*/ 40 w 123"/>
                  <a:gd name="T31" fmla="*/ 130 h 666"/>
                  <a:gd name="T32" fmla="*/ 31 w 123"/>
                  <a:gd name="T33" fmla="*/ 97 h 666"/>
                  <a:gd name="T34" fmla="*/ 20 w 123"/>
                  <a:gd name="T35" fmla="*/ 64 h 666"/>
                  <a:gd name="T36" fmla="*/ 12 w 123"/>
                  <a:gd name="T37" fmla="*/ 40 h 666"/>
                  <a:gd name="T38" fmla="*/ 5 w 123"/>
                  <a:gd name="T39" fmla="*/ 18 h 666"/>
                  <a:gd name="T40" fmla="*/ 1 w 123"/>
                  <a:gd name="T41" fmla="*/ 6 h 666"/>
                  <a:gd name="T42" fmla="*/ 0 w 123"/>
                  <a:gd name="T43" fmla="*/ 0 h 666"/>
                  <a:gd name="T44" fmla="*/ 21 w 123"/>
                  <a:gd name="T45" fmla="*/ 70 h 666"/>
                  <a:gd name="T46" fmla="*/ 40 w 123"/>
                  <a:gd name="T47" fmla="*/ 133 h 666"/>
                  <a:gd name="T48" fmla="*/ 54 w 123"/>
                  <a:gd name="T49" fmla="*/ 194 h 666"/>
                  <a:gd name="T50" fmla="*/ 65 w 123"/>
                  <a:gd name="T51" fmla="*/ 245 h 666"/>
                  <a:gd name="T52" fmla="*/ 74 w 123"/>
                  <a:gd name="T53" fmla="*/ 291 h 666"/>
                  <a:gd name="T54" fmla="*/ 79 w 123"/>
                  <a:gd name="T55" fmla="*/ 327 h 666"/>
                  <a:gd name="T56" fmla="*/ 83 w 123"/>
                  <a:gd name="T57" fmla="*/ 360 h 666"/>
                  <a:gd name="T58" fmla="*/ 86 w 123"/>
                  <a:gd name="T59" fmla="*/ 381 h 666"/>
                  <a:gd name="T60" fmla="*/ 87 w 123"/>
                  <a:gd name="T61" fmla="*/ 397 h 666"/>
                  <a:gd name="T62" fmla="*/ 87 w 123"/>
                  <a:gd name="T63" fmla="*/ 400 h 666"/>
                  <a:gd name="T64" fmla="*/ 91 w 123"/>
                  <a:gd name="T65" fmla="*/ 451 h 666"/>
                  <a:gd name="T66" fmla="*/ 95 w 123"/>
                  <a:gd name="T67" fmla="*/ 496 h 666"/>
                  <a:gd name="T68" fmla="*/ 98 w 123"/>
                  <a:gd name="T69" fmla="*/ 536 h 666"/>
                  <a:gd name="T70" fmla="*/ 99 w 123"/>
                  <a:gd name="T71" fmla="*/ 572 h 666"/>
                  <a:gd name="T72" fmla="*/ 99 w 123"/>
                  <a:gd name="T73" fmla="*/ 599 h 666"/>
                  <a:gd name="T74" fmla="*/ 99 w 123"/>
                  <a:gd name="T75" fmla="*/ 623 h 666"/>
                  <a:gd name="T76" fmla="*/ 99 w 123"/>
                  <a:gd name="T77" fmla="*/ 642 h 666"/>
                  <a:gd name="T78" fmla="*/ 99 w 123"/>
                  <a:gd name="T79" fmla="*/ 654 h 666"/>
                  <a:gd name="T80" fmla="*/ 99 w 123"/>
                  <a:gd name="T81" fmla="*/ 663 h 666"/>
                  <a:gd name="T82" fmla="*/ 99 w 123"/>
                  <a:gd name="T83" fmla="*/ 666 h 666"/>
                  <a:gd name="T84" fmla="*/ 123 w 123"/>
                  <a:gd name="T85" fmla="*/ 660 h 666"/>
                  <a:gd name="T86" fmla="*/ 123 w 123"/>
                  <a:gd name="T87" fmla="*/ 660 h 6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6"/>
                  <a:gd name="T134" fmla="*/ 123 w 123"/>
                  <a:gd name="T135" fmla="*/ 666 h 6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6">
                    <a:moveTo>
                      <a:pt x="123" y="660"/>
                    </a:moveTo>
                    <a:lnTo>
                      <a:pt x="123" y="660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1" y="502"/>
                    </a:lnTo>
                    <a:lnTo>
                      <a:pt x="104" y="451"/>
                    </a:lnTo>
                    <a:lnTo>
                      <a:pt x="98" y="403"/>
                    </a:lnTo>
                    <a:lnTo>
                      <a:pt x="93" y="363"/>
                    </a:lnTo>
                    <a:lnTo>
                      <a:pt x="87" y="327"/>
                    </a:lnTo>
                    <a:lnTo>
                      <a:pt x="82" y="300"/>
                    </a:lnTo>
                    <a:lnTo>
                      <a:pt x="79" y="285"/>
                    </a:lnTo>
                    <a:lnTo>
                      <a:pt x="78" y="279"/>
                    </a:lnTo>
                    <a:lnTo>
                      <a:pt x="70" y="242"/>
                    </a:lnTo>
                    <a:lnTo>
                      <a:pt x="61" y="203"/>
                    </a:lnTo>
                    <a:lnTo>
                      <a:pt x="50" y="167"/>
                    </a:lnTo>
                    <a:lnTo>
                      <a:pt x="40" y="130"/>
                    </a:lnTo>
                    <a:lnTo>
                      <a:pt x="31" y="97"/>
                    </a:lnTo>
                    <a:lnTo>
                      <a:pt x="20" y="64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3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1"/>
                    </a:lnTo>
                    <a:lnTo>
                      <a:pt x="79" y="327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7"/>
                    </a:lnTo>
                    <a:lnTo>
                      <a:pt x="87" y="400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6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2"/>
                    </a:lnTo>
                    <a:lnTo>
                      <a:pt x="99" y="654"/>
                    </a:lnTo>
                    <a:lnTo>
                      <a:pt x="99" y="663"/>
                    </a:lnTo>
                    <a:lnTo>
                      <a:pt x="99" y="666"/>
                    </a:lnTo>
                    <a:lnTo>
                      <a:pt x="123" y="66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105"/>
              <p:cNvSpPr>
                <a:spLocks/>
              </p:cNvSpPr>
              <p:nvPr/>
            </p:nvSpPr>
            <p:spPr bwMode="auto">
              <a:xfrm>
                <a:off x="400" y="2911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2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2 w 77"/>
                  <a:gd name="T13" fmla="*/ 689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1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4 h 1091"/>
                  <a:gd name="T46" fmla="*/ 41 w 77"/>
                  <a:gd name="T47" fmla="*/ 232 h 1091"/>
                  <a:gd name="T48" fmla="*/ 31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79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9 w 77"/>
                  <a:gd name="T89" fmla="*/ 1088 h 10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1"/>
                  <a:gd name="T137" fmla="*/ 77 w 77"/>
                  <a:gd name="T138" fmla="*/ 1091 h 10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2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2" y="689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1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2"/>
                    </a:lnTo>
                    <a:lnTo>
                      <a:pt x="31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79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  <a:lnTo>
                      <a:pt x="9" y="108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106"/>
              <p:cNvSpPr>
                <a:spLocks/>
              </p:cNvSpPr>
              <p:nvPr/>
            </p:nvSpPr>
            <p:spPr bwMode="auto">
              <a:xfrm>
                <a:off x="400" y="2911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2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2 w 77"/>
                  <a:gd name="T13" fmla="*/ 689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1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4 h 1091"/>
                  <a:gd name="T46" fmla="*/ 41 w 77"/>
                  <a:gd name="T47" fmla="*/ 232 h 1091"/>
                  <a:gd name="T48" fmla="*/ 31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79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1"/>
                  <a:gd name="T134" fmla="*/ 77 w 77"/>
                  <a:gd name="T135" fmla="*/ 1091 h 10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2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2" y="689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1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2"/>
                    </a:lnTo>
                    <a:lnTo>
                      <a:pt x="31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79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107"/>
              <p:cNvSpPr>
                <a:spLocks/>
              </p:cNvSpPr>
              <p:nvPr/>
            </p:nvSpPr>
            <p:spPr bwMode="auto">
              <a:xfrm>
                <a:off x="2312" y="2853"/>
                <a:ext cx="173" cy="1162"/>
              </a:xfrm>
              <a:custGeom>
                <a:avLst/>
                <a:gdLst>
                  <a:gd name="T0" fmla="*/ 56 w 173"/>
                  <a:gd name="T1" fmla="*/ 1140 h 1162"/>
                  <a:gd name="T2" fmla="*/ 38 w 173"/>
                  <a:gd name="T3" fmla="*/ 1010 h 1162"/>
                  <a:gd name="T4" fmla="*/ 26 w 173"/>
                  <a:gd name="T5" fmla="*/ 874 h 1162"/>
                  <a:gd name="T6" fmla="*/ 18 w 173"/>
                  <a:gd name="T7" fmla="*/ 735 h 1162"/>
                  <a:gd name="T8" fmla="*/ 17 w 173"/>
                  <a:gd name="T9" fmla="*/ 599 h 1162"/>
                  <a:gd name="T10" fmla="*/ 22 w 173"/>
                  <a:gd name="T11" fmla="*/ 469 h 1162"/>
                  <a:gd name="T12" fmla="*/ 35 w 173"/>
                  <a:gd name="T13" fmla="*/ 345 h 1162"/>
                  <a:gd name="T14" fmla="*/ 55 w 173"/>
                  <a:gd name="T15" fmla="*/ 233 h 1162"/>
                  <a:gd name="T16" fmla="*/ 84 w 173"/>
                  <a:gd name="T17" fmla="*/ 136 h 1162"/>
                  <a:gd name="T18" fmla="*/ 121 w 173"/>
                  <a:gd name="T19" fmla="*/ 61 h 1162"/>
                  <a:gd name="T20" fmla="*/ 169 w 173"/>
                  <a:gd name="T21" fmla="*/ 3 h 1162"/>
                  <a:gd name="T22" fmla="*/ 173 w 173"/>
                  <a:gd name="T23" fmla="*/ 0 h 1162"/>
                  <a:gd name="T24" fmla="*/ 124 w 173"/>
                  <a:gd name="T25" fmla="*/ 45 h 1162"/>
                  <a:gd name="T26" fmla="*/ 83 w 173"/>
                  <a:gd name="T27" fmla="*/ 121 h 1162"/>
                  <a:gd name="T28" fmla="*/ 52 w 173"/>
                  <a:gd name="T29" fmla="*/ 215 h 1162"/>
                  <a:gd name="T30" fmla="*/ 29 w 173"/>
                  <a:gd name="T31" fmla="*/ 330 h 1162"/>
                  <a:gd name="T32" fmla="*/ 13 w 173"/>
                  <a:gd name="T33" fmla="*/ 457 h 1162"/>
                  <a:gd name="T34" fmla="*/ 2 w 173"/>
                  <a:gd name="T35" fmla="*/ 596 h 1162"/>
                  <a:gd name="T36" fmla="*/ 0 w 173"/>
                  <a:gd name="T37" fmla="*/ 738 h 1162"/>
                  <a:gd name="T38" fmla="*/ 4 w 173"/>
                  <a:gd name="T39" fmla="*/ 883 h 1162"/>
                  <a:gd name="T40" fmla="*/ 12 w 173"/>
                  <a:gd name="T41" fmla="*/ 1025 h 1162"/>
                  <a:gd name="T42" fmla="*/ 25 w 173"/>
                  <a:gd name="T43" fmla="*/ 1162 h 1162"/>
                  <a:gd name="T44" fmla="*/ 56 w 173"/>
                  <a:gd name="T45" fmla="*/ 1140 h 1162"/>
                  <a:gd name="T46" fmla="*/ 56 w 173"/>
                  <a:gd name="T47" fmla="*/ 1140 h 11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3"/>
                  <a:gd name="T73" fmla="*/ 0 h 1162"/>
                  <a:gd name="T74" fmla="*/ 173 w 173"/>
                  <a:gd name="T75" fmla="*/ 1162 h 11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3" h="1162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5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6"/>
                    </a:lnTo>
                    <a:lnTo>
                      <a:pt x="121" y="61"/>
                    </a:lnTo>
                    <a:lnTo>
                      <a:pt x="169" y="3"/>
                    </a:lnTo>
                    <a:lnTo>
                      <a:pt x="173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30"/>
                    </a:lnTo>
                    <a:lnTo>
                      <a:pt x="13" y="457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4" y="883"/>
                    </a:lnTo>
                    <a:lnTo>
                      <a:pt x="12" y="1025"/>
                    </a:lnTo>
                    <a:lnTo>
                      <a:pt x="25" y="1162"/>
                    </a:lnTo>
                    <a:lnTo>
                      <a:pt x="56" y="114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108"/>
              <p:cNvSpPr>
                <a:spLocks/>
              </p:cNvSpPr>
              <p:nvPr/>
            </p:nvSpPr>
            <p:spPr bwMode="auto">
              <a:xfrm>
                <a:off x="2312" y="2853"/>
                <a:ext cx="173" cy="1162"/>
              </a:xfrm>
              <a:custGeom>
                <a:avLst/>
                <a:gdLst>
                  <a:gd name="T0" fmla="*/ 56 w 173"/>
                  <a:gd name="T1" fmla="*/ 1140 h 1162"/>
                  <a:gd name="T2" fmla="*/ 38 w 173"/>
                  <a:gd name="T3" fmla="*/ 1010 h 1162"/>
                  <a:gd name="T4" fmla="*/ 26 w 173"/>
                  <a:gd name="T5" fmla="*/ 874 h 1162"/>
                  <a:gd name="T6" fmla="*/ 18 w 173"/>
                  <a:gd name="T7" fmla="*/ 735 h 1162"/>
                  <a:gd name="T8" fmla="*/ 17 w 173"/>
                  <a:gd name="T9" fmla="*/ 599 h 1162"/>
                  <a:gd name="T10" fmla="*/ 22 w 173"/>
                  <a:gd name="T11" fmla="*/ 469 h 1162"/>
                  <a:gd name="T12" fmla="*/ 35 w 173"/>
                  <a:gd name="T13" fmla="*/ 345 h 1162"/>
                  <a:gd name="T14" fmla="*/ 55 w 173"/>
                  <a:gd name="T15" fmla="*/ 233 h 1162"/>
                  <a:gd name="T16" fmla="*/ 84 w 173"/>
                  <a:gd name="T17" fmla="*/ 136 h 1162"/>
                  <a:gd name="T18" fmla="*/ 121 w 173"/>
                  <a:gd name="T19" fmla="*/ 61 h 1162"/>
                  <a:gd name="T20" fmla="*/ 169 w 173"/>
                  <a:gd name="T21" fmla="*/ 3 h 1162"/>
                  <a:gd name="T22" fmla="*/ 173 w 173"/>
                  <a:gd name="T23" fmla="*/ 0 h 1162"/>
                  <a:gd name="T24" fmla="*/ 124 w 173"/>
                  <a:gd name="T25" fmla="*/ 45 h 1162"/>
                  <a:gd name="T26" fmla="*/ 83 w 173"/>
                  <a:gd name="T27" fmla="*/ 121 h 1162"/>
                  <a:gd name="T28" fmla="*/ 52 w 173"/>
                  <a:gd name="T29" fmla="*/ 215 h 1162"/>
                  <a:gd name="T30" fmla="*/ 29 w 173"/>
                  <a:gd name="T31" fmla="*/ 330 h 1162"/>
                  <a:gd name="T32" fmla="*/ 13 w 173"/>
                  <a:gd name="T33" fmla="*/ 457 h 1162"/>
                  <a:gd name="T34" fmla="*/ 2 w 173"/>
                  <a:gd name="T35" fmla="*/ 596 h 1162"/>
                  <a:gd name="T36" fmla="*/ 0 w 173"/>
                  <a:gd name="T37" fmla="*/ 738 h 1162"/>
                  <a:gd name="T38" fmla="*/ 4 w 173"/>
                  <a:gd name="T39" fmla="*/ 883 h 1162"/>
                  <a:gd name="T40" fmla="*/ 12 w 173"/>
                  <a:gd name="T41" fmla="*/ 1025 h 1162"/>
                  <a:gd name="T42" fmla="*/ 25 w 173"/>
                  <a:gd name="T43" fmla="*/ 1162 h 1162"/>
                  <a:gd name="T44" fmla="*/ 56 w 173"/>
                  <a:gd name="T45" fmla="*/ 1140 h 1162"/>
                  <a:gd name="T46" fmla="*/ 56 w 173"/>
                  <a:gd name="T47" fmla="*/ 1140 h 11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3"/>
                  <a:gd name="T73" fmla="*/ 0 h 1162"/>
                  <a:gd name="T74" fmla="*/ 173 w 173"/>
                  <a:gd name="T75" fmla="*/ 1162 h 11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3" h="1162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5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6"/>
                    </a:lnTo>
                    <a:lnTo>
                      <a:pt x="121" y="61"/>
                    </a:lnTo>
                    <a:lnTo>
                      <a:pt x="169" y="3"/>
                    </a:lnTo>
                    <a:lnTo>
                      <a:pt x="173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30"/>
                    </a:lnTo>
                    <a:lnTo>
                      <a:pt x="13" y="457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4" y="883"/>
                    </a:lnTo>
                    <a:lnTo>
                      <a:pt x="12" y="1025"/>
                    </a:lnTo>
                    <a:lnTo>
                      <a:pt x="25" y="1162"/>
                    </a:lnTo>
                    <a:lnTo>
                      <a:pt x="56" y="114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109"/>
              <p:cNvSpPr>
                <a:spLocks/>
              </p:cNvSpPr>
              <p:nvPr/>
            </p:nvSpPr>
            <p:spPr bwMode="auto">
              <a:xfrm>
                <a:off x="1466" y="2790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1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1 w 77"/>
                  <a:gd name="T13" fmla="*/ 686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0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1 h 1091"/>
                  <a:gd name="T46" fmla="*/ 41 w 77"/>
                  <a:gd name="T47" fmla="*/ 232 h 1091"/>
                  <a:gd name="T48" fmla="*/ 30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80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9 w 77"/>
                  <a:gd name="T89" fmla="*/ 1088 h 10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1"/>
                  <a:gd name="T137" fmla="*/ 77 w 77"/>
                  <a:gd name="T138" fmla="*/ 1091 h 10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1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1" y="686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0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1"/>
                    </a:lnTo>
                    <a:lnTo>
                      <a:pt x="41" y="232"/>
                    </a:lnTo>
                    <a:lnTo>
                      <a:pt x="30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  <a:lnTo>
                      <a:pt x="9" y="108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110"/>
              <p:cNvSpPr>
                <a:spLocks/>
              </p:cNvSpPr>
              <p:nvPr/>
            </p:nvSpPr>
            <p:spPr bwMode="auto">
              <a:xfrm>
                <a:off x="1466" y="2790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1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1 w 77"/>
                  <a:gd name="T13" fmla="*/ 686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0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1 h 1091"/>
                  <a:gd name="T46" fmla="*/ 41 w 77"/>
                  <a:gd name="T47" fmla="*/ 232 h 1091"/>
                  <a:gd name="T48" fmla="*/ 30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80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1"/>
                  <a:gd name="T134" fmla="*/ 77 w 77"/>
                  <a:gd name="T135" fmla="*/ 1091 h 10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1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1" y="686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0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1"/>
                    </a:lnTo>
                    <a:lnTo>
                      <a:pt x="41" y="232"/>
                    </a:lnTo>
                    <a:lnTo>
                      <a:pt x="30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111"/>
              <p:cNvSpPr>
                <a:spLocks/>
              </p:cNvSpPr>
              <p:nvPr/>
            </p:nvSpPr>
            <p:spPr bwMode="auto">
              <a:xfrm>
                <a:off x="3527" y="3255"/>
                <a:ext cx="97" cy="681"/>
              </a:xfrm>
              <a:custGeom>
                <a:avLst/>
                <a:gdLst>
                  <a:gd name="T0" fmla="*/ 97 w 97"/>
                  <a:gd name="T1" fmla="*/ 681 h 681"/>
                  <a:gd name="T2" fmla="*/ 97 w 97"/>
                  <a:gd name="T3" fmla="*/ 681 h 681"/>
                  <a:gd name="T4" fmla="*/ 96 w 97"/>
                  <a:gd name="T5" fmla="*/ 626 h 681"/>
                  <a:gd name="T6" fmla="*/ 95 w 97"/>
                  <a:gd name="T7" fmla="*/ 572 h 681"/>
                  <a:gd name="T8" fmla="*/ 91 w 97"/>
                  <a:gd name="T9" fmla="*/ 521 h 681"/>
                  <a:gd name="T10" fmla="*/ 87 w 97"/>
                  <a:gd name="T11" fmla="*/ 469 h 681"/>
                  <a:gd name="T12" fmla="*/ 83 w 97"/>
                  <a:gd name="T13" fmla="*/ 421 h 681"/>
                  <a:gd name="T14" fmla="*/ 77 w 97"/>
                  <a:gd name="T15" fmla="*/ 378 h 681"/>
                  <a:gd name="T16" fmla="*/ 74 w 97"/>
                  <a:gd name="T17" fmla="*/ 342 h 681"/>
                  <a:gd name="T18" fmla="*/ 71 w 97"/>
                  <a:gd name="T19" fmla="*/ 315 h 681"/>
                  <a:gd name="T20" fmla="*/ 68 w 97"/>
                  <a:gd name="T21" fmla="*/ 297 h 681"/>
                  <a:gd name="T22" fmla="*/ 68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4 w 97"/>
                  <a:gd name="T29" fmla="*/ 176 h 681"/>
                  <a:gd name="T30" fmla="*/ 35 w 97"/>
                  <a:gd name="T31" fmla="*/ 136 h 681"/>
                  <a:gd name="T32" fmla="*/ 26 w 97"/>
                  <a:gd name="T33" fmla="*/ 100 h 681"/>
                  <a:gd name="T34" fmla="*/ 18 w 97"/>
                  <a:gd name="T35" fmla="*/ 67 h 681"/>
                  <a:gd name="T36" fmla="*/ 12 w 97"/>
                  <a:gd name="T37" fmla="*/ 40 h 681"/>
                  <a:gd name="T38" fmla="*/ 5 w 97"/>
                  <a:gd name="T39" fmla="*/ 18 h 681"/>
                  <a:gd name="T40" fmla="*/ 1 w 97"/>
                  <a:gd name="T41" fmla="*/ 3 h 681"/>
                  <a:gd name="T42" fmla="*/ 0 w 97"/>
                  <a:gd name="T43" fmla="*/ 0 h 681"/>
                  <a:gd name="T44" fmla="*/ 19 w 97"/>
                  <a:gd name="T45" fmla="*/ 73 h 681"/>
                  <a:gd name="T46" fmla="*/ 34 w 97"/>
                  <a:gd name="T47" fmla="*/ 139 h 681"/>
                  <a:gd name="T48" fmla="*/ 47 w 97"/>
                  <a:gd name="T49" fmla="*/ 200 h 681"/>
                  <a:gd name="T50" fmla="*/ 55 w 97"/>
                  <a:gd name="T51" fmla="*/ 254 h 681"/>
                  <a:gd name="T52" fmla="*/ 62 w 97"/>
                  <a:gd name="T53" fmla="*/ 303 h 681"/>
                  <a:gd name="T54" fmla="*/ 67 w 97"/>
                  <a:gd name="T55" fmla="*/ 342 h 681"/>
                  <a:gd name="T56" fmla="*/ 70 w 97"/>
                  <a:gd name="T57" fmla="*/ 372 h 681"/>
                  <a:gd name="T58" fmla="*/ 71 w 97"/>
                  <a:gd name="T59" fmla="*/ 397 h 681"/>
                  <a:gd name="T60" fmla="*/ 72 w 97"/>
                  <a:gd name="T61" fmla="*/ 409 h 681"/>
                  <a:gd name="T62" fmla="*/ 72 w 97"/>
                  <a:gd name="T63" fmla="*/ 415 h 681"/>
                  <a:gd name="T64" fmla="*/ 75 w 97"/>
                  <a:gd name="T65" fmla="*/ 466 h 681"/>
                  <a:gd name="T66" fmla="*/ 76 w 97"/>
                  <a:gd name="T67" fmla="*/ 511 h 681"/>
                  <a:gd name="T68" fmla="*/ 76 w 97"/>
                  <a:gd name="T69" fmla="*/ 554 h 681"/>
                  <a:gd name="T70" fmla="*/ 77 w 97"/>
                  <a:gd name="T71" fmla="*/ 587 h 681"/>
                  <a:gd name="T72" fmla="*/ 76 w 97"/>
                  <a:gd name="T73" fmla="*/ 617 h 681"/>
                  <a:gd name="T74" fmla="*/ 76 w 97"/>
                  <a:gd name="T75" fmla="*/ 639 h 681"/>
                  <a:gd name="T76" fmla="*/ 75 w 97"/>
                  <a:gd name="T77" fmla="*/ 657 h 681"/>
                  <a:gd name="T78" fmla="*/ 74 w 97"/>
                  <a:gd name="T79" fmla="*/ 672 h 681"/>
                  <a:gd name="T80" fmla="*/ 74 w 97"/>
                  <a:gd name="T81" fmla="*/ 678 h 681"/>
                  <a:gd name="T82" fmla="*/ 74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1"/>
                  <a:gd name="T134" fmla="*/ 97 w 97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1">
                    <a:moveTo>
                      <a:pt x="97" y="681"/>
                    </a:moveTo>
                    <a:lnTo>
                      <a:pt x="97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7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8" y="297"/>
                    </a:lnTo>
                    <a:lnTo>
                      <a:pt x="68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4" y="176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7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34" y="139"/>
                    </a:lnTo>
                    <a:lnTo>
                      <a:pt x="47" y="200"/>
                    </a:lnTo>
                    <a:lnTo>
                      <a:pt x="55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7"/>
                    </a:lnTo>
                    <a:lnTo>
                      <a:pt x="72" y="409"/>
                    </a:lnTo>
                    <a:lnTo>
                      <a:pt x="72" y="415"/>
                    </a:lnTo>
                    <a:lnTo>
                      <a:pt x="75" y="466"/>
                    </a:lnTo>
                    <a:lnTo>
                      <a:pt x="76" y="511"/>
                    </a:lnTo>
                    <a:lnTo>
                      <a:pt x="76" y="554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39"/>
                    </a:lnTo>
                    <a:lnTo>
                      <a:pt x="75" y="657"/>
                    </a:lnTo>
                    <a:lnTo>
                      <a:pt x="74" y="672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7" y="681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112"/>
              <p:cNvSpPr>
                <a:spLocks/>
              </p:cNvSpPr>
              <p:nvPr/>
            </p:nvSpPr>
            <p:spPr bwMode="auto">
              <a:xfrm>
                <a:off x="3527" y="3255"/>
                <a:ext cx="97" cy="681"/>
              </a:xfrm>
              <a:custGeom>
                <a:avLst/>
                <a:gdLst>
                  <a:gd name="T0" fmla="*/ 97 w 97"/>
                  <a:gd name="T1" fmla="*/ 681 h 681"/>
                  <a:gd name="T2" fmla="*/ 97 w 97"/>
                  <a:gd name="T3" fmla="*/ 681 h 681"/>
                  <a:gd name="T4" fmla="*/ 96 w 97"/>
                  <a:gd name="T5" fmla="*/ 626 h 681"/>
                  <a:gd name="T6" fmla="*/ 95 w 97"/>
                  <a:gd name="T7" fmla="*/ 572 h 681"/>
                  <a:gd name="T8" fmla="*/ 91 w 97"/>
                  <a:gd name="T9" fmla="*/ 521 h 681"/>
                  <a:gd name="T10" fmla="*/ 87 w 97"/>
                  <a:gd name="T11" fmla="*/ 469 h 681"/>
                  <a:gd name="T12" fmla="*/ 83 w 97"/>
                  <a:gd name="T13" fmla="*/ 421 h 681"/>
                  <a:gd name="T14" fmla="*/ 77 w 97"/>
                  <a:gd name="T15" fmla="*/ 378 h 681"/>
                  <a:gd name="T16" fmla="*/ 74 w 97"/>
                  <a:gd name="T17" fmla="*/ 342 h 681"/>
                  <a:gd name="T18" fmla="*/ 71 w 97"/>
                  <a:gd name="T19" fmla="*/ 315 h 681"/>
                  <a:gd name="T20" fmla="*/ 68 w 97"/>
                  <a:gd name="T21" fmla="*/ 297 h 681"/>
                  <a:gd name="T22" fmla="*/ 68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4 w 97"/>
                  <a:gd name="T29" fmla="*/ 176 h 681"/>
                  <a:gd name="T30" fmla="*/ 35 w 97"/>
                  <a:gd name="T31" fmla="*/ 136 h 681"/>
                  <a:gd name="T32" fmla="*/ 26 w 97"/>
                  <a:gd name="T33" fmla="*/ 100 h 681"/>
                  <a:gd name="T34" fmla="*/ 18 w 97"/>
                  <a:gd name="T35" fmla="*/ 67 h 681"/>
                  <a:gd name="T36" fmla="*/ 12 w 97"/>
                  <a:gd name="T37" fmla="*/ 40 h 681"/>
                  <a:gd name="T38" fmla="*/ 5 w 97"/>
                  <a:gd name="T39" fmla="*/ 18 h 681"/>
                  <a:gd name="T40" fmla="*/ 1 w 97"/>
                  <a:gd name="T41" fmla="*/ 3 h 681"/>
                  <a:gd name="T42" fmla="*/ 0 w 97"/>
                  <a:gd name="T43" fmla="*/ 0 h 681"/>
                  <a:gd name="T44" fmla="*/ 19 w 97"/>
                  <a:gd name="T45" fmla="*/ 73 h 681"/>
                  <a:gd name="T46" fmla="*/ 34 w 97"/>
                  <a:gd name="T47" fmla="*/ 139 h 681"/>
                  <a:gd name="T48" fmla="*/ 47 w 97"/>
                  <a:gd name="T49" fmla="*/ 200 h 681"/>
                  <a:gd name="T50" fmla="*/ 55 w 97"/>
                  <a:gd name="T51" fmla="*/ 254 h 681"/>
                  <a:gd name="T52" fmla="*/ 62 w 97"/>
                  <a:gd name="T53" fmla="*/ 303 h 681"/>
                  <a:gd name="T54" fmla="*/ 67 w 97"/>
                  <a:gd name="T55" fmla="*/ 342 h 681"/>
                  <a:gd name="T56" fmla="*/ 70 w 97"/>
                  <a:gd name="T57" fmla="*/ 372 h 681"/>
                  <a:gd name="T58" fmla="*/ 71 w 97"/>
                  <a:gd name="T59" fmla="*/ 397 h 681"/>
                  <a:gd name="T60" fmla="*/ 72 w 97"/>
                  <a:gd name="T61" fmla="*/ 409 h 681"/>
                  <a:gd name="T62" fmla="*/ 72 w 97"/>
                  <a:gd name="T63" fmla="*/ 415 h 681"/>
                  <a:gd name="T64" fmla="*/ 75 w 97"/>
                  <a:gd name="T65" fmla="*/ 466 h 681"/>
                  <a:gd name="T66" fmla="*/ 76 w 97"/>
                  <a:gd name="T67" fmla="*/ 511 h 681"/>
                  <a:gd name="T68" fmla="*/ 76 w 97"/>
                  <a:gd name="T69" fmla="*/ 554 h 681"/>
                  <a:gd name="T70" fmla="*/ 77 w 97"/>
                  <a:gd name="T71" fmla="*/ 587 h 681"/>
                  <a:gd name="T72" fmla="*/ 76 w 97"/>
                  <a:gd name="T73" fmla="*/ 617 h 681"/>
                  <a:gd name="T74" fmla="*/ 76 w 97"/>
                  <a:gd name="T75" fmla="*/ 639 h 681"/>
                  <a:gd name="T76" fmla="*/ 75 w 97"/>
                  <a:gd name="T77" fmla="*/ 657 h 681"/>
                  <a:gd name="T78" fmla="*/ 74 w 97"/>
                  <a:gd name="T79" fmla="*/ 672 h 681"/>
                  <a:gd name="T80" fmla="*/ 74 w 97"/>
                  <a:gd name="T81" fmla="*/ 678 h 681"/>
                  <a:gd name="T82" fmla="*/ 74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1"/>
                  <a:gd name="T134" fmla="*/ 97 w 97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1">
                    <a:moveTo>
                      <a:pt x="97" y="681"/>
                    </a:moveTo>
                    <a:lnTo>
                      <a:pt x="97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7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8" y="297"/>
                    </a:lnTo>
                    <a:lnTo>
                      <a:pt x="68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4" y="176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7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34" y="139"/>
                    </a:lnTo>
                    <a:lnTo>
                      <a:pt x="47" y="200"/>
                    </a:lnTo>
                    <a:lnTo>
                      <a:pt x="55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7"/>
                    </a:lnTo>
                    <a:lnTo>
                      <a:pt x="72" y="409"/>
                    </a:lnTo>
                    <a:lnTo>
                      <a:pt x="72" y="415"/>
                    </a:lnTo>
                    <a:lnTo>
                      <a:pt x="75" y="466"/>
                    </a:lnTo>
                    <a:lnTo>
                      <a:pt x="76" y="511"/>
                    </a:lnTo>
                    <a:lnTo>
                      <a:pt x="76" y="554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39"/>
                    </a:lnTo>
                    <a:lnTo>
                      <a:pt x="75" y="657"/>
                    </a:lnTo>
                    <a:lnTo>
                      <a:pt x="74" y="672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7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113"/>
              <p:cNvSpPr>
                <a:spLocks/>
              </p:cNvSpPr>
              <p:nvPr/>
            </p:nvSpPr>
            <p:spPr bwMode="auto">
              <a:xfrm>
                <a:off x="3664" y="3316"/>
                <a:ext cx="97" cy="680"/>
              </a:xfrm>
              <a:custGeom>
                <a:avLst/>
                <a:gdLst>
                  <a:gd name="T0" fmla="*/ 0 w 97"/>
                  <a:gd name="T1" fmla="*/ 677 h 680"/>
                  <a:gd name="T2" fmla="*/ 0 w 97"/>
                  <a:gd name="T3" fmla="*/ 680 h 680"/>
                  <a:gd name="T4" fmla="*/ 1 w 97"/>
                  <a:gd name="T5" fmla="*/ 626 h 680"/>
                  <a:gd name="T6" fmla="*/ 4 w 97"/>
                  <a:gd name="T7" fmla="*/ 571 h 680"/>
                  <a:gd name="T8" fmla="*/ 6 w 97"/>
                  <a:gd name="T9" fmla="*/ 520 h 680"/>
                  <a:gd name="T10" fmla="*/ 10 w 97"/>
                  <a:gd name="T11" fmla="*/ 469 h 680"/>
                  <a:gd name="T12" fmla="*/ 16 w 97"/>
                  <a:gd name="T13" fmla="*/ 420 h 680"/>
                  <a:gd name="T14" fmla="*/ 20 w 97"/>
                  <a:gd name="T15" fmla="*/ 378 h 680"/>
                  <a:gd name="T16" fmla="*/ 24 w 97"/>
                  <a:gd name="T17" fmla="*/ 342 h 680"/>
                  <a:gd name="T18" fmla="*/ 28 w 97"/>
                  <a:gd name="T19" fmla="*/ 314 h 680"/>
                  <a:gd name="T20" fmla="*/ 29 w 97"/>
                  <a:gd name="T21" fmla="*/ 296 h 680"/>
                  <a:gd name="T22" fmla="*/ 30 w 97"/>
                  <a:gd name="T23" fmla="*/ 290 h 680"/>
                  <a:gd name="T24" fmla="*/ 37 w 97"/>
                  <a:gd name="T25" fmla="*/ 251 h 680"/>
                  <a:gd name="T26" fmla="*/ 45 w 97"/>
                  <a:gd name="T27" fmla="*/ 212 h 680"/>
                  <a:gd name="T28" fmla="*/ 54 w 97"/>
                  <a:gd name="T29" fmla="*/ 172 h 680"/>
                  <a:gd name="T30" fmla="*/ 63 w 97"/>
                  <a:gd name="T31" fmla="*/ 136 h 680"/>
                  <a:gd name="T32" fmla="*/ 71 w 97"/>
                  <a:gd name="T33" fmla="*/ 100 h 680"/>
                  <a:gd name="T34" fmla="*/ 79 w 97"/>
                  <a:gd name="T35" fmla="*/ 66 h 680"/>
                  <a:gd name="T36" fmla="*/ 87 w 97"/>
                  <a:gd name="T37" fmla="*/ 39 h 680"/>
                  <a:gd name="T38" fmla="*/ 92 w 97"/>
                  <a:gd name="T39" fmla="*/ 18 h 680"/>
                  <a:gd name="T40" fmla="*/ 96 w 97"/>
                  <a:gd name="T41" fmla="*/ 3 h 680"/>
                  <a:gd name="T42" fmla="*/ 97 w 97"/>
                  <a:gd name="T43" fmla="*/ 0 h 680"/>
                  <a:gd name="T44" fmla="*/ 79 w 97"/>
                  <a:gd name="T45" fmla="*/ 72 h 680"/>
                  <a:gd name="T46" fmla="*/ 63 w 97"/>
                  <a:gd name="T47" fmla="*/ 139 h 680"/>
                  <a:gd name="T48" fmla="*/ 51 w 97"/>
                  <a:gd name="T49" fmla="*/ 199 h 680"/>
                  <a:gd name="T50" fmla="*/ 42 w 97"/>
                  <a:gd name="T51" fmla="*/ 254 h 680"/>
                  <a:gd name="T52" fmla="*/ 35 w 97"/>
                  <a:gd name="T53" fmla="*/ 302 h 680"/>
                  <a:gd name="T54" fmla="*/ 32 w 97"/>
                  <a:gd name="T55" fmla="*/ 342 h 680"/>
                  <a:gd name="T56" fmla="*/ 28 w 97"/>
                  <a:gd name="T57" fmla="*/ 372 h 680"/>
                  <a:gd name="T58" fmla="*/ 26 w 97"/>
                  <a:gd name="T59" fmla="*/ 396 h 680"/>
                  <a:gd name="T60" fmla="*/ 26 w 97"/>
                  <a:gd name="T61" fmla="*/ 408 h 680"/>
                  <a:gd name="T62" fmla="*/ 26 w 97"/>
                  <a:gd name="T63" fmla="*/ 414 h 680"/>
                  <a:gd name="T64" fmla="*/ 24 w 97"/>
                  <a:gd name="T65" fmla="*/ 466 h 680"/>
                  <a:gd name="T66" fmla="*/ 22 w 97"/>
                  <a:gd name="T67" fmla="*/ 511 h 680"/>
                  <a:gd name="T68" fmla="*/ 21 w 97"/>
                  <a:gd name="T69" fmla="*/ 550 h 680"/>
                  <a:gd name="T70" fmla="*/ 21 w 97"/>
                  <a:gd name="T71" fmla="*/ 587 h 680"/>
                  <a:gd name="T72" fmla="*/ 21 w 97"/>
                  <a:gd name="T73" fmla="*/ 614 h 680"/>
                  <a:gd name="T74" fmla="*/ 22 w 97"/>
                  <a:gd name="T75" fmla="*/ 638 h 680"/>
                  <a:gd name="T76" fmla="*/ 22 w 97"/>
                  <a:gd name="T77" fmla="*/ 656 h 680"/>
                  <a:gd name="T78" fmla="*/ 24 w 97"/>
                  <a:gd name="T79" fmla="*/ 668 h 680"/>
                  <a:gd name="T80" fmla="*/ 25 w 97"/>
                  <a:gd name="T81" fmla="*/ 677 h 680"/>
                  <a:gd name="T82" fmla="*/ 25 w 97"/>
                  <a:gd name="T83" fmla="*/ 680 h 680"/>
                  <a:gd name="T84" fmla="*/ 0 w 97"/>
                  <a:gd name="T85" fmla="*/ 680 h 680"/>
                  <a:gd name="T86" fmla="*/ 0 w 97"/>
                  <a:gd name="T87" fmla="*/ 680 h 680"/>
                  <a:gd name="T88" fmla="*/ 0 w 97"/>
                  <a:gd name="T89" fmla="*/ 677 h 6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7"/>
                  <a:gd name="T136" fmla="*/ 0 h 680"/>
                  <a:gd name="T137" fmla="*/ 97 w 97"/>
                  <a:gd name="T138" fmla="*/ 680 h 6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7" h="680">
                    <a:moveTo>
                      <a:pt x="0" y="677"/>
                    </a:moveTo>
                    <a:lnTo>
                      <a:pt x="0" y="680"/>
                    </a:lnTo>
                    <a:lnTo>
                      <a:pt x="1" y="626"/>
                    </a:lnTo>
                    <a:lnTo>
                      <a:pt x="4" y="571"/>
                    </a:lnTo>
                    <a:lnTo>
                      <a:pt x="6" y="520"/>
                    </a:lnTo>
                    <a:lnTo>
                      <a:pt x="10" y="469"/>
                    </a:lnTo>
                    <a:lnTo>
                      <a:pt x="16" y="420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4"/>
                    </a:lnTo>
                    <a:lnTo>
                      <a:pt x="29" y="296"/>
                    </a:lnTo>
                    <a:lnTo>
                      <a:pt x="30" y="290"/>
                    </a:lnTo>
                    <a:lnTo>
                      <a:pt x="37" y="251"/>
                    </a:lnTo>
                    <a:lnTo>
                      <a:pt x="45" y="212"/>
                    </a:lnTo>
                    <a:lnTo>
                      <a:pt x="54" y="172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79" y="66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3"/>
                    </a:lnTo>
                    <a:lnTo>
                      <a:pt x="97" y="0"/>
                    </a:lnTo>
                    <a:lnTo>
                      <a:pt x="79" y="72"/>
                    </a:lnTo>
                    <a:lnTo>
                      <a:pt x="63" y="139"/>
                    </a:lnTo>
                    <a:lnTo>
                      <a:pt x="51" y="199"/>
                    </a:lnTo>
                    <a:lnTo>
                      <a:pt x="42" y="254"/>
                    </a:lnTo>
                    <a:lnTo>
                      <a:pt x="35" y="302"/>
                    </a:lnTo>
                    <a:lnTo>
                      <a:pt x="32" y="342"/>
                    </a:lnTo>
                    <a:lnTo>
                      <a:pt x="28" y="372"/>
                    </a:lnTo>
                    <a:lnTo>
                      <a:pt x="26" y="396"/>
                    </a:lnTo>
                    <a:lnTo>
                      <a:pt x="26" y="408"/>
                    </a:lnTo>
                    <a:lnTo>
                      <a:pt x="26" y="414"/>
                    </a:lnTo>
                    <a:lnTo>
                      <a:pt x="24" y="466"/>
                    </a:lnTo>
                    <a:lnTo>
                      <a:pt x="22" y="511"/>
                    </a:lnTo>
                    <a:lnTo>
                      <a:pt x="21" y="550"/>
                    </a:lnTo>
                    <a:lnTo>
                      <a:pt x="21" y="587"/>
                    </a:lnTo>
                    <a:lnTo>
                      <a:pt x="21" y="614"/>
                    </a:lnTo>
                    <a:lnTo>
                      <a:pt x="22" y="638"/>
                    </a:lnTo>
                    <a:lnTo>
                      <a:pt x="22" y="656"/>
                    </a:lnTo>
                    <a:lnTo>
                      <a:pt x="24" y="668"/>
                    </a:lnTo>
                    <a:lnTo>
                      <a:pt x="25" y="677"/>
                    </a:lnTo>
                    <a:lnTo>
                      <a:pt x="25" y="680"/>
                    </a:lnTo>
                    <a:lnTo>
                      <a:pt x="0" y="680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114"/>
              <p:cNvSpPr>
                <a:spLocks/>
              </p:cNvSpPr>
              <p:nvPr/>
            </p:nvSpPr>
            <p:spPr bwMode="auto">
              <a:xfrm>
                <a:off x="3664" y="3316"/>
                <a:ext cx="97" cy="680"/>
              </a:xfrm>
              <a:custGeom>
                <a:avLst/>
                <a:gdLst>
                  <a:gd name="T0" fmla="*/ 0 w 97"/>
                  <a:gd name="T1" fmla="*/ 677 h 680"/>
                  <a:gd name="T2" fmla="*/ 0 w 97"/>
                  <a:gd name="T3" fmla="*/ 680 h 680"/>
                  <a:gd name="T4" fmla="*/ 1 w 97"/>
                  <a:gd name="T5" fmla="*/ 626 h 680"/>
                  <a:gd name="T6" fmla="*/ 4 w 97"/>
                  <a:gd name="T7" fmla="*/ 571 h 680"/>
                  <a:gd name="T8" fmla="*/ 6 w 97"/>
                  <a:gd name="T9" fmla="*/ 520 h 680"/>
                  <a:gd name="T10" fmla="*/ 10 w 97"/>
                  <a:gd name="T11" fmla="*/ 469 h 680"/>
                  <a:gd name="T12" fmla="*/ 16 w 97"/>
                  <a:gd name="T13" fmla="*/ 420 h 680"/>
                  <a:gd name="T14" fmla="*/ 20 w 97"/>
                  <a:gd name="T15" fmla="*/ 378 h 680"/>
                  <a:gd name="T16" fmla="*/ 24 w 97"/>
                  <a:gd name="T17" fmla="*/ 342 h 680"/>
                  <a:gd name="T18" fmla="*/ 28 w 97"/>
                  <a:gd name="T19" fmla="*/ 314 h 680"/>
                  <a:gd name="T20" fmla="*/ 29 w 97"/>
                  <a:gd name="T21" fmla="*/ 296 h 680"/>
                  <a:gd name="T22" fmla="*/ 30 w 97"/>
                  <a:gd name="T23" fmla="*/ 290 h 680"/>
                  <a:gd name="T24" fmla="*/ 37 w 97"/>
                  <a:gd name="T25" fmla="*/ 251 h 680"/>
                  <a:gd name="T26" fmla="*/ 45 w 97"/>
                  <a:gd name="T27" fmla="*/ 212 h 680"/>
                  <a:gd name="T28" fmla="*/ 54 w 97"/>
                  <a:gd name="T29" fmla="*/ 172 h 680"/>
                  <a:gd name="T30" fmla="*/ 63 w 97"/>
                  <a:gd name="T31" fmla="*/ 136 h 680"/>
                  <a:gd name="T32" fmla="*/ 71 w 97"/>
                  <a:gd name="T33" fmla="*/ 100 h 680"/>
                  <a:gd name="T34" fmla="*/ 79 w 97"/>
                  <a:gd name="T35" fmla="*/ 66 h 680"/>
                  <a:gd name="T36" fmla="*/ 87 w 97"/>
                  <a:gd name="T37" fmla="*/ 39 h 680"/>
                  <a:gd name="T38" fmla="*/ 92 w 97"/>
                  <a:gd name="T39" fmla="*/ 18 h 680"/>
                  <a:gd name="T40" fmla="*/ 96 w 97"/>
                  <a:gd name="T41" fmla="*/ 3 h 680"/>
                  <a:gd name="T42" fmla="*/ 97 w 97"/>
                  <a:gd name="T43" fmla="*/ 0 h 680"/>
                  <a:gd name="T44" fmla="*/ 79 w 97"/>
                  <a:gd name="T45" fmla="*/ 72 h 680"/>
                  <a:gd name="T46" fmla="*/ 63 w 97"/>
                  <a:gd name="T47" fmla="*/ 139 h 680"/>
                  <a:gd name="T48" fmla="*/ 51 w 97"/>
                  <a:gd name="T49" fmla="*/ 199 h 680"/>
                  <a:gd name="T50" fmla="*/ 42 w 97"/>
                  <a:gd name="T51" fmla="*/ 254 h 680"/>
                  <a:gd name="T52" fmla="*/ 35 w 97"/>
                  <a:gd name="T53" fmla="*/ 302 h 680"/>
                  <a:gd name="T54" fmla="*/ 32 w 97"/>
                  <a:gd name="T55" fmla="*/ 342 h 680"/>
                  <a:gd name="T56" fmla="*/ 28 w 97"/>
                  <a:gd name="T57" fmla="*/ 372 h 680"/>
                  <a:gd name="T58" fmla="*/ 26 w 97"/>
                  <a:gd name="T59" fmla="*/ 396 h 680"/>
                  <a:gd name="T60" fmla="*/ 26 w 97"/>
                  <a:gd name="T61" fmla="*/ 408 h 680"/>
                  <a:gd name="T62" fmla="*/ 26 w 97"/>
                  <a:gd name="T63" fmla="*/ 414 h 680"/>
                  <a:gd name="T64" fmla="*/ 24 w 97"/>
                  <a:gd name="T65" fmla="*/ 466 h 680"/>
                  <a:gd name="T66" fmla="*/ 22 w 97"/>
                  <a:gd name="T67" fmla="*/ 511 h 680"/>
                  <a:gd name="T68" fmla="*/ 21 w 97"/>
                  <a:gd name="T69" fmla="*/ 550 h 680"/>
                  <a:gd name="T70" fmla="*/ 21 w 97"/>
                  <a:gd name="T71" fmla="*/ 587 h 680"/>
                  <a:gd name="T72" fmla="*/ 21 w 97"/>
                  <a:gd name="T73" fmla="*/ 614 h 680"/>
                  <a:gd name="T74" fmla="*/ 22 w 97"/>
                  <a:gd name="T75" fmla="*/ 638 h 680"/>
                  <a:gd name="T76" fmla="*/ 22 w 97"/>
                  <a:gd name="T77" fmla="*/ 656 h 680"/>
                  <a:gd name="T78" fmla="*/ 24 w 97"/>
                  <a:gd name="T79" fmla="*/ 668 h 680"/>
                  <a:gd name="T80" fmla="*/ 25 w 97"/>
                  <a:gd name="T81" fmla="*/ 677 h 680"/>
                  <a:gd name="T82" fmla="*/ 25 w 97"/>
                  <a:gd name="T83" fmla="*/ 680 h 680"/>
                  <a:gd name="T84" fmla="*/ 0 w 97"/>
                  <a:gd name="T85" fmla="*/ 680 h 680"/>
                  <a:gd name="T86" fmla="*/ 0 w 97"/>
                  <a:gd name="T87" fmla="*/ 680 h 6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0"/>
                  <a:gd name="T134" fmla="*/ 97 w 97"/>
                  <a:gd name="T135" fmla="*/ 680 h 6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0">
                    <a:moveTo>
                      <a:pt x="0" y="677"/>
                    </a:moveTo>
                    <a:lnTo>
                      <a:pt x="0" y="680"/>
                    </a:lnTo>
                    <a:lnTo>
                      <a:pt x="1" y="626"/>
                    </a:lnTo>
                    <a:lnTo>
                      <a:pt x="4" y="571"/>
                    </a:lnTo>
                    <a:lnTo>
                      <a:pt x="6" y="520"/>
                    </a:lnTo>
                    <a:lnTo>
                      <a:pt x="10" y="469"/>
                    </a:lnTo>
                    <a:lnTo>
                      <a:pt x="16" y="420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4"/>
                    </a:lnTo>
                    <a:lnTo>
                      <a:pt x="29" y="296"/>
                    </a:lnTo>
                    <a:lnTo>
                      <a:pt x="30" y="290"/>
                    </a:lnTo>
                    <a:lnTo>
                      <a:pt x="37" y="251"/>
                    </a:lnTo>
                    <a:lnTo>
                      <a:pt x="45" y="212"/>
                    </a:lnTo>
                    <a:lnTo>
                      <a:pt x="54" y="172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79" y="66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3"/>
                    </a:lnTo>
                    <a:lnTo>
                      <a:pt x="97" y="0"/>
                    </a:lnTo>
                    <a:lnTo>
                      <a:pt x="79" y="72"/>
                    </a:lnTo>
                    <a:lnTo>
                      <a:pt x="63" y="139"/>
                    </a:lnTo>
                    <a:lnTo>
                      <a:pt x="51" y="199"/>
                    </a:lnTo>
                    <a:lnTo>
                      <a:pt x="42" y="254"/>
                    </a:lnTo>
                    <a:lnTo>
                      <a:pt x="35" y="302"/>
                    </a:lnTo>
                    <a:lnTo>
                      <a:pt x="32" y="342"/>
                    </a:lnTo>
                    <a:lnTo>
                      <a:pt x="28" y="372"/>
                    </a:lnTo>
                    <a:lnTo>
                      <a:pt x="26" y="396"/>
                    </a:lnTo>
                    <a:lnTo>
                      <a:pt x="26" y="408"/>
                    </a:lnTo>
                    <a:lnTo>
                      <a:pt x="26" y="414"/>
                    </a:lnTo>
                    <a:lnTo>
                      <a:pt x="24" y="466"/>
                    </a:lnTo>
                    <a:lnTo>
                      <a:pt x="22" y="511"/>
                    </a:lnTo>
                    <a:lnTo>
                      <a:pt x="21" y="550"/>
                    </a:lnTo>
                    <a:lnTo>
                      <a:pt x="21" y="587"/>
                    </a:lnTo>
                    <a:lnTo>
                      <a:pt x="21" y="614"/>
                    </a:lnTo>
                    <a:lnTo>
                      <a:pt x="22" y="638"/>
                    </a:lnTo>
                    <a:lnTo>
                      <a:pt x="22" y="656"/>
                    </a:lnTo>
                    <a:lnTo>
                      <a:pt x="24" y="668"/>
                    </a:lnTo>
                    <a:lnTo>
                      <a:pt x="25" y="677"/>
                    </a:lnTo>
                    <a:lnTo>
                      <a:pt x="25" y="680"/>
                    </a:lnTo>
                    <a:lnTo>
                      <a:pt x="0" y="68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115"/>
              <p:cNvSpPr>
                <a:spLocks/>
              </p:cNvSpPr>
              <p:nvPr/>
            </p:nvSpPr>
            <p:spPr bwMode="auto">
              <a:xfrm>
                <a:off x="1826" y="2741"/>
                <a:ext cx="123" cy="542"/>
              </a:xfrm>
              <a:custGeom>
                <a:avLst/>
                <a:gdLst>
                  <a:gd name="T0" fmla="*/ 123 w 123"/>
                  <a:gd name="T1" fmla="*/ 218 h 542"/>
                  <a:gd name="T2" fmla="*/ 123 w 123"/>
                  <a:gd name="T3" fmla="*/ 269 h 542"/>
                  <a:gd name="T4" fmla="*/ 120 w 123"/>
                  <a:gd name="T5" fmla="*/ 321 h 542"/>
                  <a:gd name="T6" fmla="*/ 116 w 123"/>
                  <a:gd name="T7" fmla="*/ 366 h 542"/>
                  <a:gd name="T8" fmla="*/ 112 w 123"/>
                  <a:gd name="T9" fmla="*/ 408 h 542"/>
                  <a:gd name="T10" fmla="*/ 106 w 123"/>
                  <a:gd name="T11" fmla="*/ 448 h 542"/>
                  <a:gd name="T12" fmla="*/ 99 w 123"/>
                  <a:gd name="T13" fmla="*/ 478 h 542"/>
                  <a:gd name="T14" fmla="*/ 91 w 123"/>
                  <a:gd name="T15" fmla="*/ 505 h 542"/>
                  <a:gd name="T16" fmla="*/ 82 w 123"/>
                  <a:gd name="T17" fmla="*/ 526 h 542"/>
                  <a:gd name="T18" fmla="*/ 73 w 123"/>
                  <a:gd name="T19" fmla="*/ 539 h 542"/>
                  <a:gd name="T20" fmla="*/ 62 w 123"/>
                  <a:gd name="T21" fmla="*/ 542 h 542"/>
                  <a:gd name="T22" fmla="*/ 53 w 123"/>
                  <a:gd name="T23" fmla="*/ 539 h 542"/>
                  <a:gd name="T24" fmla="*/ 42 w 123"/>
                  <a:gd name="T25" fmla="*/ 526 h 542"/>
                  <a:gd name="T26" fmla="*/ 35 w 123"/>
                  <a:gd name="T27" fmla="*/ 505 h 542"/>
                  <a:gd name="T28" fmla="*/ 25 w 123"/>
                  <a:gd name="T29" fmla="*/ 478 h 542"/>
                  <a:gd name="T30" fmla="*/ 19 w 123"/>
                  <a:gd name="T31" fmla="*/ 448 h 542"/>
                  <a:gd name="T32" fmla="*/ 12 w 123"/>
                  <a:gd name="T33" fmla="*/ 408 h 542"/>
                  <a:gd name="T34" fmla="*/ 7 w 123"/>
                  <a:gd name="T35" fmla="*/ 366 h 542"/>
                  <a:gd name="T36" fmla="*/ 4 w 123"/>
                  <a:gd name="T37" fmla="*/ 321 h 542"/>
                  <a:gd name="T38" fmla="*/ 2 w 123"/>
                  <a:gd name="T39" fmla="*/ 269 h 542"/>
                  <a:gd name="T40" fmla="*/ 0 w 123"/>
                  <a:gd name="T41" fmla="*/ 218 h 542"/>
                  <a:gd name="T42" fmla="*/ 0 w 123"/>
                  <a:gd name="T43" fmla="*/ 0 h 542"/>
                  <a:gd name="T44" fmla="*/ 35 w 123"/>
                  <a:gd name="T45" fmla="*/ 212 h 542"/>
                  <a:gd name="T46" fmla="*/ 60 w 123"/>
                  <a:gd name="T47" fmla="*/ 0 h 542"/>
                  <a:gd name="T48" fmla="*/ 83 w 123"/>
                  <a:gd name="T49" fmla="*/ 206 h 542"/>
                  <a:gd name="T50" fmla="*/ 123 w 123"/>
                  <a:gd name="T51" fmla="*/ 0 h 542"/>
                  <a:gd name="T52" fmla="*/ 123 w 123"/>
                  <a:gd name="T53" fmla="*/ 218 h 542"/>
                  <a:gd name="T54" fmla="*/ 123 w 123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2"/>
                  <a:gd name="T86" fmla="*/ 123 w 123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2">
                    <a:moveTo>
                      <a:pt x="123" y="218"/>
                    </a:moveTo>
                    <a:lnTo>
                      <a:pt x="123" y="269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6" y="448"/>
                    </a:lnTo>
                    <a:lnTo>
                      <a:pt x="99" y="478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9"/>
                    </a:lnTo>
                    <a:lnTo>
                      <a:pt x="62" y="542"/>
                    </a:lnTo>
                    <a:lnTo>
                      <a:pt x="53" y="539"/>
                    </a:lnTo>
                    <a:lnTo>
                      <a:pt x="42" y="526"/>
                    </a:lnTo>
                    <a:lnTo>
                      <a:pt x="35" y="505"/>
                    </a:lnTo>
                    <a:lnTo>
                      <a:pt x="25" y="478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4" y="321"/>
                    </a:lnTo>
                    <a:lnTo>
                      <a:pt x="2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116"/>
              <p:cNvSpPr>
                <a:spLocks/>
              </p:cNvSpPr>
              <p:nvPr/>
            </p:nvSpPr>
            <p:spPr bwMode="auto">
              <a:xfrm>
                <a:off x="1826" y="2741"/>
                <a:ext cx="123" cy="542"/>
              </a:xfrm>
              <a:custGeom>
                <a:avLst/>
                <a:gdLst>
                  <a:gd name="T0" fmla="*/ 123 w 123"/>
                  <a:gd name="T1" fmla="*/ 218 h 542"/>
                  <a:gd name="T2" fmla="*/ 123 w 123"/>
                  <a:gd name="T3" fmla="*/ 269 h 542"/>
                  <a:gd name="T4" fmla="*/ 120 w 123"/>
                  <a:gd name="T5" fmla="*/ 321 h 542"/>
                  <a:gd name="T6" fmla="*/ 116 w 123"/>
                  <a:gd name="T7" fmla="*/ 366 h 542"/>
                  <a:gd name="T8" fmla="*/ 112 w 123"/>
                  <a:gd name="T9" fmla="*/ 408 h 542"/>
                  <a:gd name="T10" fmla="*/ 106 w 123"/>
                  <a:gd name="T11" fmla="*/ 448 h 542"/>
                  <a:gd name="T12" fmla="*/ 99 w 123"/>
                  <a:gd name="T13" fmla="*/ 478 h 542"/>
                  <a:gd name="T14" fmla="*/ 91 w 123"/>
                  <a:gd name="T15" fmla="*/ 505 h 542"/>
                  <a:gd name="T16" fmla="*/ 82 w 123"/>
                  <a:gd name="T17" fmla="*/ 526 h 542"/>
                  <a:gd name="T18" fmla="*/ 73 w 123"/>
                  <a:gd name="T19" fmla="*/ 539 h 542"/>
                  <a:gd name="T20" fmla="*/ 62 w 123"/>
                  <a:gd name="T21" fmla="*/ 542 h 542"/>
                  <a:gd name="T22" fmla="*/ 53 w 123"/>
                  <a:gd name="T23" fmla="*/ 539 h 542"/>
                  <a:gd name="T24" fmla="*/ 42 w 123"/>
                  <a:gd name="T25" fmla="*/ 526 h 542"/>
                  <a:gd name="T26" fmla="*/ 35 w 123"/>
                  <a:gd name="T27" fmla="*/ 505 h 542"/>
                  <a:gd name="T28" fmla="*/ 25 w 123"/>
                  <a:gd name="T29" fmla="*/ 478 h 542"/>
                  <a:gd name="T30" fmla="*/ 19 w 123"/>
                  <a:gd name="T31" fmla="*/ 448 h 542"/>
                  <a:gd name="T32" fmla="*/ 12 w 123"/>
                  <a:gd name="T33" fmla="*/ 408 h 542"/>
                  <a:gd name="T34" fmla="*/ 7 w 123"/>
                  <a:gd name="T35" fmla="*/ 366 h 542"/>
                  <a:gd name="T36" fmla="*/ 4 w 123"/>
                  <a:gd name="T37" fmla="*/ 321 h 542"/>
                  <a:gd name="T38" fmla="*/ 2 w 123"/>
                  <a:gd name="T39" fmla="*/ 269 h 542"/>
                  <a:gd name="T40" fmla="*/ 0 w 123"/>
                  <a:gd name="T41" fmla="*/ 218 h 542"/>
                  <a:gd name="T42" fmla="*/ 0 w 123"/>
                  <a:gd name="T43" fmla="*/ 0 h 542"/>
                  <a:gd name="T44" fmla="*/ 35 w 123"/>
                  <a:gd name="T45" fmla="*/ 212 h 542"/>
                  <a:gd name="T46" fmla="*/ 60 w 123"/>
                  <a:gd name="T47" fmla="*/ 0 h 542"/>
                  <a:gd name="T48" fmla="*/ 83 w 123"/>
                  <a:gd name="T49" fmla="*/ 206 h 542"/>
                  <a:gd name="T50" fmla="*/ 123 w 123"/>
                  <a:gd name="T51" fmla="*/ 0 h 542"/>
                  <a:gd name="T52" fmla="*/ 123 w 123"/>
                  <a:gd name="T53" fmla="*/ 218 h 542"/>
                  <a:gd name="T54" fmla="*/ 123 w 123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2"/>
                  <a:gd name="T86" fmla="*/ 123 w 123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2">
                    <a:moveTo>
                      <a:pt x="123" y="218"/>
                    </a:moveTo>
                    <a:lnTo>
                      <a:pt x="123" y="269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6" y="448"/>
                    </a:lnTo>
                    <a:lnTo>
                      <a:pt x="99" y="478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9"/>
                    </a:lnTo>
                    <a:lnTo>
                      <a:pt x="62" y="542"/>
                    </a:lnTo>
                    <a:lnTo>
                      <a:pt x="53" y="539"/>
                    </a:lnTo>
                    <a:lnTo>
                      <a:pt x="42" y="526"/>
                    </a:lnTo>
                    <a:lnTo>
                      <a:pt x="35" y="505"/>
                    </a:lnTo>
                    <a:lnTo>
                      <a:pt x="25" y="478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4" y="321"/>
                    </a:lnTo>
                    <a:lnTo>
                      <a:pt x="2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117"/>
              <p:cNvSpPr>
                <a:spLocks/>
              </p:cNvSpPr>
              <p:nvPr/>
            </p:nvSpPr>
            <p:spPr bwMode="auto">
              <a:xfrm>
                <a:off x="1796" y="2759"/>
                <a:ext cx="189" cy="542"/>
              </a:xfrm>
              <a:custGeom>
                <a:avLst/>
                <a:gdLst>
                  <a:gd name="T0" fmla="*/ 187 w 189"/>
                  <a:gd name="T1" fmla="*/ 218 h 542"/>
                  <a:gd name="T2" fmla="*/ 187 w 189"/>
                  <a:gd name="T3" fmla="*/ 272 h 542"/>
                  <a:gd name="T4" fmla="*/ 183 w 189"/>
                  <a:gd name="T5" fmla="*/ 321 h 542"/>
                  <a:gd name="T6" fmla="*/ 178 w 189"/>
                  <a:gd name="T7" fmla="*/ 366 h 542"/>
                  <a:gd name="T8" fmla="*/ 170 w 189"/>
                  <a:gd name="T9" fmla="*/ 409 h 542"/>
                  <a:gd name="T10" fmla="*/ 161 w 189"/>
                  <a:gd name="T11" fmla="*/ 448 h 542"/>
                  <a:gd name="T12" fmla="*/ 150 w 189"/>
                  <a:gd name="T13" fmla="*/ 481 h 542"/>
                  <a:gd name="T14" fmla="*/ 138 w 189"/>
                  <a:gd name="T15" fmla="*/ 505 h 542"/>
                  <a:gd name="T16" fmla="*/ 125 w 189"/>
                  <a:gd name="T17" fmla="*/ 527 h 542"/>
                  <a:gd name="T18" fmla="*/ 111 w 189"/>
                  <a:gd name="T19" fmla="*/ 539 h 542"/>
                  <a:gd name="T20" fmla="*/ 95 w 189"/>
                  <a:gd name="T21" fmla="*/ 542 h 542"/>
                  <a:gd name="T22" fmla="*/ 79 w 189"/>
                  <a:gd name="T23" fmla="*/ 539 h 542"/>
                  <a:gd name="T24" fmla="*/ 65 w 189"/>
                  <a:gd name="T25" fmla="*/ 527 h 542"/>
                  <a:gd name="T26" fmla="*/ 51 w 189"/>
                  <a:gd name="T27" fmla="*/ 505 h 542"/>
                  <a:gd name="T28" fmla="*/ 38 w 189"/>
                  <a:gd name="T29" fmla="*/ 481 h 542"/>
                  <a:gd name="T30" fmla="*/ 28 w 189"/>
                  <a:gd name="T31" fmla="*/ 448 h 542"/>
                  <a:gd name="T32" fmla="*/ 17 w 189"/>
                  <a:gd name="T33" fmla="*/ 409 h 542"/>
                  <a:gd name="T34" fmla="*/ 10 w 189"/>
                  <a:gd name="T35" fmla="*/ 366 h 542"/>
                  <a:gd name="T36" fmla="*/ 4 w 189"/>
                  <a:gd name="T37" fmla="*/ 321 h 542"/>
                  <a:gd name="T38" fmla="*/ 0 w 189"/>
                  <a:gd name="T39" fmla="*/ 272 h 542"/>
                  <a:gd name="T40" fmla="*/ 0 w 189"/>
                  <a:gd name="T41" fmla="*/ 218 h 542"/>
                  <a:gd name="T42" fmla="*/ 0 w 189"/>
                  <a:gd name="T43" fmla="*/ 0 h 542"/>
                  <a:gd name="T44" fmla="*/ 53 w 189"/>
                  <a:gd name="T45" fmla="*/ 212 h 542"/>
                  <a:gd name="T46" fmla="*/ 91 w 189"/>
                  <a:gd name="T47" fmla="*/ 0 h 542"/>
                  <a:gd name="T48" fmla="*/ 127 w 189"/>
                  <a:gd name="T49" fmla="*/ 206 h 542"/>
                  <a:gd name="T50" fmla="*/ 189 w 189"/>
                  <a:gd name="T51" fmla="*/ 0 h 542"/>
                  <a:gd name="T52" fmla="*/ 189 w 189"/>
                  <a:gd name="T53" fmla="*/ 218 h 542"/>
                  <a:gd name="T54" fmla="*/ 189 w 189"/>
                  <a:gd name="T55" fmla="*/ 218 h 542"/>
                  <a:gd name="T56" fmla="*/ 187 w 189"/>
                  <a:gd name="T57" fmla="*/ 218 h 5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9"/>
                  <a:gd name="T88" fmla="*/ 0 h 542"/>
                  <a:gd name="T89" fmla="*/ 189 w 189"/>
                  <a:gd name="T90" fmla="*/ 542 h 5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9" h="542">
                    <a:moveTo>
                      <a:pt x="187" y="218"/>
                    </a:moveTo>
                    <a:lnTo>
                      <a:pt x="187" y="272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8"/>
                    </a:lnTo>
                    <a:lnTo>
                      <a:pt x="150" y="481"/>
                    </a:lnTo>
                    <a:lnTo>
                      <a:pt x="138" y="505"/>
                    </a:lnTo>
                    <a:lnTo>
                      <a:pt x="125" y="527"/>
                    </a:lnTo>
                    <a:lnTo>
                      <a:pt x="111" y="539"/>
                    </a:lnTo>
                    <a:lnTo>
                      <a:pt x="95" y="542"/>
                    </a:lnTo>
                    <a:lnTo>
                      <a:pt x="79" y="539"/>
                    </a:lnTo>
                    <a:lnTo>
                      <a:pt x="65" y="527"/>
                    </a:lnTo>
                    <a:lnTo>
                      <a:pt x="51" y="505"/>
                    </a:lnTo>
                    <a:lnTo>
                      <a:pt x="38" y="481"/>
                    </a:lnTo>
                    <a:lnTo>
                      <a:pt x="28" y="448"/>
                    </a:lnTo>
                    <a:lnTo>
                      <a:pt x="17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7" y="206"/>
                    </a:lnTo>
                    <a:lnTo>
                      <a:pt x="189" y="0"/>
                    </a:lnTo>
                    <a:lnTo>
                      <a:pt x="189" y="218"/>
                    </a:lnTo>
                    <a:lnTo>
                      <a:pt x="187" y="218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118"/>
              <p:cNvSpPr>
                <a:spLocks/>
              </p:cNvSpPr>
              <p:nvPr/>
            </p:nvSpPr>
            <p:spPr bwMode="auto">
              <a:xfrm>
                <a:off x="1796" y="2759"/>
                <a:ext cx="189" cy="542"/>
              </a:xfrm>
              <a:custGeom>
                <a:avLst/>
                <a:gdLst>
                  <a:gd name="T0" fmla="*/ 187 w 189"/>
                  <a:gd name="T1" fmla="*/ 218 h 542"/>
                  <a:gd name="T2" fmla="*/ 187 w 189"/>
                  <a:gd name="T3" fmla="*/ 272 h 542"/>
                  <a:gd name="T4" fmla="*/ 183 w 189"/>
                  <a:gd name="T5" fmla="*/ 321 h 542"/>
                  <a:gd name="T6" fmla="*/ 178 w 189"/>
                  <a:gd name="T7" fmla="*/ 366 h 542"/>
                  <a:gd name="T8" fmla="*/ 170 w 189"/>
                  <a:gd name="T9" fmla="*/ 409 h 542"/>
                  <a:gd name="T10" fmla="*/ 161 w 189"/>
                  <a:gd name="T11" fmla="*/ 448 h 542"/>
                  <a:gd name="T12" fmla="*/ 150 w 189"/>
                  <a:gd name="T13" fmla="*/ 481 h 542"/>
                  <a:gd name="T14" fmla="*/ 138 w 189"/>
                  <a:gd name="T15" fmla="*/ 505 h 542"/>
                  <a:gd name="T16" fmla="*/ 125 w 189"/>
                  <a:gd name="T17" fmla="*/ 527 h 542"/>
                  <a:gd name="T18" fmla="*/ 111 w 189"/>
                  <a:gd name="T19" fmla="*/ 539 h 542"/>
                  <a:gd name="T20" fmla="*/ 95 w 189"/>
                  <a:gd name="T21" fmla="*/ 542 h 542"/>
                  <a:gd name="T22" fmla="*/ 79 w 189"/>
                  <a:gd name="T23" fmla="*/ 539 h 542"/>
                  <a:gd name="T24" fmla="*/ 65 w 189"/>
                  <a:gd name="T25" fmla="*/ 527 h 542"/>
                  <a:gd name="T26" fmla="*/ 51 w 189"/>
                  <a:gd name="T27" fmla="*/ 505 h 542"/>
                  <a:gd name="T28" fmla="*/ 38 w 189"/>
                  <a:gd name="T29" fmla="*/ 481 h 542"/>
                  <a:gd name="T30" fmla="*/ 28 w 189"/>
                  <a:gd name="T31" fmla="*/ 448 h 542"/>
                  <a:gd name="T32" fmla="*/ 17 w 189"/>
                  <a:gd name="T33" fmla="*/ 409 h 542"/>
                  <a:gd name="T34" fmla="*/ 10 w 189"/>
                  <a:gd name="T35" fmla="*/ 366 h 542"/>
                  <a:gd name="T36" fmla="*/ 4 w 189"/>
                  <a:gd name="T37" fmla="*/ 321 h 542"/>
                  <a:gd name="T38" fmla="*/ 0 w 189"/>
                  <a:gd name="T39" fmla="*/ 272 h 542"/>
                  <a:gd name="T40" fmla="*/ 0 w 189"/>
                  <a:gd name="T41" fmla="*/ 218 h 542"/>
                  <a:gd name="T42" fmla="*/ 0 w 189"/>
                  <a:gd name="T43" fmla="*/ 0 h 542"/>
                  <a:gd name="T44" fmla="*/ 53 w 189"/>
                  <a:gd name="T45" fmla="*/ 212 h 542"/>
                  <a:gd name="T46" fmla="*/ 91 w 189"/>
                  <a:gd name="T47" fmla="*/ 0 h 542"/>
                  <a:gd name="T48" fmla="*/ 127 w 189"/>
                  <a:gd name="T49" fmla="*/ 206 h 542"/>
                  <a:gd name="T50" fmla="*/ 189 w 189"/>
                  <a:gd name="T51" fmla="*/ 0 h 542"/>
                  <a:gd name="T52" fmla="*/ 189 w 189"/>
                  <a:gd name="T53" fmla="*/ 218 h 542"/>
                  <a:gd name="T54" fmla="*/ 189 w 189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9"/>
                  <a:gd name="T85" fmla="*/ 0 h 542"/>
                  <a:gd name="T86" fmla="*/ 189 w 189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9" h="542">
                    <a:moveTo>
                      <a:pt x="187" y="218"/>
                    </a:moveTo>
                    <a:lnTo>
                      <a:pt x="187" y="272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8"/>
                    </a:lnTo>
                    <a:lnTo>
                      <a:pt x="150" y="481"/>
                    </a:lnTo>
                    <a:lnTo>
                      <a:pt x="138" y="505"/>
                    </a:lnTo>
                    <a:lnTo>
                      <a:pt x="125" y="527"/>
                    </a:lnTo>
                    <a:lnTo>
                      <a:pt x="111" y="539"/>
                    </a:lnTo>
                    <a:lnTo>
                      <a:pt x="95" y="542"/>
                    </a:lnTo>
                    <a:lnTo>
                      <a:pt x="79" y="539"/>
                    </a:lnTo>
                    <a:lnTo>
                      <a:pt x="65" y="527"/>
                    </a:lnTo>
                    <a:lnTo>
                      <a:pt x="51" y="505"/>
                    </a:lnTo>
                    <a:lnTo>
                      <a:pt x="38" y="481"/>
                    </a:lnTo>
                    <a:lnTo>
                      <a:pt x="28" y="448"/>
                    </a:lnTo>
                    <a:lnTo>
                      <a:pt x="17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7" y="206"/>
                    </a:lnTo>
                    <a:lnTo>
                      <a:pt x="189" y="0"/>
                    </a:lnTo>
                    <a:lnTo>
                      <a:pt x="189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119"/>
              <p:cNvSpPr>
                <a:spLocks/>
              </p:cNvSpPr>
              <p:nvPr/>
            </p:nvSpPr>
            <p:spPr bwMode="auto">
              <a:xfrm>
                <a:off x="4968" y="2911"/>
                <a:ext cx="275" cy="1037"/>
              </a:xfrm>
              <a:custGeom>
                <a:avLst/>
                <a:gdLst>
                  <a:gd name="T0" fmla="*/ 33 w 275"/>
                  <a:gd name="T1" fmla="*/ 1034 h 1037"/>
                  <a:gd name="T2" fmla="*/ 31 w 275"/>
                  <a:gd name="T3" fmla="*/ 898 h 1037"/>
                  <a:gd name="T4" fmla="*/ 35 w 275"/>
                  <a:gd name="T5" fmla="*/ 759 h 1037"/>
                  <a:gd name="T6" fmla="*/ 43 w 275"/>
                  <a:gd name="T7" fmla="*/ 623 h 1037"/>
                  <a:gd name="T8" fmla="*/ 57 w 275"/>
                  <a:gd name="T9" fmla="*/ 490 h 1037"/>
                  <a:gd name="T10" fmla="*/ 77 w 275"/>
                  <a:gd name="T11" fmla="*/ 365 h 1037"/>
                  <a:gd name="T12" fmla="*/ 103 w 275"/>
                  <a:gd name="T13" fmla="*/ 254 h 1037"/>
                  <a:gd name="T14" fmla="*/ 135 w 275"/>
                  <a:gd name="T15" fmla="*/ 157 h 1037"/>
                  <a:gd name="T16" fmla="*/ 173 w 275"/>
                  <a:gd name="T17" fmla="*/ 81 h 1037"/>
                  <a:gd name="T18" fmla="*/ 219 w 275"/>
                  <a:gd name="T19" fmla="*/ 30 h 1037"/>
                  <a:gd name="T20" fmla="*/ 271 w 275"/>
                  <a:gd name="T21" fmla="*/ 3 h 1037"/>
                  <a:gd name="T22" fmla="*/ 275 w 275"/>
                  <a:gd name="T23" fmla="*/ 0 h 1037"/>
                  <a:gd name="T24" fmla="*/ 222 w 275"/>
                  <a:gd name="T25" fmla="*/ 18 h 1037"/>
                  <a:gd name="T26" fmla="*/ 175 w 275"/>
                  <a:gd name="T27" fmla="*/ 66 h 1037"/>
                  <a:gd name="T28" fmla="*/ 134 w 275"/>
                  <a:gd name="T29" fmla="*/ 139 h 1037"/>
                  <a:gd name="T30" fmla="*/ 98 w 275"/>
                  <a:gd name="T31" fmla="*/ 235 h 1037"/>
                  <a:gd name="T32" fmla="*/ 68 w 275"/>
                  <a:gd name="T33" fmla="*/ 347 h 1037"/>
                  <a:gd name="T34" fmla="*/ 44 w 275"/>
                  <a:gd name="T35" fmla="*/ 477 h 1037"/>
                  <a:gd name="T36" fmla="*/ 24 w 275"/>
                  <a:gd name="T37" fmla="*/ 614 h 1037"/>
                  <a:gd name="T38" fmla="*/ 11 w 275"/>
                  <a:gd name="T39" fmla="*/ 756 h 1037"/>
                  <a:gd name="T40" fmla="*/ 3 w 275"/>
                  <a:gd name="T41" fmla="*/ 898 h 1037"/>
                  <a:gd name="T42" fmla="*/ 0 w 275"/>
                  <a:gd name="T43" fmla="*/ 1037 h 1037"/>
                  <a:gd name="T44" fmla="*/ 33 w 275"/>
                  <a:gd name="T45" fmla="*/ 1037 h 1037"/>
                  <a:gd name="T46" fmla="*/ 33 w 275"/>
                  <a:gd name="T47" fmla="*/ 1037 h 1037"/>
                  <a:gd name="T48" fmla="*/ 33 w 275"/>
                  <a:gd name="T49" fmla="*/ 1034 h 10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5"/>
                  <a:gd name="T76" fmla="*/ 0 h 1037"/>
                  <a:gd name="T77" fmla="*/ 275 w 275"/>
                  <a:gd name="T78" fmla="*/ 1037 h 10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5" h="1037">
                    <a:moveTo>
                      <a:pt x="33" y="1034"/>
                    </a:moveTo>
                    <a:lnTo>
                      <a:pt x="31" y="898"/>
                    </a:lnTo>
                    <a:lnTo>
                      <a:pt x="35" y="759"/>
                    </a:lnTo>
                    <a:lnTo>
                      <a:pt x="43" y="623"/>
                    </a:lnTo>
                    <a:lnTo>
                      <a:pt x="57" y="490"/>
                    </a:lnTo>
                    <a:lnTo>
                      <a:pt x="77" y="365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1" y="3"/>
                    </a:lnTo>
                    <a:lnTo>
                      <a:pt x="275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4" y="139"/>
                    </a:lnTo>
                    <a:lnTo>
                      <a:pt x="98" y="235"/>
                    </a:lnTo>
                    <a:lnTo>
                      <a:pt x="68" y="347"/>
                    </a:lnTo>
                    <a:lnTo>
                      <a:pt x="44" y="477"/>
                    </a:lnTo>
                    <a:lnTo>
                      <a:pt x="24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120"/>
              <p:cNvSpPr>
                <a:spLocks/>
              </p:cNvSpPr>
              <p:nvPr/>
            </p:nvSpPr>
            <p:spPr bwMode="auto">
              <a:xfrm>
                <a:off x="4968" y="2911"/>
                <a:ext cx="275" cy="1037"/>
              </a:xfrm>
              <a:custGeom>
                <a:avLst/>
                <a:gdLst>
                  <a:gd name="T0" fmla="*/ 33 w 275"/>
                  <a:gd name="T1" fmla="*/ 1034 h 1037"/>
                  <a:gd name="T2" fmla="*/ 31 w 275"/>
                  <a:gd name="T3" fmla="*/ 898 h 1037"/>
                  <a:gd name="T4" fmla="*/ 35 w 275"/>
                  <a:gd name="T5" fmla="*/ 759 h 1037"/>
                  <a:gd name="T6" fmla="*/ 43 w 275"/>
                  <a:gd name="T7" fmla="*/ 623 h 1037"/>
                  <a:gd name="T8" fmla="*/ 57 w 275"/>
                  <a:gd name="T9" fmla="*/ 490 h 1037"/>
                  <a:gd name="T10" fmla="*/ 77 w 275"/>
                  <a:gd name="T11" fmla="*/ 365 h 1037"/>
                  <a:gd name="T12" fmla="*/ 103 w 275"/>
                  <a:gd name="T13" fmla="*/ 254 h 1037"/>
                  <a:gd name="T14" fmla="*/ 135 w 275"/>
                  <a:gd name="T15" fmla="*/ 157 h 1037"/>
                  <a:gd name="T16" fmla="*/ 173 w 275"/>
                  <a:gd name="T17" fmla="*/ 81 h 1037"/>
                  <a:gd name="T18" fmla="*/ 219 w 275"/>
                  <a:gd name="T19" fmla="*/ 30 h 1037"/>
                  <a:gd name="T20" fmla="*/ 271 w 275"/>
                  <a:gd name="T21" fmla="*/ 3 h 1037"/>
                  <a:gd name="T22" fmla="*/ 275 w 275"/>
                  <a:gd name="T23" fmla="*/ 0 h 1037"/>
                  <a:gd name="T24" fmla="*/ 222 w 275"/>
                  <a:gd name="T25" fmla="*/ 18 h 1037"/>
                  <a:gd name="T26" fmla="*/ 175 w 275"/>
                  <a:gd name="T27" fmla="*/ 66 h 1037"/>
                  <a:gd name="T28" fmla="*/ 134 w 275"/>
                  <a:gd name="T29" fmla="*/ 139 h 1037"/>
                  <a:gd name="T30" fmla="*/ 98 w 275"/>
                  <a:gd name="T31" fmla="*/ 235 h 1037"/>
                  <a:gd name="T32" fmla="*/ 68 w 275"/>
                  <a:gd name="T33" fmla="*/ 347 h 1037"/>
                  <a:gd name="T34" fmla="*/ 44 w 275"/>
                  <a:gd name="T35" fmla="*/ 477 h 1037"/>
                  <a:gd name="T36" fmla="*/ 24 w 275"/>
                  <a:gd name="T37" fmla="*/ 614 h 1037"/>
                  <a:gd name="T38" fmla="*/ 11 w 275"/>
                  <a:gd name="T39" fmla="*/ 756 h 1037"/>
                  <a:gd name="T40" fmla="*/ 3 w 275"/>
                  <a:gd name="T41" fmla="*/ 898 h 1037"/>
                  <a:gd name="T42" fmla="*/ 0 w 275"/>
                  <a:gd name="T43" fmla="*/ 1037 h 1037"/>
                  <a:gd name="T44" fmla="*/ 33 w 275"/>
                  <a:gd name="T45" fmla="*/ 1037 h 1037"/>
                  <a:gd name="T46" fmla="*/ 33 w 275"/>
                  <a:gd name="T47" fmla="*/ 1037 h 10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5"/>
                  <a:gd name="T73" fmla="*/ 0 h 1037"/>
                  <a:gd name="T74" fmla="*/ 275 w 275"/>
                  <a:gd name="T75" fmla="*/ 1037 h 10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5" h="1037">
                    <a:moveTo>
                      <a:pt x="33" y="1034"/>
                    </a:moveTo>
                    <a:lnTo>
                      <a:pt x="31" y="898"/>
                    </a:lnTo>
                    <a:lnTo>
                      <a:pt x="35" y="759"/>
                    </a:lnTo>
                    <a:lnTo>
                      <a:pt x="43" y="623"/>
                    </a:lnTo>
                    <a:lnTo>
                      <a:pt x="57" y="490"/>
                    </a:lnTo>
                    <a:lnTo>
                      <a:pt x="77" y="365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1" y="3"/>
                    </a:lnTo>
                    <a:lnTo>
                      <a:pt x="275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4" y="139"/>
                    </a:lnTo>
                    <a:lnTo>
                      <a:pt x="98" y="235"/>
                    </a:lnTo>
                    <a:lnTo>
                      <a:pt x="68" y="347"/>
                    </a:lnTo>
                    <a:lnTo>
                      <a:pt x="44" y="477"/>
                    </a:lnTo>
                    <a:lnTo>
                      <a:pt x="24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121"/>
              <p:cNvSpPr>
                <a:spLocks/>
              </p:cNvSpPr>
              <p:nvPr/>
            </p:nvSpPr>
            <p:spPr bwMode="auto">
              <a:xfrm>
                <a:off x="5231" y="3062"/>
                <a:ext cx="274" cy="1037"/>
              </a:xfrm>
              <a:custGeom>
                <a:avLst/>
                <a:gdLst>
                  <a:gd name="T0" fmla="*/ 33 w 274"/>
                  <a:gd name="T1" fmla="*/ 1034 h 1037"/>
                  <a:gd name="T2" fmla="*/ 32 w 274"/>
                  <a:gd name="T3" fmla="*/ 898 h 1037"/>
                  <a:gd name="T4" fmla="*/ 34 w 274"/>
                  <a:gd name="T5" fmla="*/ 759 h 1037"/>
                  <a:gd name="T6" fmla="*/ 42 w 274"/>
                  <a:gd name="T7" fmla="*/ 620 h 1037"/>
                  <a:gd name="T8" fmla="*/ 57 w 274"/>
                  <a:gd name="T9" fmla="*/ 490 h 1037"/>
                  <a:gd name="T10" fmla="*/ 77 w 274"/>
                  <a:gd name="T11" fmla="*/ 366 h 1037"/>
                  <a:gd name="T12" fmla="*/ 103 w 274"/>
                  <a:gd name="T13" fmla="*/ 254 h 1037"/>
                  <a:gd name="T14" fmla="*/ 135 w 274"/>
                  <a:gd name="T15" fmla="*/ 157 h 1037"/>
                  <a:gd name="T16" fmla="*/ 173 w 274"/>
                  <a:gd name="T17" fmla="*/ 81 h 1037"/>
                  <a:gd name="T18" fmla="*/ 219 w 274"/>
                  <a:gd name="T19" fmla="*/ 30 h 1037"/>
                  <a:gd name="T20" fmla="*/ 270 w 274"/>
                  <a:gd name="T21" fmla="*/ 3 h 1037"/>
                  <a:gd name="T22" fmla="*/ 274 w 274"/>
                  <a:gd name="T23" fmla="*/ 0 h 1037"/>
                  <a:gd name="T24" fmla="*/ 222 w 274"/>
                  <a:gd name="T25" fmla="*/ 18 h 1037"/>
                  <a:gd name="T26" fmla="*/ 175 w 274"/>
                  <a:gd name="T27" fmla="*/ 66 h 1037"/>
                  <a:gd name="T28" fmla="*/ 133 w 274"/>
                  <a:gd name="T29" fmla="*/ 139 h 1037"/>
                  <a:gd name="T30" fmla="*/ 98 w 274"/>
                  <a:gd name="T31" fmla="*/ 236 h 1037"/>
                  <a:gd name="T32" fmla="*/ 69 w 274"/>
                  <a:gd name="T33" fmla="*/ 348 h 1037"/>
                  <a:gd name="T34" fmla="*/ 44 w 274"/>
                  <a:gd name="T35" fmla="*/ 478 h 1037"/>
                  <a:gd name="T36" fmla="*/ 25 w 274"/>
                  <a:gd name="T37" fmla="*/ 614 h 1037"/>
                  <a:gd name="T38" fmla="*/ 11 w 274"/>
                  <a:gd name="T39" fmla="*/ 756 h 1037"/>
                  <a:gd name="T40" fmla="*/ 3 w 274"/>
                  <a:gd name="T41" fmla="*/ 898 h 1037"/>
                  <a:gd name="T42" fmla="*/ 0 w 274"/>
                  <a:gd name="T43" fmla="*/ 1037 h 1037"/>
                  <a:gd name="T44" fmla="*/ 33 w 274"/>
                  <a:gd name="T45" fmla="*/ 1037 h 1037"/>
                  <a:gd name="T46" fmla="*/ 33 w 274"/>
                  <a:gd name="T47" fmla="*/ 1037 h 1037"/>
                  <a:gd name="T48" fmla="*/ 33 w 274"/>
                  <a:gd name="T49" fmla="*/ 1034 h 10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7"/>
                  <a:gd name="T77" fmla="*/ 274 w 274"/>
                  <a:gd name="T78" fmla="*/ 1037 h 10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7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90"/>
                    </a:lnTo>
                    <a:lnTo>
                      <a:pt x="77" y="366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3" y="139"/>
                    </a:lnTo>
                    <a:lnTo>
                      <a:pt x="98" y="236"/>
                    </a:lnTo>
                    <a:lnTo>
                      <a:pt x="69" y="348"/>
                    </a:lnTo>
                    <a:lnTo>
                      <a:pt x="44" y="478"/>
                    </a:lnTo>
                    <a:lnTo>
                      <a:pt x="25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Freeform 122"/>
              <p:cNvSpPr>
                <a:spLocks/>
              </p:cNvSpPr>
              <p:nvPr/>
            </p:nvSpPr>
            <p:spPr bwMode="auto">
              <a:xfrm>
                <a:off x="5231" y="3062"/>
                <a:ext cx="274" cy="1037"/>
              </a:xfrm>
              <a:custGeom>
                <a:avLst/>
                <a:gdLst>
                  <a:gd name="T0" fmla="*/ 33 w 274"/>
                  <a:gd name="T1" fmla="*/ 1034 h 1037"/>
                  <a:gd name="T2" fmla="*/ 32 w 274"/>
                  <a:gd name="T3" fmla="*/ 898 h 1037"/>
                  <a:gd name="T4" fmla="*/ 34 w 274"/>
                  <a:gd name="T5" fmla="*/ 759 h 1037"/>
                  <a:gd name="T6" fmla="*/ 42 w 274"/>
                  <a:gd name="T7" fmla="*/ 620 h 1037"/>
                  <a:gd name="T8" fmla="*/ 57 w 274"/>
                  <a:gd name="T9" fmla="*/ 490 h 1037"/>
                  <a:gd name="T10" fmla="*/ 77 w 274"/>
                  <a:gd name="T11" fmla="*/ 366 h 1037"/>
                  <a:gd name="T12" fmla="*/ 103 w 274"/>
                  <a:gd name="T13" fmla="*/ 254 h 1037"/>
                  <a:gd name="T14" fmla="*/ 135 w 274"/>
                  <a:gd name="T15" fmla="*/ 157 h 1037"/>
                  <a:gd name="T16" fmla="*/ 173 w 274"/>
                  <a:gd name="T17" fmla="*/ 81 h 1037"/>
                  <a:gd name="T18" fmla="*/ 219 w 274"/>
                  <a:gd name="T19" fmla="*/ 30 h 1037"/>
                  <a:gd name="T20" fmla="*/ 270 w 274"/>
                  <a:gd name="T21" fmla="*/ 3 h 1037"/>
                  <a:gd name="T22" fmla="*/ 274 w 274"/>
                  <a:gd name="T23" fmla="*/ 0 h 1037"/>
                  <a:gd name="T24" fmla="*/ 222 w 274"/>
                  <a:gd name="T25" fmla="*/ 18 h 1037"/>
                  <a:gd name="T26" fmla="*/ 175 w 274"/>
                  <a:gd name="T27" fmla="*/ 66 h 1037"/>
                  <a:gd name="T28" fmla="*/ 133 w 274"/>
                  <a:gd name="T29" fmla="*/ 139 h 1037"/>
                  <a:gd name="T30" fmla="*/ 98 w 274"/>
                  <a:gd name="T31" fmla="*/ 236 h 1037"/>
                  <a:gd name="T32" fmla="*/ 69 w 274"/>
                  <a:gd name="T33" fmla="*/ 348 h 1037"/>
                  <a:gd name="T34" fmla="*/ 44 w 274"/>
                  <a:gd name="T35" fmla="*/ 478 h 1037"/>
                  <a:gd name="T36" fmla="*/ 25 w 274"/>
                  <a:gd name="T37" fmla="*/ 614 h 1037"/>
                  <a:gd name="T38" fmla="*/ 11 w 274"/>
                  <a:gd name="T39" fmla="*/ 756 h 1037"/>
                  <a:gd name="T40" fmla="*/ 3 w 274"/>
                  <a:gd name="T41" fmla="*/ 898 h 1037"/>
                  <a:gd name="T42" fmla="*/ 0 w 274"/>
                  <a:gd name="T43" fmla="*/ 1037 h 1037"/>
                  <a:gd name="T44" fmla="*/ 33 w 274"/>
                  <a:gd name="T45" fmla="*/ 1037 h 1037"/>
                  <a:gd name="T46" fmla="*/ 33 w 274"/>
                  <a:gd name="T47" fmla="*/ 1037 h 10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7"/>
                  <a:gd name="T74" fmla="*/ 274 w 274"/>
                  <a:gd name="T75" fmla="*/ 1037 h 10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7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90"/>
                    </a:lnTo>
                    <a:lnTo>
                      <a:pt x="77" y="366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3" y="139"/>
                    </a:lnTo>
                    <a:lnTo>
                      <a:pt x="98" y="236"/>
                    </a:lnTo>
                    <a:lnTo>
                      <a:pt x="69" y="348"/>
                    </a:lnTo>
                    <a:lnTo>
                      <a:pt x="44" y="478"/>
                    </a:lnTo>
                    <a:lnTo>
                      <a:pt x="25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Freeform 123"/>
              <p:cNvSpPr>
                <a:spLocks/>
              </p:cNvSpPr>
              <p:nvPr/>
            </p:nvSpPr>
            <p:spPr bwMode="auto">
              <a:xfrm>
                <a:off x="4818" y="3047"/>
                <a:ext cx="149" cy="1046"/>
              </a:xfrm>
              <a:custGeom>
                <a:avLst/>
                <a:gdLst>
                  <a:gd name="T0" fmla="*/ 0 w 149"/>
                  <a:gd name="T1" fmla="*/ 1046 h 1046"/>
                  <a:gd name="T2" fmla="*/ 0 w 149"/>
                  <a:gd name="T3" fmla="*/ 1046 h 1046"/>
                  <a:gd name="T4" fmla="*/ 1 w 149"/>
                  <a:gd name="T5" fmla="*/ 964 h 1046"/>
                  <a:gd name="T6" fmla="*/ 5 w 149"/>
                  <a:gd name="T7" fmla="*/ 880 h 1046"/>
                  <a:gd name="T8" fmla="*/ 9 w 149"/>
                  <a:gd name="T9" fmla="*/ 798 h 1046"/>
                  <a:gd name="T10" fmla="*/ 16 w 149"/>
                  <a:gd name="T11" fmla="*/ 719 h 1046"/>
                  <a:gd name="T12" fmla="*/ 23 w 149"/>
                  <a:gd name="T13" fmla="*/ 647 h 1046"/>
                  <a:gd name="T14" fmla="*/ 29 w 149"/>
                  <a:gd name="T15" fmla="*/ 580 h 1046"/>
                  <a:gd name="T16" fmla="*/ 36 w 149"/>
                  <a:gd name="T17" fmla="*/ 526 h 1046"/>
                  <a:gd name="T18" fmla="*/ 41 w 149"/>
                  <a:gd name="T19" fmla="*/ 484 h 1046"/>
                  <a:gd name="T20" fmla="*/ 45 w 149"/>
                  <a:gd name="T21" fmla="*/ 456 h 1046"/>
                  <a:gd name="T22" fmla="*/ 46 w 149"/>
                  <a:gd name="T23" fmla="*/ 447 h 1046"/>
                  <a:gd name="T24" fmla="*/ 57 w 149"/>
                  <a:gd name="T25" fmla="*/ 387 h 1046"/>
                  <a:gd name="T26" fmla="*/ 69 w 149"/>
                  <a:gd name="T27" fmla="*/ 329 h 1046"/>
                  <a:gd name="T28" fmla="*/ 82 w 149"/>
                  <a:gd name="T29" fmla="*/ 269 h 1046"/>
                  <a:gd name="T30" fmla="*/ 95 w 149"/>
                  <a:gd name="T31" fmla="*/ 208 h 1046"/>
                  <a:gd name="T32" fmla="*/ 110 w 149"/>
                  <a:gd name="T33" fmla="*/ 154 h 1046"/>
                  <a:gd name="T34" fmla="*/ 121 w 149"/>
                  <a:gd name="T35" fmla="*/ 102 h 1046"/>
                  <a:gd name="T36" fmla="*/ 133 w 149"/>
                  <a:gd name="T37" fmla="*/ 60 h 1046"/>
                  <a:gd name="T38" fmla="*/ 141 w 149"/>
                  <a:gd name="T39" fmla="*/ 27 h 1046"/>
                  <a:gd name="T40" fmla="*/ 148 w 149"/>
                  <a:gd name="T41" fmla="*/ 6 h 1046"/>
                  <a:gd name="T42" fmla="*/ 149 w 149"/>
                  <a:gd name="T43" fmla="*/ 0 h 1046"/>
                  <a:gd name="T44" fmla="*/ 120 w 149"/>
                  <a:gd name="T45" fmla="*/ 112 h 1046"/>
                  <a:gd name="T46" fmla="*/ 96 w 149"/>
                  <a:gd name="T47" fmla="*/ 214 h 1046"/>
                  <a:gd name="T48" fmla="*/ 78 w 149"/>
                  <a:gd name="T49" fmla="*/ 308 h 1046"/>
                  <a:gd name="T50" fmla="*/ 65 w 149"/>
                  <a:gd name="T51" fmla="*/ 393 h 1046"/>
                  <a:gd name="T52" fmla="*/ 54 w 149"/>
                  <a:gd name="T53" fmla="*/ 462 h 1046"/>
                  <a:gd name="T54" fmla="*/ 48 w 149"/>
                  <a:gd name="T55" fmla="*/ 523 h 1046"/>
                  <a:gd name="T56" fmla="*/ 42 w 149"/>
                  <a:gd name="T57" fmla="*/ 571 h 1046"/>
                  <a:gd name="T58" fmla="*/ 41 w 149"/>
                  <a:gd name="T59" fmla="*/ 608 h 1046"/>
                  <a:gd name="T60" fmla="*/ 40 w 149"/>
                  <a:gd name="T61" fmla="*/ 629 h 1046"/>
                  <a:gd name="T62" fmla="*/ 40 w 149"/>
                  <a:gd name="T63" fmla="*/ 638 h 1046"/>
                  <a:gd name="T64" fmla="*/ 36 w 149"/>
                  <a:gd name="T65" fmla="*/ 716 h 1046"/>
                  <a:gd name="T66" fmla="*/ 33 w 149"/>
                  <a:gd name="T67" fmla="*/ 786 h 1046"/>
                  <a:gd name="T68" fmla="*/ 32 w 149"/>
                  <a:gd name="T69" fmla="*/ 850 h 1046"/>
                  <a:gd name="T70" fmla="*/ 32 w 149"/>
                  <a:gd name="T71" fmla="*/ 901 h 1046"/>
                  <a:gd name="T72" fmla="*/ 32 w 149"/>
                  <a:gd name="T73" fmla="*/ 946 h 1046"/>
                  <a:gd name="T74" fmla="*/ 33 w 149"/>
                  <a:gd name="T75" fmla="*/ 983 h 1046"/>
                  <a:gd name="T76" fmla="*/ 34 w 149"/>
                  <a:gd name="T77" fmla="*/ 1010 h 1046"/>
                  <a:gd name="T78" fmla="*/ 36 w 149"/>
                  <a:gd name="T79" fmla="*/ 1031 h 1046"/>
                  <a:gd name="T80" fmla="*/ 37 w 149"/>
                  <a:gd name="T81" fmla="*/ 1043 h 1046"/>
                  <a:gd name="T82" fmla="*/ 37 w 149"/>
                  <a:gd name="T83" fmla="*/ 1046 h 1046"/>
                  <a:gd name="T84" fmla="*/ 0 w 149"/>
                  <a:gd name="T85" fmla="*/ 1046 h 1046"/>
                  <a:gd name="T86" fmla="*/ 0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1" y="964"/>
                    </a:lnTo>
                    <a:lnTo>
                      <a:pt x="5" y="880"/>
                    </a:lnTo>
                    <a:lnTo>
                      <a:pt x="9" y="798"/>
                    </a:lnTo>
                    <a:lnTo>
                      <a:pt x="16" y="719"/>
                    </a:lnTo>
                    <a:lnTo>
                      <a:pt x="23" y="647"/>
                    </a:lnTo>
                    <a:lnTo>
                      <a:pt x="29" y="580"/>
                    </a:lnTo>
                    <a:lnTo>
                      <a:pt x="36" y="526"/>
                    </a:lnTo>
                    <a:lnTo>
                      <a:pt x="41" y="484"/>
                    </a:lnTo>
                    <a:lnTo>
                      <a:pt x="45" y="456"/>
                    </a:lnTo>
                    <a:lnTo>
                      <a:pt x="46" y="447"/>
                    </a:lnTo>
                    <a:lnTo>
                      <a:pt x="57" y="387"/>
                    </a:lnTo>
                    <a:lnTo>
                      <a:pt x="69" y="329"/>
                    </a:lnTo>
                    <a:lnTo>
                      <a:pt x="82" y="269"/>
                    </a:lnTo>
                    <a:lnTo>
                      <a:pt x="95" y="208"/>
                    </a:lnTo>
                    <a:lnTo>
                      <a:pt x="110" y="154"/>
                    </a:lnTo>
                    <a:lnTo>
                      <a:pt x="121" y="102"/>
                    </a:lnTo>
                    <a:lnTo>
                      <a:pt x="133" y="60"/>
                    </a:lnTo>
                    <a:lnTo>
                      <a:pt x="141" y="27"/>
                    </a:lnTo>
                    <a:lnTo>
                      <a:pt x="148" y="6"/>
                    </a:lnTo>
                    <a:lnTo>
                      <a:pt x="149" y="0"/>
                    </a:lnTo>
                    <a:lnTo>
                      <a:pt x="120" y="112"/>
                    </a:lnTo>
                    <a:lnTo>
                      <a:pt x="96" y="214"/>
                    </a:lnTo>
                    <a:lnTo>
                      <a:pt x="78" y="308"/>
                    </a:lnTo>
                    <a:lnTo>
                      <a:pt x="65" y="393"/>
                    </a:lnTo>
                    <a:lnTo>
                      <a:pt x="54" y="462"/>
                    </a:lnTo>
                    <a:lnTo>
                      <a:pt x="48" y="523"/>
                    </a:lnTo>
                    <a:lnTo>
                      <a:pt x="42" y="571"/>
                    </a:lnTo>
                    <a:lnTo>
                      <a:pt x="41" y="608"/>
                    </a:lnTo>
                    <a:lnTo>
                      <a:pt x="40" y="629"/>
                    </a:lnTo>
                    <a:lnTo>
                      <a:pt x="40" y="638"/>
                    </a:lnTo>
                    <a:lnTo>
                      <a:pt x="36" y="716"/>
                    </a:lnTo>
                    <a:lnTo>
                      <a:pt x="33" y="786"/>
                    </a:lnTo>
                    <a:lnTo>
                      <a:pt x="32" y="850"/>
                    </a:lnTo>
                    <a:lnTo>
                      <a:pt x="32" y="901"/>
                    </a:lnTo>
                    <a:lnTo>
                      <a:pt x="32" y="946"/>
                    </a:lnTo>
                    <a:lnTo>
                      <a:pt x="33" y="983"/>
                    </a:lnTo>
                    <a:lnTo>
                      <a:pt x="34" y="1010"/>
                    </a:lnTo>
                    <a:lnTo>
                      <a:pt x="36" y="1031"/>
                    </a:lnTo>
                    <a:lnTo>
                      <a:pt x="37" y="1043"/>
                    </a:lnTo>
                    <a:lnTo>
                      <a:pt x="37" y="1046"/>
                    </a:lnTo>
                    <a:lnTo>
                      <a:pt x="0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Freeform 124"/>
              <p:cNvSpPr>
                <a:spLocks/>
              </p:cNvSpPr>
              <p:nvPr/>
            </p:nvSpPr>
            <p:spPr bwMode="auto">
              <a:xfrm>
                <a:off x="4818" y="3047"/>
                <a:ext cx="149" cy="1046"/>
              </a:xfrm>
              <a:custGeom>
                <a:avLst/>
                <a:gdLst>
                  <a:gd name="T0" fmla="*/ 0 w 149"/>
                  <a:gd name="T1" fmla="*/ 1046 h 1046"/>
                  <a:gd name="T2" fmla="*/ 0 w 149"/>
                  <a:gd name="T3" fmla="*/ 1046 h 1046"/>
                  <a:gd name="T4" fmla="*/ 1 w 149"/>
                  <a:gd name="T5" fmla="*/ 964 h 1046"/>
                  <a:gd name="T6" fmla="*/ 5 w 149"/>
                  <a:gd name="T7" fmla="*/ 880 h 1046"/>
                  <a:gd name="T8" fmla="*/ 9 w 149"/>
                  <a:gd name="T9" fmla="*/ 798 h 1046"/>
                  <a:gd name="T10" fmla="*/ 16 w 149"/>
                  <a:gd name="T11" fmla="*/ 719 h 1046"/>
                  <a:gd name="T12" fmla="*/ 23 w 149"/>
                  <a:gd name="T13" fmla="*/ 647 h 1046"/>
                  <a:gd name="T14" fmla="*/ 29 w 149"/>
                  <a:gd name="T15" fmla="*/ 580 h 1046"/>
                  <a:gd name="T16" fmla="*/ 36 w 149"/>
                  <a:gd name="T17" fmla="*/ 526 h 1046"/>
                  <a:gd name="T18" fmla="*/ 41 w 149"/>
                  <a:gd name="T19" fmla="*/ 484 h 1046"/>
                  <a:gd name="T20" fmla="*/ 45 w 149"/>
                  <a:gd name="T21" fmla="*/ 456 h 1046"/>
                  <a:gd name="T22" fmla="*/ 46 w 149"/>
                  <a:gd name="T23" fmla="*/ 447 h 1046"/>
                  <a:gd name="T24" fmla="*/ 57 w 149"/>
                  <a:gd name="T25" fmla="*/ 387 h 1046"/>
                  <a:gd name="T26" fmla="*/ 69 w 149"/>
                  <a:gd name="T27" fmla="*/ 329 h 1046"/>
                  <a:gd name="T28" fmla="*/ 82 w 149"/>
                  <a:gd name="T29" fmla="*/ 269 h 1046"/>
                  <a:gd name="T30" fmla="*/ 95 w 149"/>
                  <a:gd name="T31" fmla="*/ 208 h 1046"/>
                  <a:gd name="T32" fmla="*/ 110 w 149"/>
                  <a:gd name="T33" fmla="*/ 154 h 1046"/>
                  <a:gd name="T34" fmla="*/ 121 w 149"/>
                  <a:gd name="T35" fmla="*/ 102 h 1046"/>
                  <a:gd name="T36" fmla="*/ 133 w 149"/>
                  <a:gd name="T37" fmla="*/ 60 h 1046"/>
                  <a:gd name="T38" fmla="*/ 141 w 149"/>
                  <a:gd name="T39" fmla="*/ 27 h 1046"/>
                  <a:gd name="T40" fmla="*/ 148 w 149"/>
                  <a:gd name="T41" fmla="*/ 6 h 1046"/>
                  <a:gd name="T42" fmla="*/ 149 w 149"/>
                  <a:gd name="T43" fmla="*/ 0 h 1046"/>
                  <a:gd name="T44" fmla="*/ 120 w 149"/>
                  <a:gd name="T45" fmla="*/ 112 h 1046"/>
                  <a:gd name="T46" fmla="*/ 96 w 149"/>
                  <a:gd name="T47" fmla="*/ 214 h 1046"/>
                  <a:gd name="T48" fmla="*/ 78 w 149"/>
                  <a:gd name="T49" fmla="*/ 308 h 1046"/>
                  <a:gd name="T50" fmla="*/ 65 w 149"/>
                  <a:gd name="T51" fmla="*/ 393 h 1046"/>
                  <a:gd name="T52" fmla="*/ 54 w 149"/>
                  <a:gd name="T53" fmla="*/ 462 h 1046"/>
                  <a:gd name="T54" fmla="*/ 48 w 149"/>
                  <a:gd name="T55" fmla="*/ 523 h 1046"/>
                  <a:gd name="T56" fmla="*/ 42 w 149"/>
                  <a:gd name="T57" fmla="*/ 571 h 1046"/>
                  <a:gd name="T58" fmla="*/ 41 w 149"/>
                  <a:gd name="T59" fmla="*/ 608 h 1046"/>
                  <a:gd name="T60" fmla="*/ 40 w 149"/>
                  <a:gd name="T61" fmla="*/ 629 h 1046"/>
                  <a:gd name="T62" fmla="*/ 40 w 149"/>
                  <a:gd name="T63" fmla="*/ 638 h 1046"/>
                  <a:gd name="T64" fmla="*/ 36 w 149"/>
                  <a:gd name="T65" fmla="*/ 716 h 1046"/>
                  <a:gd name="T66" fmla="*/ 33 w 149"/>
                  <a:gd name="T67" fmla="*/ 786 h 1046"/>
                  <a:gd name="T68" fmla="*/ 32 w 149"/>
                  <a:gd name="T69" fmla="*/ 850 h 1046"/>
                  <a:gd name="T70" fmla="*/ 32 w 149"/>
                  <a:gd name="T71" fmla="*/ 901 h 1046"/>
                  <a:gd name="T72" fmla="*/ 32 w 149"/>
                  <a:gd name="T73" fmla="*/ 946 h 1046"/>
                  <a:gd name="T74" fmla="*/ 33 w 149"/>
                  <a:gd name="T75" fmla="*/ 983 h 1046"/>
                  <a:gd name="T76" fmla="*/ 34 w 149"/>
                  <a:gd name="T77" fmla="*/ 1010 h 1046"/>
                  <a:gd name="T78" fmla="*/ 36 w 149"/>
                  <a:gd name="T79" fmla="*/ 1031 h 1046"/>
                  <a:gd name="T80" fmla="*/ 37 w 149"/>
                  <a:gd name="T81" fmla="*/ 1043 h 1046"/>
                  <a:gd name="T82" fmla="*/ 37 w 149"/>
                  <a:gd name="T83" fmla="*/ 1046 h 1046"/>
                  <a:gd name="T84" fmla="*/ 0 w 149"/>
                  <a:gd name="T85" fmla="*/ 1046 h 1046"/>
                  <a:gd name="T86" fmla="*/ 0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1" y="964"/>
                    </a:lnTo>
                    <a:lnTo>
                      <a:pt x="5" y="880"/>
                    </a:lnTo>
                    <a:lnTo>
                      <a:pt x="9" y="798"/>
                    </a:lnTo>
                    <a:lnTo>
                      <a:pt x="16" y="719"/>
                    </a:lnTo>
                    <a:lnTo>
                      <a:pt x="23" y="647"/>
                    </a:lnTo>
                    <a:lnTo>
                      <a:pt x="29" y="580"/>
                    </a:lnTo>
                    <a:lnTo>
                      <a:pt x="36" y="526"/>
                    </a:lnTo>
                    <a:lnTo>
                      <a:pt x="41" y="484"/>
                    </a:lnTo>
                    <a:lnTo>
                      <a:pt x="45" y="456"/>
                    </a:lnTo>
                    <a:lnTo>
                      <a:pt x="46" y="447"/>
                    </a:lnTo>
                    <a:lnTo>
                      <a:pt x="57" y="387"/>
                    </a:lnTo>
                    <a:lnTo>
                      <a:pt x="69" y="329"/>
                    </a:lnTo>
                    <a:lnTo>
                      <a:pt x="82" y="269"/>
                    </a:lnTo>
                    <a:lnTo>
                      <a:pt x="95" y="208"/>
                    </a:lnTo>
                    <a:lnTo>
                      <a:pt x="110" y="154"/>
                    </a:lnTo>
                    <a:lnTo>
                      <a:pt x="121" y="102"/>
                    </a:lnTo>
                    <a:lnTo>
                      <a:pt x="133" y="60"/>
                    </a:lnTo>
                    <a:lnTo>
                      <a:pt x="141" y="27"/>
                    </a:lnTo>
                    <a:lnTo>
                      <a:pt x="148" y="6"/>
                    </a:lnTo>
                    <a:lnTo>
                      <a:pt x="149" y="0"/>
                    </a:lnTo>
                    <a:lnTo>
                      <a:pt x="120" y="112"/>
                    </a:lnTo>
                    <a:lnTo>
                      <a:pt x="96" y="214"/>
                    </a:lnTo>
                    <a:lnTo>
                      <a:pt x="78" y="308"/>
                    </a:lnTo>
                    <a:lnTo>
                      <a:pt x="65" y="393"/>
                    </a:lnTo>
                    <a:lnTo>
                      <a:pt x="54" y="462"/>
                    </a:lnTo>
                    <a:lnTo>
                      <a:pt x="48" y="523"/>
                    </a:lnTo>
                    <a:lnTo>
                      <a:pt x="42" y="571"/>
                    </a:lnTo>
                    <a:lnTo>
                      <a:pt x="41" y="608"/>
                    </a:lnTo>
                    <a:lnTo>
                      <a:pt x="40" y="629"/>
                    </a:lnTo>
                    <a:lnTo>
                      <a:pt x="40" y="638"/>
                    </a:lnTo>
                    <a:lnTo>
                      <a:pt x="36" y="716"/>
                    </a:lnTo>
                    <a:lnTo>
                      <a:pt x="33" y="786"/>
                    </a:lnTo>
                    <a:lnTo>
                      <a:pt x="32" y="850"/>
                    </a:lnTo>
                    <a:lnTo>
                      <a:pt x="32" y="901"/>
                    </a:lnTo>
                    <a:lnTo>
                      <a:pt x="32" y="946"/>
                    </a:lnTo>
                    <a:lnTo>
                      <a:pt x="33" y="983"/>
                    </a:lnTo>
                    <a:lnTo>
                      <a:pt x="34" y="1010"/>
                    </a:lnTo>
                    <a:lnTo>
                      <a:pt x="36" y="1031"/>
                    </a:lnTo>
                    <a:lnTo>
                      <a:pt x="37" y="1043"/>
                    </a:lnTo>
                    <a:lnTo>
                      <a:pt x="37" y="1046"/>
                    </a:lnTo>
                    <a:lnTo>
                      <a:pt x="0" y="104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Freeform 125"/>
              <p:cNvSpPr>
                <a:spLocks/>
              </p:cNvSpPr>
              <p:nvPr/>
            </p:nvSpPr>
            <p:spPr bwMode="auto">
              <a:xfrm>
                <a:off x="5144" y="3086"/>
                <a:ext cx="313" cy="983"/>
              </a:xfrm>
              <a:custGeom>
                <a:avLst/>
                <a:gdLst>
                  <a:gd name="T0" fmla="*/ 32 w 313"/>
                  <a:gd name="T1" fmla="*/ 983 h 983"/>
                  <a:gd name="T2" fmla="*/ 36 w 313"/>
                  <a:gd name="T3" fmla="*/ 847 h 983"/>
                  <a:gd name="T4" fmla="*/ 43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1 w 313"/>
                  <a:gd name="T13" fmla="*/ 218 h 983"/>
                  <a:gd name="T14" fmla="*/ 167 w 313"/>
                  <a:gd name="T15" fmla="*/ 130 h 983"/>
                  <a:gd name="T16" fmla="*/ 208 w 313"/>
                  <a:gd name="T17" fmla="*/ 60 h 983"/>
                  <a:gd name="T18" fmla="*/ 256 w 313"/>
                  <a:gd name="T19" fmla="*/ 18 h 983"/>
                  <a:gd name="T20" fmla="*/ 307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5 h 983"/>
                  <a:gd name="T28" fmla="*/ 166 w 313"/>
                  <a:gd name="T29" fmla="*/ 109 h 983"/>
                  <a:gd name="T30" fmla="*/ 128 w 313"/>
                  <a:gd name="T31" fmla="*/ 200 h 983"/>
                  <a:gd name="T32" fmla="*/ 94 w 313"/>
                  <a:gd name="T33" fmla="*/ 305 h 983"/>
                  <a:gd name="T34" fmla="*/ 65 w 313"/>
                  <a:gd name="T35" fmla="*/ 426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32 w 313"/>
                  <a:gd name="T49" fmla="*/ 983 h 9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3"/>
                  <a:gd name="T76" fmla="*/ 0 h 983"/>
                  <a:gd name="T77" fmla="*/ 313 w 313"/>
                  <a:gd name="T78" fmla="*/ 983 h 9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3" h="983">
                    <a:moveTo>
                      <a:pt x="32" y="983"/>
                    </a:moveTo>
                    <a:lnTo>
                      <a:pt x="36" y="847"/>
                    </a:lnTo>
                    <a:lnTo>
                      <a:pt x="43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1" y="218"/>
                    </a:lnTo>
                    <a:lnTo>
                      <a:pt x="167" y="130"/>
                    </a:lnTo>
                    <a:lnTo>
                      <a:pt x="208" y="60"/>
                    </a:lnTo>
                    <a:lnTo>
                      <a:pt x="256" y="18"/>
                    </a:lnTo>
                    <a:lnTo>
                      <a:pt x="307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5"/>
                    </a:lnTo>
                    <a:lnTo>
                      <a:pt x="166" y="109"/>
                    </a:lnTo>
                    <a:lnTo>
                      <a:pt x="128" y="200"/>
                    </a:lnTo>
                    <a:lnTo>
                      <a:pt x="94" y="305"/>
                    </a:lnTo>
                    <a:lnTo>
                      <a:pt x="65" y="426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  <a:lnTo>
                      <a:pt x="32" y="98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Freeform 126"/>
              <p:cNvSpPr>
                <a:spLocks/>
              </p:cNvSpPr>
              <p:nvPr/>
            </p:nvSpPr>
            <p:spPr bwMode="auto">
              <a:xfrm>
                <a:off x="5144" y="3086"/>
                <a:ext cx="313" cy="983"/>
              </a:xfrm>
              <a:custGeom>
                <a:avLst/>
                <a:gdLst>
                  <a:gd name="T0" fmla="*/ 32 w 313"/>
                  <a:gd name="T1" fmla="*/ 983 h 983"/>
                  <a:gd name="T2" fmla="*/ 36 w 313"/>
                  <a:gd name="T3" fmla="*/ 847 h 983"/>
                  <a:gd name="T4" fmla="*/ 43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1 w 313"/>
                  <a:gd name="T13" fmla="*/ 218 h 983"/>
                  <a:gd name="T14" fmla="*/ 167 w 313"/>
                  <a:gd name="T15" fmla="*/ 130 h 983"/>
                  <a:gd name="T16" fmla="*/ 208 w 313"/>
                  <a:gd name="T17" fmla="*/ 60 h 983"/>
                  <a:gd name="T18" fmla="*/ 256 w 313"/>
                  <a:gd name="T19" fmla="*/ 18 h 983"/>
                  <a:gd name="T20" fmla="*/ 307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5 h 983"/>
                  <a:gd name="T28" fmla="*/ 166 w 313"/>
                  <a:gd name="T29" fmla="*/ 109 h 983"/>
                  <a:gd name="T30" fmla="*/ 128 w 313"/>
                  <a:gd name="T31" fmla="*/ 200 h 983"/>
                  <a:gd name="T32" fmla="*/ 94 w 313"/>
                  <a:gd name="T33" fmla="*/ 305 h 983"/>
                  <a:gd name="T34" fmla="*/ 65 w 313"/>
                  <a:gd name="T35" fmla="*/ 426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"/>
                  <a:gd name="T73" fmla="*/ 0 h 983"/>
                  <a:gd name="T74" fmla="*/ 313 w 313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" h="983">
                    <a:moveTo>
                      <a:pt x="32" y="983"/>
                    </a:moveTo>
                    <a:lnTo>
                      <a:pt x="36" y="847"/>
                    </a:lnTo>
                    <a:lnTo>
                      <a:pt x="43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1" y="218"/>
                    </a:lnTo>
                    <a:lnTo>
                      <a:pt x="167" y="130"/>
                    </a:lnTo>
                    <a:lnTo>
                      <a:pt x="208" y="60"/>
                    </a:lnTo>
                    <a:lnTo>
                      <a:pt x="256" y="18"/>
                    </a:lnTo>
                    <a:lnTo>
                      <a:pt x="307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5"/>
                    </a:lnTo>
                    <a:lnTo>
                      <a:pt x="166" y="109"/>
                    </a:lnTo>
                    <a:lnTo>
                      <a:pt x="128" y="200"/>
                    </a:lnTo>
                    <a:lnTo>
                      <a:pt x="94" y="305"/>
                    </a:lnTo>
                    <a:lnTo>
                      <a:pt x="65" y="426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Freeform 127"/>
              <p:cNvSpPr>
                <a:spLocks/>
              </p:cNvSpPr>
              <p:nvPr/>
            </p:nvSpPr>
            <p:spPr bwMode="auto">
              <a:xfrm>
                <a:off x="4731" y="2962"/>
                <a:ext cx="190" cy="1022"/>
              </a:xfrm>
              <a:custGeom>
                <a:avLst/>
                <a:gdLst>
                  <a:gd name="T0" fmla="*/ 0 w 190"/>
                  <a:gd name="T1" fmla="*/ 1013 h 1022"/>
                  <a:gd name="T2" fmla="*/ 1 w 190"/>
                  <a:gd name="T3" fmla="*/ 1013 h 1022"/>
                  <a:gd name="T4" fmla="*/ 5 w 190"/>
                  <a:gd name="T5" fmla="*/ 932 h 1022"/>
                  <a:gd name="T6" fmla="*/ 12 w 190"/>
                  <a:gd name="T7" fmla="*/ 850 h 1022"/>
                  <a:gd name="T8" fmla="*/ 20 w 190"/>
                  <a:gd name="T9" fmla="*/ 768 h 1022"/>
                  <a:gd name="T10" fmla="*/ 29 w 190"/>
                  <a:gd name="T11" fmla="*/ 693 h 1022"/>
                  <a:gd name="T12" fmla="*/ 40 w 190"/>
                  <a:gd name="T13" fmla="*/ 620 h 1022"/>
                  <a:gd name="T14" fmla="*/ 49 w 190"/>
                  <a:gd name="T15" fmla="*/ 556 h 1022"/>
                  <a:gd name="T16" fmla="*/ 57 w 190"/>
                  <a:gd name="T17" fmla="*/ 502 h 1022"/>
                  <a:gd name="T18" fmla="*/ 63 w 190"/>
                  <a:gd name="T19" fmla="*/ 460 h 1022"/>
                  <a:gd name="T20" fmla="*/ 67 w 190"/>
                  <a:gd name="T21" fmla="*/ 435 h 1022"/>
                  <a:gd name="T22" fmla="*/ 70 w 190"/>
                  <a:gd name="T23" fmla="*/ 423 h 1022"/>
                  <a:gd name="T24" fmla="*/ 82 w 190"/>
                  <a:gd name="T25" fmla="*/ 369 h 1022"/>
                  <a:gd name="T26" fmla="*/ 96 w 190"/>
                  <a:gd name="T27" fmla="*/ 311 h 1022"/>
                  <a:gd name="T28" fmla="*/ 112 w 190"/>
                  <a:gd name="T29" fmla="*/ 254 h 1022"/>
                  <a:gd name="T30" fmla="*/ 128 w 190"/>
                  <a:gd name="T31" fmla="*/ 197 h 1022"/>
                  <a:gd name="T32" fmla="*/ 144 w 190"/>
                  <a:gd name="T33" fmla="*/ 145 h 1022"/>
                  <a:gd name="T34" fmla="*/ 158 w 190"/>
                  <a:gd name="T35" fmla="*/ 97 h 1022"/>
                  <a:gd name="T36" fmla="*/ 172 w 190"/>
                  <a:gd name="T37" fmla="*/ 57 h 1022"/>
                  <a:gd name="T38" fmla="*/ 181 w 190"/>
                  <a:gd name="T39" fmla="*/ 27 h 1022"/>
                  <a:gd name="T40" fmla="*/ 187 w 190"/>
                  <a:gd name="T41" fmla="*/ 6 h 1022"/>
                  <a:gd name="T42" fmla="*/ 190 w 190"/>
                  <a:gd name="T43" fmla="*/ 0 h 1022"/>
                  <a:gd name="T44" fmla="*/ 156 w 190"/>
                  <a:gd name="T45" fmla="*/ 106 h 1022"/>
                  <a:gd name="T46" fmla="*/ 129 w 190"/>
                  <a:gd name="T47" fmla="*/ 206 h 1022"/>
                  <a:gd name="T48" fmla="*/ 107 w 190"/>
                  <a:gd name="T49" fmla="*/ 293 h 1022"/>
                  <a:gd name="T50" fmla="*/ 90 w 190"/>
                  <a:gd name="T51" fmla="*/ 375 h 1022"/>
                  <a:gd name="T52" fmla="*/ 77 w 190"/>
                  <a:gd name="T53" fmla="*/ 445 h 1022"/>
                  <a:gd name="T54" fmla="*/ 67 w 190"/>
                  <a:gd name="T55" fmla="*/ 502 h 1022"/>
                  <a:gd name="T56" fmla="*/ 62 w 190"/>
                  <a:gd name="T57" fmla="*/ 550 h 1022"/>
                  <a:gd name="T58" fmla="*/ 58 w 190"/>
                  <a:gd name="T59" fmla="*/ 584 h 1022"/>
                  <a:gd name="T60" fmla="*/ 57 w 190"/>
                  <a:gd name="T61" fmla="*/ 605 h 1022"/>
                  <a:gd name="T62" fmla="*/ 55 w 190"/>
                  <a:gd name="T63" fmla="*/ 614 h 1022"/>
                  <a:gd name="T64" fmla="*/ 49 w 190"/>
                  <a:gd name="T65" fmla="*/ 693 h 1022"/>
                  <a:gd name="T66" fmla="*/ 44 w 190"/>
                  <a:gd name="T67" fmla="*/ 762 h 1022"/>
                  <a:gd name="T68" fmla="*/ 40 w 190"/>
                  <a:gd name="T69" fmla="*/ 823 h 1022"/>
                  <a:gd name="T70" fmla="*/ 38 w 190"/>
                  <a:gd name="T71" fmla="*/ 877 h 1022"/>
                  <a:gd name="T72" fmla="*/ 37 w 190"/>
                  <a:gd name="T73" fmla="*/ 919 h 1022"/>
                  <a:gd name="T74" fmla="*/ 37 w 190"/>
                  <a:gd name="T75" fmla="*/ 956 h 1022"/>
                  <a:gd name="T76" fmla="*/ 37 w 190"/>
                  <a:gd name="T77" fmla="*/ 986 h 1022"/>
                  <a:gd name="T78" fmla="*/ 37 w 190"/>
                  <a:gd name="T79" fmla="*/ 1004 h 1022"/>
                  <a:gd name="T80" fmla="*/ 38 w 190"/>
                  <a:gd name="T81" fmla="*/ 1016 h 1022"/>
                  <a:gd name="T82" fmla="*/ 38 w 190"/>
                  <a:gd name="T83" fmla="*/ 1022 h 1022"/>
                  <a:gd name="T84" fmla="*/ 1 w 190"/>
                  <a:gd name="T85" fmla="*/ 1013 h 1022"/>
                  <a:gd name="T86" fmla="*/ 1 w 190"/>
                  <a:gd name="T87" fmla="*/ 1013 h 1022"/>
                  <a:gd name="T88" fmla="*/ 0 w 190"/>
                  <a:gd name="T89" fmla="*/ 1013 h 10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1022"/>
                  <a:gd name="T137" fmla="*/ 190 w 190"/>
                  <a:gd name="T138" fmla="*/ 1022 h 10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1022">
                    <a:moveTo>
                      <a:pt x="0" y="1013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3"/>
                    </a:lnTo>
                    <a:lnTo>
                      <a:pt x="40" y="620"/>
                    </a:lnTo>
                    <a:lnTo>
                      <a:pt x="49" y="556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5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6" y="106"/>
                    </a:lnTo>
                    <a:lnTo>
                      <a:pt x="129" y="206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7"/>
                    </a:lnTo>
                    <a:lnTo>
                      <a:pt x="37" y="919"/>
                    </a:lnTo>
                    <a:lnTo>
                      <a:pt x="37" y="956"/>
                    </a:lnTo>
                    <a:lnTo>
                      <a:pt x="37" y="986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2"/>
                    </a:lnTo>
                    <a:lnTo>
                      <a:pt x="1" y="1013"/>
                    </a:lnTo>
                    <a:lnTo>
                      <a:pt x="0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Freeform 128"/>
              <p:cNvSpPr>
                <a:spLocks/>
              </p:cNvSpPr>
              <p:nvPr/>
            </p:nvSpPr>
            <p:spPr bwMode="auto">
              <a:xfrm>
                <a:off x="4731" y="2962"/>
                <a:ext cx="190" cy="1022"/>
              </a:xfrm>
              <a:custGeom>
                <a:avLst/>
                <a:gdLst>
                  <a:gd name="T0" fmla="*/ 0 w 190"/>
                  <a:gd name="T1" fmla="*/ 1013 h 1022"/>
                  <a:gd name="T2" fmla="*/ 1 w 190"/>
                  <a:gd name="T3" fmla="*/ 1013 h 1022"/>
                  <a:gd name="T4" fmla="*/ 5 w 190"/>
                  <a:gd name="T5" fmla="*/ 932 h 1022"/>
                  <a:gd name="T6" fmla="*/ 12 w 190"/>
                  <a:gd name="T7" fmla="*/ 850 h 1022"/>
                  <a:gd name="T8" fmla="*/ 20 w 190"/>
                  <a:gd name="T9" fmla="*/ 768 h 1022"/>
                  <a:gd name="T10" fmla="*/ 29 w 190"/>
                  <a:gd name="T11" fmla="*/ 693 h 1022"/>
                  <a:gd name="T12" fmla="*/ 40 w 190"/>
                  <a:gd name="T13" fmla="*/ 620 h 1022"/>
                  <a:gd name="T14" fmla="*/ 49 w 190"/>
                  <a:gd name="T15" fmla="*/ 556 h 1022"/>
                  <a:gd name="T16" fmla="*/ 57 w 190"/>
                  <a:gd name="T17" fmla="*/ 502 h 1022"/>
                  <a:gd name="T18" fmla="*/ 63 w 190"/>
                  <a:gd name="T19" fmla="*/ 460 h 1022"/>
                  <a:gd name="T20" fmla="*/ 67 w 190"/>
                  <a:gd name="T21" fmla="*/ 435 h 1022"/>
                  <a:gd name="T22" fmla="*/ 70 w 190"/>
                  <a:gd name="T23" fmla="*/ 423 h 1022"/>
                  <a:gd name="T24" fmla="*/ 82 w 190"/>
                  <a:gd name="T25" fmla="*/ 369 h 1022"/>
                  <a:gd name="T26" fmla="*/ 96 w 190"/>
                  <a:gd name="T27" fmla="*/ 311 h 1022"/>
                  <a:gd name="T28" fmla="*/ 112 w 190"/>
                  <a:gd name="T29" fmla="*/ 254 h 1022"/>
                  <a:gd name="T30" fmla="*/ 128 w 190"/>
                  <a:gd name="T31" fmla="*/ 197 h 1022"/>
                  <a:gd name="T32" fmla="*/ 144 w 190"/>
                  <a:gd name="T33" fmla="*/ 145 h 1022"/>
                  <a:gd name="T34" fmla="*/ 158 w 190"/>
                  <a:gd name="T35" fmla="*/ 97 h 1022"/>
                  <a:gd name="T36" fmla="*/ 172 w 190"/>
                  <a:gd name="T37" fmla="*/ 57 h 1022"/>
                  <a:gd name="T38" fmla="*/ 181 w 190"/>
                  <a:gd name="T39" fmla="*/ 27 h 1022"/>
                  <a:gd name="T40" fmla="*/ 187 w 190"/>
                  <a:gd name="T41" fmla="*/ 6 h 1022"/>
                  <a:gd name="T42" fmla="*/ 190 w 190"/>
                  <a:gd name="T43" fmla="*/ 0 h 1022"/>
                  <a:gd name="T44" fmla="*/ 156 w 190"/>
                  <a:gd name="T45" fmla="*/ 106 h 1022"/>
                  <a:gd name="T46" fmla="*/ 129 w 190"/>
                  <a:gd name="T47" fmla="*/ 206 h 1022"/>
                  <a:gd name="T48" fmla="*/ 107 w 190"/>
                  <a:gd name="T49" fmla="*/ 293 h 1022"/>
                  <a:gd name="T50" fmla="*/ 90 w 190"/>
                  <a:gd name="T51" fmla="*/ 375 h 1022"/>
                  <a:gd name="T52" fmla="*/ 77 w 190"/>
                  <a:gd name="T53" fmla="*/ 445 h 1022"/>
                  <a:gd name="T54" fmla="*/ 67 w 190"/>
                  <a:gd name="T55" fmla="*/ 502 h 1022"/>
                  <a:gd name="T56" fmla="*/ 62 w 190"/>
                  <a:gd name="T57" fmla="*/ 550 h 1022"/>
                  <a:gd name="T58" fmla="*/ 58 w 190"/>
                  <a:gd name="T59" fmla="*/ 584 h 1022"/>
                  <a:gd name="T60" fmla="*/ 57 w 190"/>
                  <a:gd name="T61" fmla="*/ 605 h 1022"/>
                  <a:gd name="T62" fmla="*/ 55 w 190"/>
                  <a:gd name="T63" fmla="*/ 614 h 1022"/>
                  <a:gd name="T64" fmla="*/ 49 w 190"/>
                  <a:gd name="T65" fmla="*/ 693 h 1022"/>
                  <a:gd name="T66" fmla="*/ 44 w 190"/>
                  <a:gd name="T67" fmla="*/ 762 h 1022"/>
                  <a:gd name="T68" fmla="*/ 40 w 190"/>
                  <a:gd name="T69" fmla="*/ 823 h 1022"/>
                  <a:gd name="T70" fmla="*/ 38 w 190"/>
                  <a:gd name="T71" fmla="*/ 877 h 1022"/>
                  <a:gd name="T72" fmla="*/ 37 w 190"/>
                  <a:gd name="T73" fmla="*/ 919 h 1022"/>
                  <a:gd name="T74" fmla="*/ 37 w 190"/>
                  <a:gd name="T75" fmla="*/ 956 h 1022"/>
                  <a:gd name="T76" fmla="*/ 37 w 190"/>
                  <a:gd name="T77" fmla="*/ 986 h 1022"/>
                  <a:gd name="T78" fmla="*/ 37 w 190"/>
                  <a:gd name="T79" fmla="*/ 1004 h 1022"/>
                  <a:gd name="T80" fmla="*/ 38 w 190"/>
                  <a:gd name="T81" fmla="*/ 1016 h 1022"/>
                  <a:gd name="T82" fmla="*/ 38 w 190"/>
                  <a:gd name="T83" fmla="*/ 1022 h 1022"/>
                  <a:gd name="T84" fmla="*/ 1 w 190"/>
                  <a:gd name="T85" fmla="*/ 1013 h 1022"/>
                  <a:gd name="T86" fmla="*/ 1 w 190"/>
                  <a:gd name="T87" fmla="*/ 1013 h 10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0"/>
                  <a:gd name="T133" fmla="*/ 0 h 1022"/>
                  <a:gd name="T134" fmla="*/ 190 w 190"/>
                  <a:gd name="T135" fmla="*/ 1022 h 10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0" h="1022">
                    <a:moveTo>
                      <a:pt x="0" y="1013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3"/>
                    </a:lnTo>
                    <a:lnTo>
                      <a:pt x="40" y="620"/>
                    </a:lnTo>
                    <a:lnTo>
                      <a:pt x="49" y="556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5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6" y="106"/>
                    </a:lnTo>
                    <a:lnTo>
                      <a:pt x="129" y="206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7"/>
                    </a:lnTo>
                    <a:lnTo>
                      <a:pt x="37" y="919"/>
                    </a:lnTo>
                    <a:lnTo>
                      <a:pt x="37" y="956"/>
                    </a:lnTo>
                    <a:lnTo>
                      <a:pt x="37" y="986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2"/>
                    </a:lnTo>
                    <a:lnTo>
                      <a:pt x="1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Freeform 129"/>
              <p:cNvSpPr>
                <a:spLocks/>
              </p:cNvSpPr>
              <p:nvPr/>
            </p:nvSpPr>
            <p:spPr bwMode="auto">
              <a:xfrm>
                <a:off x="4987" y="3165"/>
                <a:ext cx="190" cy="992"/>
              </a:xfrm>
              <a:custGeom>
                <a:avLst/>
                <a:gdLst>
                  <a:gd name="T0" fmla="*/ 0 w 190"/>
                  <a:gd name="T1" fmla="*/ 992 h 992"/>
                  <a:gd name="T2" fmla="*/ 1 w 190"/>
                  <a:gd name="T3" fmla="*/ 992 h 992"/>
                  <a:gd name="T4" fmla="*/ 5 w 190"/>
                  <a:gd name="T5" fmla="*/ 913 h 992"/>
                  <a:gd name="T6" fmla="*/ 12 w 190"/>
                  <a:gd name="T7" fmla="*/ 831 h 992"/>
                  <a:gd name="T8" fmla="*/ 20 w 190"/>
                  <a:gd name="T9" fmla="*/ 753 h 992"/>
                  <a:gd name="T10" fmla="*/ 29 w 190"/>
                  <a:gd name="T11" fmla="*/ 677 h 992"/>
                  <a:gd name="T12" fmla="*/ 40 w 190"/>
                  <a:gd name="T13" fmla="*/ 611 h 992"/>
                  <a:gd name="T14" fmla="*/ 49 w 190"/>
                  <a:gd name="T15" fmla="*/ 547 h 992"/>
                  <a:gd name="T16" fmla="*/ 57 w 190"/>
                  <a:gd name="T17" fmla="*/ 496 h 992"/>
                  <a:gd name="T18" fmla="*/ 63 w 190"/>
                  <a:gd name="T19" fmla="*/ 459 h 992"/>
                  <a:gd name="T20" fmla="*/ 67 w 190"/>
                  <a:gd name="T21" fmla="*/ 432 h 992"/>
                  <a:gd name="T22" fmla="*/ 70 w 190"/>
                  <a:gd name="T23" fmla="*/ 423 h 992"/>
                  <a:gd name="T24" fmla="*/ 82 w 190"/>
                  <a:gd name="T25" fmla="*/ 369 h 992"/>
                  <a:gd name="T26" fmla="*/ 96 w 190"/>
                  <a:gd name="T27" fmla="*/ 311 h 992"/>
                  <a:gd name="T28" fmla="*/ 112 w 190"/>
                  <a:gd name="T29" fmla="*/ 254 h 992"/>
                  <a:gd name="T30" fmla="*/ 128 w 190"/>
                  <a:gd name="T31" fmla="*/ 196 h 992"/>
                  <a:gd name="T32" fmla="*/ 144 w 190"/>
                  <a:gd name="T33" fmla="*/ 145 h 992"/>
                  <a:gd name="T34" fmla="*/ 158 w 190"/>
                  <a:gd name="T35" fmla="*/ 96 h 992"/>
                  <a:gd name="T36" fmla="*/ 171 w 190"/>
                  <a:gd name="T37" fmla="*/ 57 h 992"/>
                  <a:gd name="T38" fmla="*/ 181 w 190"/>
                  <a:gd name="T39" fmla="*/ 27 h 992"/>
                  <a:gd name="T40" fmla="*/ 187 w 190"/>
                  <a:gd name="T41" fmla="*/ 6 h 992"/>
                  <a:gd name="T42" fmla="*/ 190 w 190"/>
                  <a:gd name="T43" fmla="*/ 0 h 992"/>
                  <a:gd name="T44" fmla="*/ 157 w 190"/>
                  <a:gd name="T45" fmla="*/ 105 h 992"/>
                  <a:gd name="T46" fmla="*/ 129 w 190"/>
                  <a:gd name="T47" fmla="*/ 205 h 992"/>
                  <a:gd name="T48" fmla="*/ 107 w 190"/>
                  <a:gd name="T49" fmla="*/ 293 h 992"/>
                  <a:gd name="T50" fmla="*/ 90 w 190"/>
                  <a:gd name="T51" fmla="*/ 375 h 992"/>
                  <a:gd name="T52" fmla="*/ 76 w 190"/>
                  <a:gd name="T53" fmla="*/ 444 h 992"/>
                  <a:gd name="T54" fmla="*/ 67 w 190"/>
                  <a:gd name="T55" fmla="*/ 502 h 992"/>
                  <a:gd name="T56" fmla="*/ 62 w 190"/>
                  <a:gd name="T57" fmla="*/ 550 h 992"/>
                  <a:gd name="T58" fmla="*/ 58 w 190"/>
                  <a:gd name="T59" fmla="*/ 583 h 992"/>
                  <a:gd name="T60" fmla="*/ 57 w 190"/>
                  <a:gd name="T61" fmla="*/ 605 h 992"/>
                  <a:gd name="T62" fmla="*/ 55 w 190"/>
                  <a:gd name="T63" fmla="*/ 614 h 992"/>
                  <a:gd name="T64" fmla="*/ 49 w 190"/>
                  <a:gd name="T65" fmla="*/ 692 h 992"/>
                  <a:gd name="T66" fmla="*/ 43 w 190"/>
                  <a:gd name="T67" fmla="*/ 759 h 992"/>
                  <a:gd name="T68" fmla="*/ 40 w 190"/>
                  <a:gd name="T69" fmla="*/ 816 h 992"/>
                  <a:gd name="T70" fmla="*/ 38 w 190"/>
                  <a:gd name="T71" fmla="*/ 868 h 992"/>
                  <a:gd name="T72" fmla="*/ 37 w 190"/>
                  <a:gd name="T73" fmla="*/ 907 h 992"/>
                  <a:gd name="T74" fmla="*/ 37 w 190"/>
                  <a:gd name="T75" fmla="*/ 940 h 992"/>
                  <a:gd name="T76" fmla="*/ 37 w 190"/>
                  <a:gd name="T77" fmla="*/ 964 h 992"/>
                  <a:gd name="T78" fmla="*/ 38 w 190"/>
                  <a:gd name="T79" fmla="*/ 980 h 992"/>
                  <a:gd name="T80" fmla="*/ 38 w 190"/>
                  <a:gd name="T81" fmla="*/ 989 h 992"/>
                  <a:gd name="T82" fmla="*/ 38 w 190"/>
                  <a:gd name="T83" fmla="*/ 992 h 992"/>
                  <a:gd name="T84" fmla="*/ 1 w 190"/>
                  <a:gd name="T85" fmla="*/ 992 h 992"/>
                  <a:gd name="T86" fmla="*/ 1 w 190"/>
                  <a:gd name="T87" fmla="*/ 992 h 992"/>
                  <a:gd name="T88" fmla="*/ 0 w 190"/>
                  <a:gd name="T89" fmla="*/ 992 h 9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992"/>
                  <a:gd name="T137" fmla="*/ 190 w 190"/>
                  <a:gd name="T138" fmla="*/ 992 h 9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992">
                    <a:moveTo>
                      <a:pt x="0" y="992"/>
                    </a:moveTo>
                    <a:lnTo>
                      <a:pt x="1" y="992"/>
                    </a:lnTo>
                    <a:lnTo>
                      <a:pt x="5" y="913"/>
                    </a:lnTo>
                    <a:lnTo>
                      <a:pt x="12" y="831"/>
                    </a:lnTo>
                    <a:lnTo>
                      <a:pt x="20" y="753"/>
                    </a:lnTo>
                    <a:lnTo>
                      <a:pt x="29" y="677"/>
                    </a:lnTo>
                    <a:lnTo>
                      <a:pt x="40" y="611"/>
                    </a:lnTo>
                    <a:lnTo>
                      <a:pt x="49" y="547"/>
                    </a:lnTo>
                    <a:lnTo>
                      <a:pt x="57" y="496"/>
                    </a:lnTo>
                    <a:lnTo>
                      <a:pt x="63" y="459"/>
                    </a:lnTo>
                    <a:lnTo>
                      <a:pt x="67" y="432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6"/>
                    </a:lnTo>
                    <a:lnTo>
                      <a:pt x="144" y="145"/>
                    </a:lnTo>
                    <a:lnTo>
                      <a:pt x="158" y="96"/>
                    </a:lnTo>
                    <a:lnTo>
                      <a:pt x="171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5"/>
                    </a:lnTo>
                    <a:lnTo>
                      <a:pt x="129" y="205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6" y="444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3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2"/>
                    </a:lnTo>
                    <a:lnTo>
                      <a:pt x="43" y="759"/>
                    </a:lnTo>
                    <a:lnTo>
                      <a:pt x="40" y="816"/>
                    </a:lnTo>
                    <a:lnTo>
                      <a:pt x="38" y="868"/>
                    </a:lnTo>
                    <a:lnTo>
                      <a:pt x="37" y="907"/>
                    </a:lnTo>
                    <a:lnTo>
                      <a:pt x="37" y="940"/>
                    </a:lnTo>
                    <a:lnTo>
                      <a:pt x="37" y="964"/>
                    </a:lnTo>
                    <a:lnTo>
                      <a:pt x="38" y="980"/>
                    </a:lnTo>
                    <a:lnTo>
                      <a:pt x="38" y="989"/>
                    </a:lnTo>
                    <a:lnTo>
                      <a:pt x="38" y="992"/>
                    </a:lnTo>
                    <a:lnTo>
                      <a:pt x="1" y="992"/>
                    </a:lnTo>
                    <a:lnTo>
                      <a:pt x="0" y="99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Freeform 130"/>
              <p:cNvSpPr>
                <a:spLocks/>
              </p:cNvSpPr>
              <p:nvPr/>
            </p:nvSpPr>
            <p:spPr bwMode="auto">
              <a:xfrm>
                <a:off x="4987" y="3165"/>
                <a:ext cx="190" cy="992"/>
              </a:xfrm>
              <a:custGeom>
                <a:avLst/>
                <a:gdLst>
                  <a:gd name="T0" fmla="*/ 0 w 190"/>
                  <a:gd name="T1" fmla="*/ 992 h 992"/>
                  <a:gd name="T2" fmla="*/ 1 w 190"/>
                  <a:gd name="T3" fmla="*/ 992 h 992"/>
                  <a:gd name="T4" fmla="*/ 5 w 190"/>
                  <a:gd name="T5" fmla="*/ 913 h 992"/>
                  <a:gd name="T6" fmla="*/ 12 w 190"/>
                  <a:gd name="T7" fmla="*/ 831 h 992"/>
                  <a:gd name="T8" fmla="*/ 20 w 190"/>
                  <a:gd name="T9" fmla="*/ 753 h 992"/>
                  <a:gd name="T10" fmla="*/ 29 w 190"/>
                  <a:gd name="T11" fmla="*/ 677 h 992"/>
                  <a:gd name="T12" fmla="*/ 40 w 190"/>
                  <a:gd name="T13" fmla="*/ 611 h 992"/>
                  <a:gd name="T14" fmla="*/ 49 w 190"/>
                  <a:gd name="T15" fmla="*/ 547 h 992"/>
                  <a:gd name="T16" fmla="*/ 57 w 190"/>
                  <a:gd name="T17" fmla="*/ 496 h 992"/>
                  <a:gd name="T18" fmla="*/ 63 w 190"/>
                  <a:gd name="T19" fmla="*/ 459 h 992"/>
                  <a:gd name="T20" fmla="*/ 67 w 190"/>
                  <a:gd name="T21" fmla="*/ 432 h 992"/>
                  <a:gd name="T22" fmla="*/ 70 w 190"/>
                  <a:gd name="T23" fmla="*/ 423 h 992"/>
                  <a:gd name="T24" fmla="*/ 82 w 190"/>
                  <a:gd name="T25" fmla="*/ 369 h 992"/>
                  <a:gd name="T26" fmla="*/ 96 w 190"/>
                  <a:gd name="T27" fmla="*/ 311 h 992"/>
                  <a:gd name="T28" fmla="*/ 112 w 190"/>
                  <a:gd name="T29" fmla="*/ 254 h 992"/>
                  <a:gd name="T30" fmla="*/ 128 w 190"/>
                  <a:gd name="T31" fmla="*/ 196 h 992"/>
                  <a:gd name="T32" fmla="*/ 144 w 190"/>
                  <a:gd name="T33" fmla="*/ 145 h 992"/>
                  <a:gd name="T34" fmla="*/ 158 w 190"/>
                  <a:gd name="T35" fmla="*/ 96 h 992"/>
                  <a:gd name="T36" fmla="*/ 171 w 190"/>
                  <a:gd name="T37" fmla="*/ 57 h 992"/>
                  <a:gd name="T38" fmla="*/ 181 w 190"/>
                  <a:gd name="T39" fmla="*/ 27 h 992"/>
                  <a:gd name="T40" fmla="*/ 187 w 190"/>
                  <a:gd name="T41" fmla="*/ 6 h 992"/>
                  <a:gd name="T42" fmla="*/ 190 w 190"/>
                  <a:gd name="T43" fmla="*/ 0 h 992"/>
                  <a:gd name="T44" fmla="*/ 157 w 190"/>
                  <a:gd name="T45" fmla="*/ 105 h 992"/>
                  <a:gd name="T46" fmla="*/ 129 w 190"/>
                  <a:gd name="T47" fmla="*/ 205 h 992"/>
                  <a:gd name="T48" fmla="*/ 107 w 190"/>
                  <a:gd name="T49" fmla="*/ 293 h 992"/>
                  <a:gd name="T50" fmla="*/ 90 w 190"/>
                  <a:gd name="T51" fmla="*/ 375 h 992"/>
                  <a:gd name="T52" fmla="*/ 76 w 190"/>
                  <a:gd name="T53" fmla="*/ 444 h 992"/>
                  <a:gd name="T54" fmla="*/ 67 w 190"/>
                  <a:gd name="T55" fmla="*/ 502 h 992"/>
                  <a:gd name="T56" fmla="*/ 62 w 190"/>
                  <a:gd name="T57" fmla="*/ 550 h 992"/>
                  <a:gd name="T58" fmla="*/ 58 w 190"/>
                  <a:gd name="T59" fmla="*/ 583 h 992"/>
                  <a:gd name="T60" fmla="*/ 57 w 190"/>
                  <a:gd name="T61" fmla="*/ 605 h 992"/>
                  <a:gd name="T62" fmla="*/ 55 w 190"/>
                  <a:gd name="T63" fmla="*/ 614 h 992"/>
                  <a:gd name="T64" fmla="*/ 49 w 190"/>
                  <a:gd name="T65" fmla="*/ 692 h 992"/>
                  <a:gd name="T66" fmla="*/ 43 w 190"/>
                  <a:gd name="T67" fmla="*/ 759 h 992"/>
                  <a:gd name="T68" fmla="*/ 40 w 190"/>
                  <a:gd name="T69" fmla="*/ 816 h 992"/>
                  <a:gd name="T70" fmla="*/ 38 w 190"/>
                  <a:gd name="T71" fmla="*/ 868 h 992"/>
                  <a:gd name="T72" fmla="*/ 37 w 190"/>
                  <a:gd name="T73" fmla="*/ 907 h 992"/>
                  <a:gd name="T74" fmla="*/ 37 w 190"/>
                  <a:gd name="T75" fmla="*/ 940 h 992"/>
                  <a:gd name="T76" fmla="*/ 37 w 190"/>
                  <a:gd name="T77" fmla="*/ 964 h 992"/>
                  <a:gd name="T78" fmla="*/ 38 w 190"/>
                  <a:gd name="T79" fmla="*/ 980 h 992"/>
                  <a:gd name="T80" fmla="*/ 38 w 190"/>
                  <a:gd name="T81" fmla="*/ 989 h 992"/>
                  <a:gd name="T82" fmla="*/ 38 w 190"/>
                  <a:gd name="T83" fmla="*/ 992 h 992"/>
                  <a:gd name="T84" fmla="*/ 1 w 190"/>
                  <a:gd name="T85" fmla="*/ 992 h 992"/>
                  <a:gd name="T86" fmla="*/ 1 w 190"/>
                  <a:gd name="T87" fmla="*/ 992 h 9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0"/>
                  <a:gd name="T133" fmla="*/ 0 h 992"/>
                  <a:gd name="T134" fmla="*/ 190 w 190"/>
                  <a:gd name="T135" fmla="*/ 992 h 9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0" h="992">
                    <a:moveTo>
                      <a:pt x="0" y="992"/>
                    </a:moveTo>
                    <a:lnTo>
                      <a:pt x="1" y="992"/>
                    </a:lnTo>
                    <a:lnTo>
                      <a:pt x="5" y="913"/>
                    </a:lnTo>
                    <a:lnTo>
                      <a:pt x="12" y="831"/>
                    </a:lnTo>
                    <a:lnTo>
                      <a:pt x="20" y="753"/>
                    </a:lnTo>
                    <a:lnTo>
                      <a:pt x="29" y="677"/>
                    </a:lnTo>
                    <a:lnTo>
                      <a:pt x="40" y="611"/>
                    </a:lnTo>
                    <a:lnTo>
                      <a:pt x="49" y="547"/>
                    </a:lnTo>
                    <a:lnTo>
                      <a:pt x="57" y="496"/>
                    </a:lnTo>
                    <a:lnTo>
                      <a:pt x="63" y="459"/>
                    </a:lnTo>
                    <a:lnTo>
                      <a:pt x="67" y="432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6"/>
                    </a:lnTo>
                    <a:lnTo>
                      <a:pt x="144" y="145"/>
                    </a:lnTo>
                    <a:lnTo>
                      <a:pt x="158" y="96"/>
                    </a:lnTo>
                    <a:lnTo>
                      <a:pt x="171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5"/>
                    </a:lnTo>
                    <a:lnTo>
                      <a:pt x="129" y="205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6" y="444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3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2"/>
                    </a:lnTo>
                    <a:lnTo>
                      <a:pt x="43" y="759"/>
                    </a:lnTo>
                    <a:lnTo>
                      <a:pt x="40" y="816"/>
                    </a:lnTo>
                    <a:lnTo>
                      <a:pt x="38" y="868"/>
                    </a:lnTo>
                    <a:lnTo>
                      <a:pt x="37" y="907"/>
                    </a:lnTo>
                    <a:lnTo>
                      <a:pt x="37" y="940"/>
                    </a:lnTo>
                    <a:lnTo>
                      <a:pt x="37" y="964"/>
                    </a:lnTo>
                    <a:lnTo>
                      <a:pt x="38" y="980"/>
                    </a:lnTo>
                    <a:lnTo>
                      <a:pt x="38" y="989"/>
                    </a:lnTo>
                    <a:lnTo>
                      <a:pt x="38" y="992"/>
                    </a:lnTo>
                    <a:lnTo>
                      <a:pt x="1" y="99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Freeform 131"/>
              <p:cNvSpPr>
                <a:spLocks/>
              </p:cNvSpPr>
              <p:nvPr/>
            </p:nvSpPr>
            <p:spPr bwMode="auto">
              <a:xfrm>
                <a:off x="5326" y="3325"/>
                <a:ext cx="98" cy="683"/>
              </a:xfrm>
              <a:custGeom>
                <a:avLst/>
                <a:gdLst>
                  <a:gd name="T0" fmla="*/ 0 w 98"/>
                  <a:gd name="T1" fmla="*/ 680 h 683"/>
                  <a:gd name="T2" fmla="*/ 1 w 98"/>
                  <a:gd name="T3" fmla="*/ 683 h 683"/>
                  <a:gd name="T4" fmla="*/ 1 w 98"/>
                  <a:gd name="T5" fmla="*/ 629 h 683"/>
                  <a:gd name="T6" fmla="*/ 4 w 98"/>
                  <a:gd name="T7" fmla="*/ 575 h 683"/>
                  <a:gd name="T8" fmla="*/ 7 w 98"/>
                  <a:gd name="T9" fmla="*/ 520 h 683"/>
                  <a:gd name="T10" fmla="*/ 11 w 98"/>
                  <a:gd name="T11" fmla="*/ 469 h 683"/>
                  <a:gd name="T12" fmla="*/ 16 w 98"/>
                  <a:gd name="T13" fmla="*/ 423 h 683"/>
                  <a:gd name="T14" fmla="*/ 20 w 98"/>
                  <a:gd name="T15" fmla="*/ 381 h 683"/>
                  <a:gd name="T16" fmla="*/ 24 w 98"/>
                  <a:gd name="T17" fmla="*/ 345 h 683"/>
                  <a:gd name="T18" fmla="*/ 28 w 98"/>
                  <a:gd name="T19" fmla="*/ 317 h 683"/>
                  <a:gd name="T20" fmla="*/ 29 w 98"/>
                  <a:gd name="T21" fmla="*/ 299 h 683"/>
                  <a:gd name="T22" fmla="*/ 30 w 98"/>
                  <a:gd name="T23" fmla="*/ 293 h 683"/>
                  <a:gd name="T24" fmla="*/ 37 w 98"/>
                  <a:gd name="T25" fmla="*/ 254 h 683"/>
                  <a:gd name="T26" fmla="*/ 45 w 98"/>
                  <a:gd name="T27" fmla="*/ 215 h 683"/>
                  <a:gd name="T28" fmla="*/ 54 w 98"/>
                  <a:gd name="T29" fmla="*/ 175 h 683"/>
                  <a:gd name="T30" fmla="*/ 63 w 98"/>
                  <a:gd name="T31" fmla="*/ 139 h 683"/>
                  <a:gd name="T32" fmla="*/ 71 w 98"/>
                  <a:gd name="T33" fmla="*/ 103 h 683"/>
                  <a:gd name="T34" fmla="*/ 80 w 98"/>
                  <a:gd name="T35" fmla="*/ 69 h 683"/>
                  <a:gd name="T36" fmla="*/ 87 w 98"/>
                  <a:gd name="T37" fmla="*/ 42 h 683"/>
                  <a:gd name="T38" fmla="*/ 92 w 98"/>
                  <a:gd name="T39" fmla="*/ 21 h 683"/>
                  <a:gd name="T40" fmla="*/ 96 w 98"/>
                  <a:gd name="T41" fmla="*/ 6 h 683"/>
                  <a:gd name="T42" fmla="*/ 98 w 98"/>
                  <a:gd name="T43" fmla="*/ 0 h 683"/>
                  <a:gd name="T44" fmla="*/ 79 w 98"/>
                  <a:gd name="T45" fmla="*/ 76 h 683"/>
                  <a:gd name="T46" fmla="*/ 63 w 98"/>
                  <a:gd name="T47" fmla="*/ 142 h 683"/>
                  <a:gd name="T48" fmla="*/ 51 w 98"/>
                  <a:gd name="T49" fmla="*/ 203 h 683"/>
                  <a:gd name="T50" fmla="*/ 42 w 98"/>
                  <a:gd name="T51" fmla="*/ 257 h 683"/>
                  <a:gd name="T52" fmla="*/ 36 w 98"/>
                  <a:gd name="T53" fmla="*/ 302 h 683"/>
                  <a:gd name="T54" fmla="*/ 32 w 98"/>
                  <a:gd name="T55" fmla="*/ 342 h 683"/>
                  <a:gd name="T56" fmla="*/ 29 w 98"/>
                  <a:gd name="T57" fmla="*/ 375 h 683"/>
                  <a:gd name="T58" fmla="*/ 26 w 98"/>
                  <a:gd name="T59" fmla="*/ 396 h 683"/>
                  <a:gd name="T60" fmla="*/ 26 w 98"/>
                  <a:gd name="T61" fmla="*/ 411 h 683"/>
                  <a:gd name="T62" fmla="*/ 26 w 98"/>
                  <a:gd name="T63" fmla="*/ 417 h 683"/>
                  <a:gd name="T64" fmla="*/ 24 w 98"/>
                  <a:gd name="T65" fmla="*/ 469 h 683"/>
                  <a:gd name="T66" fmla="*/ 22 w 98"/>
                  <a:gd name="T67" fmla="*/ 514 h 683"/>
                  <a:gd name="T68" fmla="*/ 21 w 98"/>
                  <a:gd name="T69" fmla="*/ 553 h 683"/>
                  <a:gd name="T70" fmla="*/ 21 w 98"/>
                  <a:gd name="T71" fmla="*/ 590 h 683"/>
                  <a:gd name="T72" fmla="*/ 21 w 98"/>
                  <a:gd name="T73" fmla="*/ 617 h 683"/>
                  <a:gd name="T74" fmla="*/ 22 w 98"/>
                  <a:gd name="T75" fmla="*/ 641 h 683"/>
                  <a:gd name="T76" fmla="*/ 24 w 98"/>
                  <a:gd name="T77" fmla="*/ 659 h 683"/>
                  <a:gd name="T78" fmla="*/ 24 w 98"/>
                  <a:gd name="T79" fmla="*/ 671 h 683"/>
                  <a:gd name="T80" fmla="*/ 25 w 98"/>
                  <a:gd name="T81" fmla="*/ 680 h 683"/>
                  <a:gd name="T82" fmla="*/ 25 w 98"/>
                  <a:gd name="T83" fmla="*/ 683 h 683"/>
                  <a:gd name="T84" fmla="*/ 1 w 98"/>
                  <a:gd name="T85" fmla="*/ 683 h 683"/>
                  <a:gd name="T86" fmla="*/ 1 w 98"/>
                  <a:gd name="T87" fmla="*/ 683 h 683"/>
                  <a:gd name="T88" fmla="*/ 0 w 98"/>
                  <a:gd name="T89" fmla="*/ 680 h 68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683"/>
                  <a:gd name="T137" fmla="*/ 98 w 98"/>
                  <a:gd name="T138" fmla="*/ 683 h 68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683">
                    <a:moveTo>
                      <a:pt x="0" y="680"/>
                    </a:moveTo>
                    <a:lnTo>
                      <a:pt x="1" y="683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3"/>
                    </a:lnTo>
                    <a:lnTo>
                      <a:pt x="20" y="381"/>
                    </a:lnTo>
                    <a:lnTo>
                      <a:pt x="24" y="345"/>
                    </a:lnTo>
                    <a:lnTo>
                      <a:pt x="28" y="317"/>
                    </a:lnTo>
                    <a:lnTo>
                      <a:pt x="29" y="299"/>
                    </a:lnTo>
                    <a:lnTo>
                      <a:pt x="30" y="293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5"/>
                    </a:lnTo>
                    <a:lnTo>
                      <a:pt x="63" y="139"/>
                    </a:lnTo>
                    <a:lnTo>
                      <a:pt x="71" y="103"/>
                    </a:lnTo>
                    <a:lnTo>
                      <a:pt x="80" y="69"/>
                    </a:lnTo>
                    <a:lnTo>
                      <a:pt x="87" y="42"/>
                    </a:lnTo>
                    <a:lnTo>
                      <a:pt x="92" y="21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6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2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6" y="396"/>
                    </a:lnTo>
                    <a:lnTo>
                      <a:pt x="26" y="411"/>
                    </a:lnTo>
                    <a:lnTo>
                      <a:pt x="26" y="417"/>
                    </a:lnTo>
                    <a:lnTo>
                      <a:pt x="24" y="469"/>
                    </a:lnTo>
                    <a:lnTo>
                      <a:pt x="22" y="514"/>
                    </a:lnTo>
                    <a:lnTo>
                      <a:pt x="21" y="553"/>
                    </a:lnTo>
                    <a:lnTo>
                      <a:pt x="21" y="590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59"/>
                    </a:lnTo>
                    <a:lnTo>
                      <a:pt x="24" y="671"/>
                    </a:lnTo>
                    <a:lnTo>
                      <a:pt x="25" y="680"/>
                    </a:lnTo>
                    <a:lnTo>
                      <a:pt x="25" y="683"/>
                    </a:lnTo>
                    <a:lnTo>
                      <a:pt x="1" y="683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Freeform 132"/>
              <p:cNvSpPr>
                <a:spLocks/>
              </p:cNvSpPr>
              <p:nvPr/>
            </p:nvSpPr>
            <p:spPr bwMode="auto">
              <a:xfrm>
                <a:off x="5326" y="3325"/>
                <a:ext cx="98" cy="683"/>
              </a:xfrm>
              <a:custGeom>
                <a:avLst/>
                <a:gdLst>
                  <a:gd name="T0" fmla="*/ 0 w 98"/>
                  <a:gd name="T1" fmla="*/ 680 h 683"/>
                  <a:gd name="T2" fmla="*/ 1 w 98"/>
                  <a:gd name="T3" fmla="*/ 683 h 683"/>
                  <a:gd name="T4" fmla="*/ 1 w 98"/>
                  <a:gd name="T5" fmla="*/ 629 h 683"/>
                  <a:gd name="T6" fmla="*/ 4 w 98"/>
                  <a:gd name="T7" fmla="*/ 575 h 683"/>
                  <a:gd name="T8" fmla="*/ 7 w 98"/>
                  <a:gd name="T9" fmla="*/ 520 h 683"/>
                  <a:gd name="T10" fmla="*/ 11 w 98"/>
                  <a:gd name="T11" fmla="*/ 469 h 683"/>
                  <a:gd name="T12" fmla="*/ 16 w 98"/>
                  <a:gd name="T13" fmla="*/ 423 h 683"/>
                  <a:gd name="T14" fmla="*/ 20 w 98"/>
                  <a:gd name="T15" fmla="*/ 381 h 683"/>
                  <a:gd name="T16" fmla="*/ 24 w 98"/>
                  <a:gd name="T17" fmla="*/ 345 h 683"/>
                  <a:gd name="T18" fmla="*/ 28 w 98"/>
                  <a:gd name="T19" fmla="*/ 317 h 683"/>
                  <a:gd name="T20" fmla="*/ 29 w 98"/>
                  <a:gd name="T21" fmla="*/ 299 h 683"/>
                  <a:gd name="T22" fmla="*/ 30 w 98"/>
                  <a:gd name="T23" fmla="*/ 293 h 683"/>
                  <a:gd name="T24" fmla="*/ 37 w 98"/>
                  <a:gd name="T25" fmla="*/ 254 h 683"/>
                  <a:gd name="T26" fmla="*/ 45 w 98"/>
                  <a:gd name="T27" fmla="*/ 215 h 683"/>
                  <a:gd name="T28" fmla="*/ 54 w 98"/>
                  <a:gd name="T29" fmla="*/ 175 h 683"/>
                  <a:gd name="T30" fmla="*/ 63 w 98"/>
                  <a:gd name="T31" fmla="*/ 139 h 683"/>
                  <a:gd name="T32" fmla="*/ 71 w 98"/>
                  <a:gd name="T33" fmla="*/ 103 h 683"/>
                  <a:gd name="T34" fmla="*/ 80 w 98"/>
                  <a:gd name="T35" fmla="*/ 69 h 683"/>
                  <a:gd name="T36" fmla="*/ 87 w 98"/>
                  <a:gd name="T37" fmla="*/ 42 h 683"/>
                  <a:gd name="T38" fmla="*/ 92 w 98"/>
                  <a:gd name="T39" fmla="*/ 21 h 683"/>
                  <a:gd name="T40" fmla="*/ 96 w 98"/>
                  <a:gd name="T41" fmla="*/ 6 h 683"/>
                  <a:gd name="T42" fmla="*/ 98 w 98"/>
                  <a:gd name="T43" fmla="*/ 0 h 683"/>
                  <a:gd name="T44" fmla="*/ 79 w 98"/>
                  <a:gd name="T45" fmla="*/ 76 h 683"/>
                  <a:gd name="T46" fmla="*/ 63 w 98"/>
                  <a:gd name="T47" fmla="*/ 142 h 683"/>
                  <a:gd name="T48" fmla="*/ 51 w 98"/>
                  <a:gd name="T49" fmla="*/ 203 h 683"/>
                  <a:gd name="T50" fmla="*/ 42 w 98"/>
                  <a:gd name="T51" fmla="*/ 257 h 683"/>
                  <a:gd name="T52" fmla="*/ 36 w 98"/>
                  <a:gd name="T53" fmla="*/ 302 h 683"/>
                  <a:gd name="T54" fmla="*/ 32 w 98"/>
                  <a:gd name="T55" fmla="*/ 342 h 683"/>
                  <a:gd name="T56" fmla="*/ 29 w 98"/>
                  <a:gd name="T57" fmla="*/ 375 h 683"/>
                  <a:gd name="T58" fmla="*/ 26 w 98"/>
                  <a:gd name="T59" fmla="*/ 396 h 683"/>
                  <a:gd name="T60" fmla="*/ 26 w 98"/>
                  <a:gd name="T61" fmla="*/ 411 h 683"/>
                  <a:gd name="T62" fmla="*/ 26 w 98"/>
                  <a:gd name="T63" fmla="*/ 417 h 683"/>
                  <a:gd name="T64" fmla="*/ 24 w 98"/>
                  <a:gd name="T65" fmla="*/ 469 h 683"/>
                  <a:gd name="T66" fmla="*/ 22 w 98"/>
                  <a:gd name="T67" fmla="*/ 514 h 683"/>
                  <a:gd name="T68" fmla="*/ 21 w 98"/>
                  <a:gd name="T69" fmla="*/ 553 h 683"/>
                  <a:gd name="T70" fmla="*/ 21 w 98"/>
                  <a:gd name="T71" fmla="*/ 590 h 683"/>
                  <a:gd name="T72" fmla="*/ 21 w 98"/>
                  <a:gd name="T73" fmla="*/ 617 h 683"/>
                  <a:gd name="T74" fmla="*/ 22 w 98"/>
                  <a:gd name="T75" fmla="*/ 641 h 683"/>
                  <a:gd name="T76" fmla="*/ 24 w 98"/>
                  <a:gd name="T77" fmla="*/ 659 h 683"/>
                  <a:gd name="T78" fmla="*/ 24 w 98"/>
                  <a:gd name="T79" fmla="*/ 671 h 683"/>
                  <a:gd name="T80" fmla="*/ 25 w 98"/>
                  <a:gd name="T81" fmla="*/ 680 h 683"/>
                  <a:gd name="T82" fmla="*/ 25 w 98"/>
                  <a:gd name="T83" fmla="*/ 683 h 683"/>
                  <a:gd name="T84" fmla="*/ 1 w 98"/>
                  <a:gd name="T85" fmla="*/ 683 h 683"/>
                  <a:gd name="T86" fmla="*/ 1 w 98"/>
                  <a:gd name="T87" fmla="*/ 683 h 6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"/>
                  <a:gd name="T133" fmla="*/ 0 h 683"/>
                  <a:gd name="T134" fmla="*/ 98 w 98"/>
                  <a:gd name="T135" fmla="*/ 683 h 6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" h="683">
                    <a:moveTo>
                      <a:pt x="0" y="680"/>
                    </a:moveTo>
                    <a:lnTo>
                      <a:pt x="1" y="683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3"/>
                    </a:lnTo>
                    <a:lnTo>
                      <a:pt x="20" y="381"/>
                    </a:lnTo>
                    <a:lnTo>
                      <a:pt x="24" y="345"/>
                    </a:lnTo>
                    <a:lnTo>
                      <a:pt x="28" y="317"/>
                    </a:lnTo>
                    <a:lnTo>
                      <a:pt x="29" y="299"/>
                    </a:lnTo>
                    <a:lnTo>
                      <a:pt x="30" y="293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5"/>
                    </a:lnTo>
                    <a:lnTo>
                      <a:pt x="63" y="139"/>
                    </a:lnTo>
                    <a:lnTo>
                      <a:pt x="71" y="103"/>
                    </a:lnTo>
                    <a:lnTo>
                      <a:pt x="80" y="69"/>
                    </a:lnTo>
                    <a:lnTo>
                      <a:pt x="87" y="42"/>
                    </a:lnTo>
                    <a:lnTo>
                      <a:pt x="92" y="21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6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2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6" y="396"/>
                    </a:lnTo>
                    <a:lnTo>
                      <a:pt x="26" y="411"/>
                    </a:lnTo>
                    <a:lnTo>
                      <a:pt x="26" y="417"/>
                    </a:lnTo>
                    <a:lnTo>
                      <a:pt x="24" y="469"/>
                    </a:lnTo>
                    <a:lnTo>
                      <a:pt x="22" y="514"/>
                    </a:lnTo>
                    <a:lnTo>
                      <a:pt x="21" y="553"/>
                    </a:lnTo>
                    <a:lnTo>
                      <a:pt x="21" y="590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59"/>
                    </a:lnTo>
                    <a:lnTo>
                      <a:pt x="24" y="671"/>
                    </a:lnTo>
                    <a:lnTo>
                      <a:pt x="25" y="680"/>
                    </a:lnTo>
                    <a:lnTo>
                      <a:pt x="25" y="683"/>
                    </a:lnTo>
                    <a:lnTo>
                      <a:pt x="1" y="6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Freeform 133"/>
              <p:cNvSpPr>
                <a:spLocks/>
              </p:cNvSpPr>
              <p:nvPr/>
            </p:nvSpPr>
            <p:spPr bwMode="auto">
              <a:xfrm>
                <a:off x="5223" y="346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1 h 638"/>
                  <a:gd name="T4" fmla="*/ 29 w 203"/>
                  <a:gd name="T5" fmla="*/ 460 h 638"/>
                  <a:gd name="T6" fmla="*/ 37 w 203"/>
                  <a:gd name="T7" fmla="*/ 372 h 638"/>
                  <a:gd name="T8" fmla="*/ 50 w 203"/>
                  <a:gd name="T9" fmla="*/ 287 h 638"/>
                  <a:gd name="T10" fmla="*/ 66 w 203"/>
                  <a:gd name="T11" fmla="*/ 209 h 638"/>
                  <a:gd name="T12" fmla="*/ 86 w 203"/>
                  <a:gd name="T13" fmla="*/ 142 h 638"/>
                  <a:gd name="T14" fmla="*/ 110 w 203"/>
                  <a:gd name="T15" fmla="*/ 85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0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27 h 638"/>
                  <a:gd name="T28" fmla="*/ 108 w 203"/>
                  <a:gd name="T29" fmla="*/ 70 h 638"/>
                  <a:gd name="T30" fmla="*/ 83 w 203"/>
                  <a:gd name="T31" fmla="*/ 130 h 638"/>
                  <a:gd name="T32" fmla="*/ 61 w 203"/>
                  <a:gd name="T33" fmla="*/ 200 h 638"/>
                  <a:gd name="T34" fmla="*/ 42 w 203"/>
                  <a:gd name="T35" fmla="*/ 278 h 638"/>
                  <a:gd name="T36" fmla="*/ 26 w 203"/>
                  <a:gd name="T37" fmla="*/ 363 h 638"/>
                  <a:gd name="T38" fmla="*/ 15 w 203"/>
                  <a:gd name="T39" fmla="*/ 454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1"/>
                    </a:lnTo>
                    <a:lnTo>
                      <a:pt x="29" y="460"/>
                    </a:lnTo>
                    <a:lnTo>
                      <a:pt x="37" y="372"/>
                    </a:lnTo>
                    <a:lnTo>
                      <a:pt x="50" y="287"/>
                    </a:lnTo>
                    <a:lnTo>
                      <a:pt x="66" y="209"/>
                    </a:lnTo>
                    <a:lnTo>
                      <a:pt x="86" y="142"/>
                    </a:lnTo>
                    <a:lnTo>
                      <a:pt x="110" y="85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27"/>
                    </a:lnTo>
                    <a:lnTo>
                      <a:pt x="108" y="70"/>
                    </a:lnTo>
                    <a:lnTo>
                      <a:pt x="83" y="130"/>
                    </a:lnTo>
                    <a:lnTo>
                      <a:pt x="61" y="200"/>
                    </a:lnTo>
                    <a:lnTo>
                      <a:pt x="42" y="278"/>
                    </a:lnTo>
                    <a:lnTo>
                      <a:pt x="26" y="363"/>
                    </a:lnTo>
                    <a:lnTo>
                      <a:pt x="15" y="454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Freeform 134"/>
              <p:cNvSpPr>
                <a:spLocks/>
              </p:cNvSpPr>
              <p:nvPr/>
            </p:nvSpPr>
            <p:spPr bwMode="auto">
              <a:xfrm>
                <a:off x="5223" y="346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1 h 638"/>
                  <a:gd name="T4" fmla="*/ 29 w 203"/>
                  <a:gd name="T5" fmla="*/ 460 h 638"/>
                  <a:gd name="T6" fmla="*/ 37 w 203"/>
                  <a:gd name="T7" fmla="*/ 372 h 638"/>
                  <a:gd name="T8" fmla="*/ 50 w 203"/>
                  <a:gd name="T9" fmla="*/ 287 h 638"/>
                  <a:gd name="T10" fmla="*/ 66 w 203"/>
                  <a:gd name="T11" fmla="*/ 209 h 638"/>
                  <a:gd name="T12" fmla="*/ 86 w 203"/>
                  <a:gd name="T13" fmla="*/ 142 h 638"/>
                  <a:gd name="T14" fmla="*/ 110 w 203"/>
                  <a:gd name="T15" fmla="*/ 85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0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27 h 638"/>
                  <a:gd name="T28" fmla="*/ 108 w 203"/>
                  <a:gd name="T29" fmla="*/ 70 h 638"/>
                  <a:gd name="T30" fmla="*/ 83 w 203"/>
                  <a:gd name="T31" fmla="*/ 130 h 638"/>
                  <a:gd name="T32" fmla="*/ 61 w 203"/>
                  <a:gd name="T33" fmla="*/ 200 h 638"/>
                  <a:gd name="T34" fmla="*/ 42 w 203"/>
                  <a:gd name="T35" fmla="*/ 278 h 638"/>
                  <a:gd name="T36" fmla="*/ 26 w 203"/>
                  <a:gd name="T37" fmla="*/ 363 h 638"/>
                  <a:gd name="T38" fmla="*/ 15 w 203"/>
                  <a:gd name="T39" fmla="*/ 454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1"/>
                    </a:lnTo>
                    <a:lnTo>
                      <a:pt x="29" y="460"/>
                    </a:lnTo>
                    <a:lnTo>
                      <a:pt x="37" y="372"/>
                    </a:lnTo>
                    <a:lnTo>
                      <a:pt x="50" y="287"/>
                    </a:lnTo>
                    <a:lnTo>
                      <a:pt x="66" y="209"/>
                    </a:lnTo>
                    <a:lnTo>
                      <a:pt x="86" y="142"/>
                    </a:lnTo>
                    <a:lnTo>
                      <a:pt x="110" y="85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27"/>
                    </a:lnTo>
                    <a:lnTo>
                      <a:pt x="108" y="70"/>
                    </a:lnTo>
                    <a:lnTo>
                      <a:pt x="83" y="130"/>
                    </a:lnTo>
                    <a:lnTo>
                      <a:pt x="61" y="200"/>
                    </a:lnTo>
                    <a:lnTo>
                      <a:pt x="42" y="278"/>
                    </a:lnTo>
                    <a:lnTo>
                      <a:pt x="26" y="363"/>
                    </a:lnTo>
                    <a:lnTo>
                      <a:pt x="15" y="454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Freeform 135"/>
              <p:cNvSpPr>
                <a:spLocks/>
              </p:cNvSpPr>
              <p:nvPr/>
            </p:nvSpPr>
            <p:spPr bwMode="auto">
              <a:xfrm>
                <a:off x="5140" y="2995"/>
                <a:ext cx="77" cy="1092"/>
              </a:xfrm>
              <a:custGeom>
                <a:avLst/>
                <a:gdLst>
                  <a:gd name="T0" fmla="*/ 8 w 77"/>
                  <a:gd name="T1" fmla="*/ 1089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6 h 1092"/>
                  <a:gd name="T8" fmla="*/ 0 w 77"/>
                  <a:gd name="T9" fmla="*/ 844 h 1092"/>
                  <a:gd name="T10" fmla="*/ 0 w 77"/>
                  <a:gd name="T11" fmla="*/ 762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3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1 h 1092"/>
                  <a:gd name="T24" fmla="*/ 15 w 77"/>
                  <a:gd name="T25" fmla="*/ 421 h 1092"/>
                  <a:gd name="T26" fmla="*/ 22 w 77"/>
                  <a:gd name="T27" fmla="*/ 357 h 1092"/>
                  <a:gd name="T28" fmla="*/ 30 w 77"/>
                  <a:gd name="T29" fmla="*/ 291 h 1092"/>
                  <a:gd name="T30" fmla="*/ 40 w 77"/>
                  <a:gd name="T31" fmla="*/ 227 h 1092"/>
                  <a:gd name="T32" fmla="*/ 49 w 77"/>
                  <a:gd name="T33" fmla="*/ 167 h 1092"/>
                  <a:gd name="T34" fmla="*/ 58 w 77"/>
                  <a:gd name="T35" fmla="*/ 112 h 1092"/>
                  <a:gd name="T36" fmla="*/ 65 w 77"/>
                  <a:gd name="T37" fmla="*/ 67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1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5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6 h 1092"/>
                  <a:gd name="T62" fmla="*/ 17 w 77"/>
                  <a:gd name="T63" fmla="*/ 672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3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4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8 w 77"/>
                  <a:gd name="T89" fmla="*/ 1089 h 10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2"/>
                  <a:gd name="T137" fmla="*/ 77 w 77"/>
                  <a:gd name="T138" fmla="*/ 1092 h 10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2">
                    <a:moveTo>
                      <a:pt x="8" y="1089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6"/>
                    </a:lnTo>
                    <a:lnTo>
                      <a:pt x="0" y="844"/>
                    </a:lnTo>
                    <a:lnTo>
                      <a:pt x="0" y="762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3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1"/>
                    </a:lnTo>
                    <a:lnTo>
                      <a:pt x="15" y="421"/>
                    </a:lnTo>
                    <a:lnTo>
                      <a:pt x="22" y="357"/>
                    </a:lnTo>
                    <a:lnTo>
                      <a:pt x="30" y="291"/>
                    </a:lnTo>
                    <a:lnTo>
                      <a:pt x="40" y="227"/>
                    </a:lnTo>
                    <a:lnTo>
                      <a:pt x="49" y="167"/>
                    </a:lnTo>
                    <a:lnTo>
                      <a:pt x="58" y="112"/>
                    </a:lnTo>
                    <a:lnTo>
                      <a:pt x="65" y="67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1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5" y="608"/>
                    </a:lnTo>
                    <a:lnTo>
                      <a:pt x="16" y="644"/>
                    </a:lnTo>
                    <a:lnTo>
                      <a:pt x="16" y="666"/>
                    </a:lnTo>
                    <a:lnTo>
                      <a:pt x="17" y="672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3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4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  <a:lnTo>
                      <a:pt x="8" y="108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Freeform 136"/>
              <p:cNvSpPr>
                <a:spLocks/>
              </p:cNvSpPr>
              <p:nvPr/>
            </p:nvSpPr>
            <p:spPr bwMode="auto">
              <a:xfrm>
                <a:off x="5140" y="2995"/>
                <a:ext cx="77" cy="1092"/>
              </a:xfrm>
              <a:custGeom>
                <a:avLst/>
                <a:gdLst>
                  <a:gd name="T0" fmla="*/ 8 w 77"/>
                  <a:gd name="T1" fmla="*/ 1089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6 h 1092"/>
                  <a:gd name="T8" fmla="*/ 0 w 77"/>
                  <a:gd name="T9" fmla="*/ 844 h 1092"/>
                  <a:gd name="T10" fmla="*/ 0 w 77"/>
                  <a:gd name="T11" fmla="*/ 762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3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1 h 1092"/>
                  <a:gd name="T24" fmla="*/ 15 w 77"/>
                  <a:gd name="T25" fmla="*/ 421 h 1092"/>
                  <a:gd name="T26" fmla="*/ 22 w 77"/>
                  <a:gd name="T27" fmla="*/ 357 h 1092"/>
                  <a:gd name="T28" fmla="*/ 30 w 77"/>
                  <a:gd name="T29" fmla="*/ 291 h 1092"/>
                  <a:gd name="T30" fmla="*/ 40 w 77"/>
                  <a:gd name="T31" fmla="*/ 227 h 1092"/>
                  <a:gd name="T32" fmla="*/ 49 w 77"/>
                  <a:gd name="T33" fmla="*/ 167 h 1092"/>
                  <a:gd name="T34" fmla="*/ 58 w 77"/>
                  <a:gd name="T35" fmla="*/ 112 h 1092"/>
                  <a:gd name="T36" fmla="*/ 65 w 77"/>
                  <a:gd name="T37" fmla="*/ 67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1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5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6 h 1092"/>
                  <a:gd name="T62" fmla="*/ 17 w 77"/>
                  <a:gd name="T63" fmla="*/ 672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3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4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2"/>
                  <a:gd name="T134" fmla="*/ 77 w 77"/>
                  <a:gd name="T135" fmla="*/ 1092 h 10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2">
                    <a:moveTo>
                      <a:pt x="8" y="1089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6"/>
                    </a:lnTo>
                    <a:lnTo>
                      <a:pt x="0" y="844"/>
                    </a:lnTo>
                    <a:lnTo>
                      <a:pt x="0" y="762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3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1"/>
                    </a:lnTo>
                    <a:lnTo>
                      <a:pt x="15" y="421"/>
                    </a:lnTo>
                    <a:lnTo>
                      <a:pt x="22" y="357"/>
                    </a:lnTo>
                    <a:lnTo>
                      <a:pt x="30" y="291"/>
                    </a:lnTo>
                    <a:lnTo>
                      <a:pt x="40" y="227"/>
                    </a:lnTo>
                    <a:lnTo>
                      <a:pt x="49" y="167"/>
                    </a:lnTo>
                    <a:lnTo>
                      <a:pt x="58" y="112"/>
                    </a:lnTo>
                    <a:lnTo>
                      <a:pt x="65" y="67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1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5" y="608"/>
                    </a:lnTo>
                    <a:lnTo>
                      <a:pt x="16" y="644"/>
                    </a:lnTo>
                    <a:lnTo>
                      <a:pt x="16" y="666"/>
                    </a:lnTo>
                    <a:lnTo>
                      <a:pt x="17" y="672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3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4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Freeform 137"/>
              <p:cNvSpPr>
                <a:spLocks/>
              </p:cNvSpPr>
              <p:nvPr/>
            </p:nvSpPr>
            <p:spPr bwMode="auto">
              <a:xfrm>
                <a:off x="4056" y="2871"/>
                <a:ext cx="274" cy="1038"/>
              </a:xfrm>
              <a:custGeom>
                <a:avLst/>
                <a:gdLst>
                  <a:gd name="T0" fmla="*/ 240 w 274"/>
                  <a:gd name="T1" fmla="*/ 1035 h 1038"/>
                  <a:gd name="T2" fmla="*/ 242 w 274"/>
                  <a:gd name="T3" fmla="*/ 899 h 1038"/>
                  <a:gd name="T4" fmla="*/ 240 w 274"/>
                  <a:gd name="T5" fmla="*/ 759 h 1038"/>
                  <a:gd name="T6" fmla="*/ 232 w 274"/>
                  <a:gd name="T7" fmla="*/ 623 h 1038"/>
                  <a:gd name="T8" fmla="*/ 217 w 274"/>
                  <a:gd name="T9" fmla="*/ 490 h 1038"/>
                  <a:gd name="T10" fmla="*/ 198 w 274"/>
                  <a:gd name="T11" fmla="*/ 366 h 1038"/>
                  <a:gd name="T12" fmla="*/ 171 w 274"/>
                  <a:gd name="T13" fmla="*/ 254 h 1038"/>
                  <a:gd name="T14" fmla="*/ 139 w 274"/>
                  <a:gd name="T15" fmla="*/ 157 h 1038"/>
                  <a:gd name="T16" fmla="*/ 100 w 274"/>
                  <a:gd name="T17" fmla="*/ 82 h 1038"/>
                  <a:gd name="T18" fmla="*/ 55 w 274"/>
                  <a:gd name="T19" fmla="*/ 30 h 1038"/>
                  <a:gd name="T20" fmla="*/ 4 w 274"/>
                  <a:gd name="T21" fmla="*/ 3 h 1038"/>
                  <a:gd name="T22" fmla="*/ 0 w 274"/>
                  <a:gd name="T23" fmla="*/ 0 h 1038"/>
                  <a:gd name="T24" fmla="*/ 52 w 274"/>
                  <a:gd name="T25" fmla="*/ 18 h 1038"/>
                  <a:gd name="T26" fmla="*/ 99 w 274"/>
                  <a:gd name="T27" fmla="*/ 67 h 1038"/>
                  <a:gd name="T28" fmla="*/ 139 w 274"/>
                  <a:gd name="T29" fmla="*/ 139 h 1038"/>
                  <a:gd name="T30" fmla="*/ 175 w 274"/>
                  <a:gd name="T31" fmla="*/ 236 h 1038"/>
                  <a:gd name="T32" fmla="*/ 205 w 274"/>
                  <a:gd name="T33" fmla="*/ 348 h 1038"/>
                  <a:gd name="T34" fmla="*/ 230 w 274"/>
                  <a:gd name="T35" fmla="*/ 478 h 1038"/>
                  <a:gd name="T36" fmla="*/ 249 w 274"/>
                  <a:gd name="T37" fmla="*/ 614 h 1038"/>
                  <a:gd name="T38" fmla="*/ 262 w 274"/>
                  <a:gd name="T39" fmla="*/ 756 h 1038"/>
                  <a:gd name="T40" fmla="*/ 271 w 274"/>
                  <a:gd name="T41" fmla="*/ 899 h 1038"/>
                  <a:gd name="T42" fmla="*/ 274 w 274"/>
                  <a:gd name="T43" fmla="*/ 1038 h 1038"/>
                  <a:gd name="T44" fmla="*/ 240 w 274"/>
                  <a:gd name="T45" fmla="*/ 1038 h 1038"/>
                  <a:gd name="T46" fmla="*/ 240 w 274"/>
                  <a:gd name="T47" fmla="*/ 1038 h 1038"/>
                  <a:gd name="T48" fmla="*/ 240 w 274"/>
                  <a:gd name="T49" fmla="*/ 1035 h 10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8"/>
                  <a:gd name="T77" fmla="*/ 274 w 274"/>
                  <a:gd name="T78" fmla="*/ 1038 h 10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8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59"/>
                    </a:lnTo>
                    <a:lnTo>
                      <a:pt x="232" y="623"/>
                    </a:lnTo>
                    <a:lnTo>
                      <a:pt x="217" y="490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39" y="157"/>
                    </a:lnTo>
                    <a:lnTo>
                      <a:pt x="100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8"/>
                    </a:lnTo>
                    <a:lnTo>
                      <a:pt x="99" y="67"/>
                    </a:lnTo>
                    <a:lnTo>
                      <a:pt x="139" y="139"/>
                    </a:lnTo>
                    <a:lnTo>
                      <a:pt x="175" y="236"/>
                    </a:lnTo>
                    <a:lnTo>
                      <a:pt x="205" y="348"/>
                    </a:lnTo>
                    <a:lnTo>
                      <a:pt x="230" y="478"/>
                    </a:lnTo>
                    <a:lnTo>
                      <a:pt x="249" y="614"/>
                    </a:lnTo>
                    <a:lnTo>
                      <a:pt x="262" y="756"/>
                    </a:lnTo>
                    <a:lnTo>
                      <a:pt x="271" y="899"/>
                    </a:lnTo>
                    <a:lnTo>
                      <a:pt x="274" y="1038"/>
                    </a:lnTo>
                    <a:lnTo>
                      <a:pt x="240" y="1038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Freeform 138"/>
              <p:cNvSpPr>
                <a:spLocks/>
              </p:cNvSpPr>
              <p:nvPr/>
            </p:nvSpPr>
            <p:spPr bwMode="auto">
              <a:xfrm>
                <a:off x="4056" y="2871"/>
                <a:ext cx="274" cy="1038"/>
              </a:xfrm>
              <a:custGeom>
                <a:avLst/>
                <a:gdLst>
                  <a:gd name="T0" fmla="*/ 240 w 274"/>
                  <a:gd name="T1" fmla="*/ 1035 h 1038"/>
                  <a:gd name="T2" fmla="*/ 242 w 274"/>
                  <a:gd name="T3" fmla="*/ 899 h 1038"/>
                  <a:gd name="T4" fmla="*/ 240 w 274"/>
                  <a:gd name="T5" fmla="*/ 759 h 1038"/>
                  <a:gd name="T6" fmla="*/ 232 w 274"/>
                  <a:gd name="T7" fmla="*/ 623 h 1038"/>
                  <a:gd name="T8" fmla="*/ 217 w 274"/>
                  <a:gd name="T9" fmla="*/ 490 h 1038"/>
                  <a:gd name="T10" fmla="*/ 198 w 274"/>
                  <a:gd name="T11" fmla="*/ 366 h 1038"/>
                  <a:gd name="T12" fmla="*/ 171 w 274"/>
                  <a:gd name="T13" fmla="*/ 254 h 1038"/>
                  <a:gd name="T14" fmla="*/ 139 w 274"/>
                  <a:gd name="T15" fmla="*/ 157 h 1038"/>
                  <a:gd name="T16" fmla="*/ 100 w 274"/>
                  <a:gd name="T17" fmla="*/ 82 h 1038"/>
                  <a:gd name="T18" fmla="*/ 55 w 274"/>
                  <a:gd name="T19" fmla="*/ 30 h 1038"/>
                  <a:gd name="T20" fmla="*/ 4 w 274"/>
                  <a:gd name="T21" fmla="*/ 3 h 1038"/>
                  <a:gd name="T22" fmla="*/ 0 w 274"/>
                  <a:gd name="T23" fmla="*/ 0 h 1038"/>
                  <a:gd name="T24" fmla="*/ 52 w 274"/>
                  <a:gd name="T25" fmla="*/ 18 h 1038"/>
                  <a:gd name="T26" fmla="*/ 99 w 274"/>
                  <a:gd name="T27" fmla="*/ 67 h 1038"/>
                  <a:gd name="T28" fmla="*/ 139 w 274"/>
                  <a:gd name="T29" fmla="*/ 139 h 1038"/>
                  <a:gd name="T30" fmla="*/ 175 w 274"/>
                  <a:gd name="T31" fmla="*/ 236 h 1038"/>
                  <a:gd name="T32" fmla="*/ 205 w 274"/>
                  <a:gd name="T33" fmla="*/ 348 h 1038"/>
                  <a:gd name="T34" fmla="*/ 230 w 274"/>
                  <a:gd name="T35" fmla="*/ 478 h 1038"/>
                  <a:gd name="T36" fmla="*/ 249 w 274"/>
                  <a:gd name="T37" fmla="*/ 614 h 1038"/>
                  <a:gd name="T38" fmla="*/ 262 w 274"/>
                  <a:gd name="T39" fmla="*/ 756 h 1038"/>
                  <a:gd name="T40" fmla="*/ 271 w 274"/>
                  <a:gd name="T41" fmla="*/ 899 h 1038"/>
                  <a:gd name="T42" fmla="*/ 274 w 274"/>
                  <a:gd name="T43" fmla="*/ 1038 h 1038"/>
                  <a:gd name="T44" fmla="*/ 240 w 274"/>
                  <a:gd name="T45" fmla="*/ 1038 h 1038"/>
                  <a:gd name="T46" fmla="*/ 240 w 274"/>
                  <a:gd name="T47" fmla="*/ 1038 h 10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8"/>
                  <a:gd name="T74" fmla="*/ 274 w 274"/>
                  <a:gd name="T75" fmla="*/ 1038 h 10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8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59"/>
                    </a:lnTo>
                    <a:lnTo>
                      <a:pt x="232" y="623"/>
                    </a:lnTo>
                    <a:lnTo>
                      <a:pt x="217" y="490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39" y="157"/>
                    </a:lnTo>
                    <a:lnTo>
                      <a:pt x="100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8"/>
                    </a:lnTo>
                    <a:lnTo>
                      <a:pt x="99" y="67"/>
                    </a:lnTo>
                    <a:lnTo>
                      <a:pt x="139" y="139"/>
                    </a:lnTo>
                    <a:lnTo>
                      <a:pt x="175" y="236"/>
                    </a:lnTo>
                    <a:lnTo>
                      <a:pt x="205" y="348"/>
                    </a:lnTo>
                    <a:lnTo>
                      <a:pt x="230" y="478"/>
                    </a:lnTo>
                    <a:lnTo>
                      <a:pt x="249" y="614"/>
                    </a:lnTo>
                    <a:lnTo>
                      <a:pt x="262" y="756"/>
                    </a:lnTo>
                    <a:lnTo>
                      <a:pt x="271" y="899"/>
                    </a:lnTo>
                    <a:lnTo>
                      <a:pt x="274" y="1038"/>
                    </a:lnTo>
                    <a:lnTo>
                      <a:pt x="240" y="10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Freeform 139"/>
              <p:cNvSpPr>
                <a:spLocks/>
              </p:cNvSpPr>
              <p:nvPr/>
            </p:nvSpPr>
            <p:spPr bwMode="auto">
              <a:xfrm>
                <a:off x="4594" y="2856"/>
                <a:ext cx="149" cy="1047"/>
              </a:xfrm>
              <a:custGeom>
                <a:avLst/>
                <a:gdLst>
                  <a:gd name="T0" fmla="*/ 149 w 149"/>
                  <a:gd name="T1" fmla="*/ 1047 h 1047"/>
                  <a:gd name="T2" fmla="*/ 149 w 149"/>
                  <a:gd name="T3" fmla="*/ 1047 h 1047"/>
                  <a:gd name="T4" fmla="*/ 148 w 149"/>
                  <a:gd name="T5" fmla="*/ 965 h 1047"/>
                  <a:gd name="T6" fmla="*/ 144 w 149"/>
                  <a:gd name="T7" fmla="*/ 883 h 1047"/>
                  <a:gd name="T8" fmla="*/ 138 w 149"/>
                  <a:gd name="T9" fmla="*/ 799 h 1047"/>
                  <a:gd name="T10" fmla="*/ 133 w 149"/>
                  <a:gd name="T11" fmla="*/ 720 h 1047"/>
                  <a:gd name="T12" fmla="*/ 126 w 149"/>
                  <a:gd name="T13" fmla="*/ 647 h 1047"/>
                  <a:gd name="T14" fmla="*/ 119 w 149"/>
                  <a:gd name="T15" fmla="*/ 581 h 1047"/>
                  <a:gd name="T16" fmla="*/ 113 w 149"/>
                  <a:gd name="T17" fmla="*/ 526 h 1047"/>
                  <a:gd name="T18" fmla="*/ 108 w 149"/>
                  <a:gd name="T19" fmla="*/ 484 h 1047"/>
                  <a:gd name="T20" fmla="*/ 104 w 149"/>
                  <a:gd name="T21" fmla="*/ 457 h 1047"/>
                  <a:gd name="T22" fmla="*/ 103 w 149"/>
                  <a:gd name="T23" fmla="*/ 448 h 1047"/>
                  <a:gd name="T24" fmla="*/ 92 w 149"/>
                  <a:gd name="T25" fmla="*/ 390 h 1047"/>
                  <a:gd name="T26" fmla="*/ 80 w 149"/>
                  <a:gd name="T27" fmla="*/ 330 h 1047"/>
                  <a:gd name="T28" fmla="*/ 67 w 149"/>
                  <a:gd name="T29" fmla="*/ 269 h 1047"/>
                  <a:gd name="T30" fmla="*/ 53 w 149"/>
                  <a:gd name="T31" fmla="*/ 209 h 1047"/>
                  <a:gd name="T32" fmla="*/ 39 w 149"/>
                  <a:gd name="T33" fmla="*/ 154 h 1047"/>
                  <a:gd name="T34" fmla="*/ 26 w 149"/>
                  <a:gd name="T35" fmla="*/ 103 h 1047"/>
                  <a:gd name="T36" fmla="*/ 16 w 149"/>
                  <a:gd name="T37" fmla="*/ 61 h 1047"/>
                  <a:gd name="T38" fmla="*/ 6 w 149"/>
                  <a:gd name="T39" fmla="*/ 27 h 1047"/>
                  <a:gd name="T40" fmla="*/ 1 w 149"/>
                  <a:gd name="T41" fmla="*/ 6 h 1047"/>
                  <a:gd name="T42" fmla="*/ 0 w 149"/>
                  <a:gd name="T43" fmla="*/ 0 h 1047"/>
                  <a:gd name="T44" fmla="*/ 29 w 149"/>
                  <a:gd name="T45" fmla="*/ 112 h 1047"/>
                  <a:gd name="T46" fmla="*/ 53 w 149"/>
                  <a:gd name="T47" fmla="*/ 215 h 1047"/>
                  <a:gd name="T48" fmla="*/ 71 w 149"/>
                  <a:gd name="T49" fmla="*/ 309 h 1047"/>
                  <a:gd name="T50" fmla="*/ 84 w 149"/>
                  <a:gd name="T51" fmla="*/ 393 h 1047"/>
                  <a:gd name="T52" fmla="*/ 95 w 149"/>
                  <a:gd name="T53" fmla="*/ 466 h 1047"/>
                  <a:gd name="T54" fmla="*/ 101 w 149"/>
                  <a:gd name="T55" fmla="*/ 526 h 1047"/>
                  <a:gd name="T56" fmla="*/ 105 w 149"/>
                  <a:gd name="T57" fmla="*/ 572 h 1047"/>
                  <a:gd name="T58" fmla="*/ 108 w 149"/>
                  <a:gd name="T59" fmla="*/ 608 h 1047"/>
                  <a:gd name="T60" fmla="*/ 109 w 149"/>
                  <a:gd name="T61" fmla="*/ 629 h 1047"/>
                  <a:gd name="T62" fmla="*/ 109 w 149"/>
                  <a:gd name="T63" fmla="*/ 638 h 1047"/>
                  <a:gd name="T64" fmla="*/ 113 w 149"/>
                  <a:gd name="T65" fmla="*/ 717 h 1047"/>
                  <a:gd name="T66" fmla="*/ 116 w 149"/>
                  <a:gd name="T67" fmla="*/ 786 h 1047"/>
                  <a:gd name="T68" fmla="*/ 117 w 149"/>
                  <a:gd name="T69" fmla="*/ 850 h 1047"/>
                  <a:gd name="T70" fmla="*/ 117 w 149"/>
                  <a:gd name="T71" fmla="*/ 901 h 1047"/>
                  <a:gd name="T72" fmla="*/ 117 w 149"/>
                  <a:gd name="T73" fmla="*/ 947 h 1047"/>
                  <a:gd name="T74" fmla="*/ 116 w 149"/>
                  <a:gd name="T75" fmla="*/ 983 h 1047"/>
                  <a:gd name="T76" fmla="*/ 115 w 149"/>
                  <a:gd name="T77" fmla="*/ 1010 h 1047"/>
                  <a:gd name="T78" fmla="*/ 113 w 149"/>
                  <a:gd name="T79" fmla="*/ 1031 h 1047"/>
                  <a:gd name="T80" fmla="*/ 112 w 149"/>
                  <a:gd name="T81" fmla="*/ 1044 h 1047"/>
                  <a:gd name="T82" fmla="*/ 112 w 149"/>
                  <a:gd name="T83" fmla="*/ 1047 h 1047"/>
                  <a:gd name="T84" fmla="*/ 149 w 149"/>
                  <a:gd name="T85" fmla="*/ 1047 h 1047"/>
                  <a:gd name="T86" fmla="*/ 149 w 149"/>
                  <a:gd name="T87" fmla="*/ 1047 h 10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7"/>
                  <a:gd name="T134" fmla="*/ 149 w 149"/>
                  <a:gd name="T135" fmla="*/ 1047 h 10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7">
                    <a:moveTo>
                      <a:pt x="149" y="1047"/>
                    </a:moveTo>
                    <a:lnTo>
                      <a:pt x="149" y="1047"/>
                    </a:lnTo>
                    <a:lnTo>
                      <a:pt x="148" y="965"/>
                    </a:lnTo>
                    <a:lnTo>
                      <a:pt x="144" y="883"/>
                    </a:lnTo>
                    <a:lnTo>
                      <a:pt x="138" y="799"/>
                    </a:lnTo>
                    <a:lnTo>
                      <a:pt x="133" y="720"/>
                    </a:lnTo>
                    <a:lnTo>
                      <a:pt x="126" y="647"/>
                    </a:lnTo>
                    <a:lnTo>
                      <a:pt x="119" y="581"/>
                    </a:lnTo>
                    <a:lnTo>
                      <a:pt x="113" y="526"/>
                    </a:lnTo>
                    <a:lnTo>
                      <a:pt x="108" y="484"/>
                    </a:lnTo>
                    <a:lnTo>
                      <a:pt x="104" y="457"/>
                    </a:lnTo>
                    <a:lnTo>
                      <a:pt x="103" y="448"/>
                    </a:lnTo>
                    <a:lnTo>
                      <a:pt x="92" y="390"/>
                    </a:lnTo>
                    <a:lnTo>
                      <a:pt x="80" y="330"/>
                    </a:lnTo>
                    <a:lnTo>
                      <a:pt x="67" y="269"/>
                    </a:lnTo>
                    <a:lnTo>
                      <a:pt x="53" y="209"/>
                    </a:lnTo>
                    <a:lnTo>
                      <a:pt x="39" y="154"/>
                    </a:lnTo>
                    <a:lnTo>
                      <a:pt x="26" y="103"/>
                    </a:lnTo>
                    <a:lnTo>
                      <a:pt x="16" y="61"/>
                    </a:lnTo>
                    <a:lnTo>
                      <a:pt x="6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2"/>
                    </a:lnTo>
                    <a:lnTo>
                      <a:pt x="53" y="215"/>
                    </a:lnTo>
                    <a:lnTo>
                      <a:pt x="71" y="309"/>
                    </a:lnTo>
                    <a:lnTo>
                      <a:pt x="84" y="393"/>
                    </a:lnTo>
                    <a:lnTo>
                      <a:pt x="95" y="466"/>
                    </a:lnTo>
                    <a:lnTo>
                      <a:pt x="101" y="526"/>
                    </a:lnTo>
                    <a:lnTo>
                      <a:pt x="105" y="572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7"/>
                    </a:lnTo>
                    <a:lnTo>
                      <a:pt x="116" y="786"/>
                    </a:lnTo>
                    <a:lnTo>
                      <a:pt x="117" y="850"/>
                    </a:lnTo>
                    <a:lnTo>
                      <a:pt x="117" y="901"/>
                    </a:lnTo>
                    <a:lnTo>
                      <a:pt x="117" y="947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4"/>
                    </a:lnTo>
                    <a:lnTo>
                      <a:pt x="112" y="1047"/>
                    </a:lnTo>
                    <a:lnTo>
                      <a:pt x="149" y="104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Freeform 140"/>
              <p:cNvSpPr>
                <a:spLocks/>
              </p:cNvSpPr>
              <p:nvPr/>
            </p:nvSpPr>
            <p:spPr bwMode="auto">
              <a:xfrm>
                <a:off x="4594" y="2856"/>
                <a:ext cx="149" cy="1047"/>
              </a:xfrm>
              <a:custGeom>
                <a:avLst/>
                <a:gdLst>
                  <a:gd name="T0" fmla="*/ 149 w 149"/>
                  <a:gd name="T1" fmla="*/ 1047 h 1047"/>
                  <a:gd name="T2" fmla="*/ 149 w 149"/>
                  <a:gd name="T3" fmla="*/ 1047 h 1047"/>
                  <a:gd name="T4" fmla="*/ 148 w 149"/>
                  <a:gd name="T5" fmla="*/ 965 h 1047"/>
                  <a:gd name="T6" fmla="*/ 144 w 149"/>
                  <a:gd name="T7" fmla="*/ 883 h 1047"/>
                  <a:gd name="T8" fmla="*/ 138 w 149"/>
                  <a:gd name="T9" fmla="*/ 799 h 1047"/>
                  <a:gd name="T10" fmla="*/ 133 w 149"/>
                  <a:gd name="T11" fmla="*/ 720 h 1047"/>
                  <a:gd name="T12" fmla="*/ 126 w 149"/>
                  <a:gd name="T13" fmla="*/ 647 h 1047"/>
                  <a:gd name="T14" fmla="*/ 119 w 149"/>
                  <a:gd name="T15" fmla="*/ 581 h 1047"/>
                  <a:gd name="T16" fmla="*/ 113 w 149"/>
                  <a:gd name="T17" fmla="*/ 526 h 1047"/>
                  <a:gd name="T18" fmla="*/ 108 w 149"/>
                  <a:gd name="T19" fmla="*/ 484 h 1047"/>
                  <a:gd name="T20" fmla="*/ 104 w 149"/>
                  <a:gd name="T21" fmla="*/ 457 h 1047"/>
                  <a:gd name="T22" fmla="*/ 103 w 149"/>
                  <a:gd name="T23" fmla="*/ 448 h 1047"/>
                  <a:gd name="T24" fmla="*/ 92 w 149"/>
                  <a:gd name="T25" fmla="*/ 390 h 1047"/>
                  <a:gd name="T26" fmla="*/ 80 w 149"/>
                  <a:gd name="T27" fmla="*/ 330 h 1047"/>
                  <a:gd name="T28" fmla="*/ 67 w 149"/>
                  <a:gd name="T29" fmla="*/ 269 h 1047"/>
                  <a:gd name="T30" fmla="*/ 53 w 149"/>
                  <a:gd name="T31" fmla="*/ 209 h 1047"/>
                  <a:gd name="T32" fmla="*/ 39 w 149"/>
                  <a:gd name="T33" fmla="*/ 154 h 1047"/>
                  <a:gd name="T34" fmla="*/ 26 w 149"/>
                  <a:gd name="T35" fmla="*/ 103 h 1047"/>
                  <a:gd name="T36" fmla="*/ 16 w 149"/>
                  <a:gd name="T37" fmla="*/ 61 h 1047"/>
                  <a:gd name="T38" fmla="*/ 6 w 149"/>
                  <a:gd name="T39" fmla="*/ 27 h 1047"/>
                  <a:gd name="T40" fmla="*/ 1 w 149"/>
                  <a:gd name="T41" fmla="*/ 6 h 1047"/>
                  <a:gd name="T42" fmla="*/ 0 w 149"/>
                  <a:gd name="T43" fmla="*/ 0 h 1047"/>
                  <a:gd name="T44" fmla="*/ 29 w 149"/>
                  <a:gd name="T45" fmla="*/ 112 h 1047"/>
                  <a:gd name="T46" fmla="*/ 53 w 149"/>
                  <a:gd name="T47" fmla="*/ 215 h 1047"/>
                  <a:gd name="T48" fmla="*/ 71 w 149"/>
                  <a:gd name="T49" fmla="*/ 309 h 1047"/>
                  <a:gd name="T50" fmla="*/ 84 w 149"/>
                  <a:gd name="T51" fmla="*/ 393 h 1047"/>
                  <a:gd name="T52" fmla="*/ 95 w 149"/>
                  <a:gd name="T53" fmla="*/ 466 h 1047"/>
                  <a:gd name="T54" fmla="*/ 101 w 149"/>
                  <a:gd name="T55" fmla="*/ 526 h 1047"/>
                  <a:gd name="T56" fmla="*/ 105 w 149"/>
                  <a:gd name="T57" fmla="*/ 572 h 1047"/>
                  <a:gd name="T58" fmla="*/ 108 w 149"/>
                  <a:gd name="T59" fmla="*/ 608 h 1047"/>
                  <a:gd name="T60" fmla="*/ 109 w 149"/>
                  <a:gd name="T61" fmla="*/ 629 h 1047"/>
                  <a:gd name="T62" fmla="*/ 109 w 149"/>
                  <a:gd name="T63" fmla="*/ 638 h 1047"/>
                  <a:gd name="T64" fmla="*/ 113 w 149"/>
                  <a:gd name="T65" fmla="*/ 717 h 1047"/>
                  <a:gd name="T66" fmla="*/ 116 w 149"/>
                  <a:gd name="T67" fmla="*/ 786 h 1047"/>
                  <a:gd name="T68" fmla="*/ 117 w 149"/>
                  <a:gd name="T69" fmla="*/ 850 h 1047"/>
                  <a:gd name="T70" fmla="*/ 117 w 149"/>
                  <a:gd name="T71" fmla="*/ 901 h 1047"/>
                  <a:gd name="T72" fmla="*/ 117 w 149"/>
                  <a:gd name="T73" fmla="*/ 947 h 1047"/>
                  <a:gd name="T74" fmla="*/ 116 w 149"/>
                  <a:gd name="T75" fmla="*/ 983 h 1047"/>
                  <a:gd name="T76" fmla="*/ 115 w 149"/>
                  <a:gd name="T77" fmla="*/ 1010 h 1047"/>
                  <a:gd name="T78" fmla="*/ 113 w 149"/>
                  <a:gd name="T79" fmla="*/ 1031 h 1047"/>
                  <a:gd name="T80" fmla="*/ 112 w 149"/>
                  <a:gd name="T81" fmla="*/ 1044 h 1047"/>
                  <a:gd name="T82" fmla="*/ 112 w 149"/>
                  <a:gd name="T83" fmla="*/ 1047 h 1047"/>
                  <a:gd name="T84" fmla="*/ 149 w 149"/>
                  <a:gd name="T85" fmla="*/ 1047 h 1047"/>
                  <a:gd name="T86" fmla="*/ 149 w 149"/>
                  <a:gd name="T87" fmla="*/ 1047 h 10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7"/>
                  <a:gd name="T134" fmla="*/ 149 w 149"/>
                  <a:gd name="T135" fmla="*/ 1047 h 10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7">
                    <a:moveTo>
                      <a:pt x="149" y="1047"/>
                    </a:moveTo>
                    <a:lnTo>
                      <a:pt x="149" y="1047"/>
                    </a:lnTo>
                    <a:lnTo>
                      <a:pt x="148" y="965"/>
                    </a:lnTo>
                    <a:lnTo>
                      <a:pt x="144" y="883"/>
                    </a:lnTo>
                    <a:lnTo>
                      <a:pt x="138" y="799"/>
                    </a:lnTo>
                    <a:lnTo>
                      <a:pt x="133" y="720"/>
                    </a:lnTo>
                    <a:lnTo>
                      <a:pt x="126" y="647"/>
                    </a:lnTo>
                    <a:lnTo>
                      <a:pt x="119" y="581"/>
                    </a:lnTo>
                    <a:lnTo>
                      <a:pt x="113" y="526"/>
                    </a:lnTo>
                    <a:lnTo>
                      <a:pt x="108" y="484"/>
                    </a:lnTo>
                    <a:lnTo>
                      <a:pt x="104" y="457"/>
                    </a:lnTo>
                    <a:lnTo>
                      <a:pt x="103" y="448"/>
                    </a:lnTo>
                    <a:lnTo>
                      <a:pt x="92" y="390"/>
                    </a:lnTo>
                    <a:lnTo>
                      <a:pt x="80" y="330"/>
                    </a:lnTo>
                    <a:lnTo>
                      <a:pt x="67" y="269"/>
                    </a:lnTo>
                    <a:lnTo>
                      <a:pt x="53" y="209"/>
                    </a:lnTo>
                    <a:lnTo>
                      <a:pt x="39" y="154"/>
                    </a:lnTo>
                    <a:lnTo>
                      <a:pt x="26" y="103"/>
                    </a:lnTo>
                    <a:lnTo>
                      <a:pt x="16" y="61"/>
                    </a:lnTo>
                    <a:lnTo>
                      <a:pt x="6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2"/>
                    </a:lnTo>
                    <a:lnTo>
                      <a:pt x="53" y="215"/>
                    </a:lnTo>
                    <a:lnTo>
                      <a:pt x="71" y="309"/>
                    </a:lnTo>
                    <a:lnTo>
                      <a:pt x="84" y="393"/>
                    </a:lnTo>
                    <a:lnTo>
                      <a:pt x="95" y="466"/>
                    </a:lnTo>
                    <a:lnTo>
                      <a:pt x="101" y="526"/>
                    </a:lnTo>
                    <a:lnTo>
                      <a:pt x="105" y="572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7"/>
                    </a:lnTo>
                    <a:lnTo>
                      <a:pt x="116" y="786"/>
                    </a:lnTo>
                    <a:lnTo>
                      <a:pt x="117" y="850"/>
                    </a:lnTo>
                    <a:lnTo>
                      <a:pt x="117" y="901"/>
                    </a:lnTo>
                    <a:lnTo>
                      <a:pt x="117" y="947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4"/>
                    </a:lnTo>
                    <a:lnTo>
                      <a:pt x="112" y="1047"/>
                    </a:lnTo>
                    <a:lnTo>
                      <a:pt x="149" y="104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Freeform 141"/>
              <p:cNvSpPr>
                <a:spLocks/>
              </p:cNvSpPr>
              <p:nvPr/>
            </p:nvSpPr>
            <p:spPr bwMode="auto">
              <a:xfrm>
                <a:off x="3793" y="3022"/>
                <a:ext cx="273" cy="1035"/>
              </a:xfrm>
              <a:custGeom>
                <a:avLst/>
                <a:gdLst>
                  <a:gd name="T0" fmla="*/ 240 w 273"/>
                  <a:gd name="T1" fmla="*/ 1035 h 1035"/>
                  <a:gd name="T2" fmla="*/ 243 w 273"/>
                  <a:gd name="T3" fmla="*/ 899 h 1035"/>
                  <a:gd name="T4" fmla="*/ 240 w 273"/>
                  <a:gd name="T5" fmla="*/ 760 h 1035"/>
                  <a:gd name="T6" fmla="*/ 232 w 273"/>
                  <a:gd name="T7" fmla="*/ 620 h 1035"/>
                  <a:gd name="T8" fmla="*/ 218 w 273"/>
                  <a:gd name="T9" fmla="*/ 490 h 1035"/>
                  <a:gd name="T10" fmla="*/ 198 w 273"/>
                  <a:gd name="T11" fmla="*/ 366 h 1035"/>
                  <a:gd name="T12" fmla="*/ 172 w 273"/>
                  <a:gd name="T13" fmla="*/ 254 h 1035"/>
                  <a:gd name="T14" fmla="*/ 139 w 273"/>
                  <a:gd name="T15" fmla="*/ 158 h 1035"/>
                  <a:gd name="T16" fmla="*/ 100 w 273"/>
                  <a:gd name="T17" fmla="*/ 82 h 1035"/>
                  <a:gd name="T18" fmla="*/ 56 w 273"/>
                  <a:gd name="T19" fmla="*/ 31 h 1035"/>
                  <a:gd name="T20" fmla="*/ 4 w 273"/>
                  <a:gd name="T21" fmla="*/ 3 h 1035"/>
                  <a:gd name="T22" fmla="*/ 0 w 273"/>
                  <a:gd name="T23" fmla="*/ 0 h 1035"/>
                  <a:gd name="T24" fmla="*/ 52 w 273"/>
                  <a:gd name="T25" fmla="*/ 19 h 1035"/>
                  <a:gd name="T26" fmla="*/ 99 w 273"/>
                  <a:gd name="T27" fmla="*/ 64 h 1035"/>
                  <a:gd name="T28" fmla="*/ 140 w 273"/>
                  <a:gd name="T29" fmla="*/ 140 h 1035"/>
                  <a:gd name="T30" fmla="*/ 176 w 273"/>
                  <a:gd name="T31" fmla="*/ 236 h 1035"/>
                  <a:gd name="T32" fmla="*/ 206 w 273"/>
                  <a:gd name="T33" fmla="*/ 348 h 1035"/>
                  <a:gd name="T34" fmla="*/ 231 w 273"/>
                  <a:gd name="T35" fmla="*/ 475 h 1035"/>
                  <a:gd name="T36" fmla="*/ 249 w 273"/>
                  <a:gd name="T37" fmla="*/ 614 h 1035"/>
                  <a:gd name="T38" fmla="*/ 263 w 273"/>
                  <a:gd name="T39" fmla="*/ 757 h 1035"/>
                  <a:gd name="T40" fmla="*/ 271 w 273"/>
                  <a:gd name="T41" fmla="*/ 899 h 1035"/>
                  <a:gd name="T42" fmla="*/ 273 w 273"/>
                  <a:gd name="T43" fmla="*/ 1035 h 1035"/>
                  <a:gd name="T44" fmla="*/ 240 w 273"/>
                  <a:gd name="T45" fmla="*/ 1035 h 1035"/>
                  <a:gd name="T46" fmla="*/ 240 w 273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5"/>
                  <a:gd name="T74" fmla="*/ 273 w 273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5">
                    <a:moveTo>
                      <a:pt x="240" y="1035"/>
                    </a:moveTo>
                    <a:lnTo>
                      <a:pt x="243" y="899"/>
                    </a:lnTo>
                    <a:lnTo>
                      <a:pt x="240" y="760"/>
                    </a:lnTo>
                    <a:lnTo>
                      <a:pt x="232" y="620"/>
                    </a:lnTo>
                    <a:lnTo>
                      <a:pt x="218" y="490"/>
                    </a:lnTo>
                    <a:lnTo>
                      <a:pt x="198" y="366"/>
                    </a:lnTo>
                    <a:lnTo>
                      <a:pt x="172" y="254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6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0" y="140"/>
                    </a:lnTo>
                    <a:lnTo>
                      <a:pt x="176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3" y="757"/>
                    </a:lnTo>
                    <a:lnTo>
                      <a:pt x="271" y="899"/>
                    </a:lnTo>
                    <a:lnTo>
                      <a:pt x="273" y="1035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Freeform 142"/>
              <p:cNvSpPr>
                <a:spLocks/>
              </p:cNvSpPr>
              <p:nvPr/>
            </p:nvSpPr>
            <p:spPr bwMode="auto">
              <a:xfrm>
                <a:off x="3793" y="3022"/>
                <a:ext cx="273" cy="1035"/>
              </a:xfrm>
              <a:custGeom>
                <a:avLst/>
                <a:gdLst>
                  <a:gd name="T0" fmla="*/ 240 w 273"/>
                  <a:gd name="T1" fmla="*/ 1035 h 1035"/>
                  <a:gd name="T2" fmla="*/ 243 w 273"/>
                  <a:gd name="T3" fmla="*/ 899 h 1035"/>
                  <a:gd name="T4" fmla="*/ 240 w 273"/>
                  <a:gd name="T5" fmla="*/ 760 h 1035"/>
                  <a:gd name="T6" fmla="*/ 232 w 273"/>
                  <a:gd name="T7" fmla="*/ 620 h 1035"/>
                  <a:gd name="T8" fmla="*/ 218 w 273"/>
                  <a:gd name="T9" fmla="*/ 490 h 1035"/>
                  <a:gd name="T10" fmla="*/ 198 w 273"/>
                  <a:gd name="T11" fmla="*/ 366 h 1035"/>
                  <a:gd name="T12" fmla="*/ 172 w 273"/>
                  <a:gd name="T13" fmla="*/ 254 h 1035"/>
                  <a:gd name="T14" fmla="*/ 139 w 273"/>
                  <a:gd name="T15" fmla="*/ 158 h 1035"/>
                  <a:gd name="T16" fmla="*/ 100 w 273"/>
                  <a:gd name="T17" fmla="*/ 82 h 1035"/>
                  <a:gd name="T18" fmla="*/ 56 w 273"/>
                  <a:gd name="T19" fmla="*/ 31 h 1035"/>
                  <a:gd name="T20" fmla="*/ 4 w 273"/>
                  <a:gd name="T21" fmla="*/ 3 h 1035"/>
                  <a:gd name="T22" fmla="*/ 0 w 273"/>
                  <a:gd name="T23" fmla="*/ 0 h 1035"/>
                  <a:gd name="T24" fmla="*/ 52 w 273"/>
                  <a:gd name="T25" fmla="*/ 19 h 1035"/>
                  <a:gd name="T26" fmla="*/ 99 w 273"/>
                  <a:gd name="T27" fmla="*/ 64 h 1035"/>
                  <a:gd name="T28" fmla="*/ 140 w 273"/>
                  <a:gd name="T29" fmla="*/ 140 h 1035"/>
                  <a:gd name="T30" fmla="*/ 176 w 273"/>
                  <a:gd name="T31" fmla="*/ 236 h 1035"/>
                  <a:gd name="T32" fmla="*/ 206 w 273"/>
                  <a:gd name="T33" fmla="*/ 348 h 1035"/>
                  <a:gd name="T34" fmla="*/ 231 w 273"/>
                  <a:gd name="T35" fmla="*/ 475 h 1035"/>
                  <a:gd name="T36" fmla="*/ 249 w 273"/>
                  <a:gd name="T37" fmla="*/ 614 h 1035"/>
                  <a:gd name="T38" fmla="*/ 263 w 273"/>
                  <a:gd name="T39" fmla="*/ 757 h 1035"/>
                  <a:gd name="T40" fmla="*/ 271 w 273"/>
                  <a:gd name="T41" fmla="*/ 899 h 1035"/>
                  <a:gd name="T42" fmla="*/ 273 w 273"/>
                  <a:gd name="T43" fmla="*/ 1035 h 1035"/>
                  <a:gd name="T44" fmla="*/ 240 w 273"/>
                  <a:gd name="T45" fmla="*/ 1035 h 1035"/>
                  <a:gd name="T46" fmla="*/ 240 w 273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5"/>
                  <a:gd name="T74" fmla="*/ 273 w 273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5">
                    <a:moveTo>
                      <a:pt x="240" y="1035"/>
                    </a:moveTo>
                    <a:lnTo>
                      <a:pt x="243" y="899"/>
                    </a:lnTo>
                    <a:lnTo>
                      <a:pt x="240" y="760"/>
                    </a:lnTo>
                    <a:lnTo>
                      <a:pt x="232" y="620"/>
                    </a:lnTo>
                    <a:lnTo>
                      <a:pt x="218" y="490"/>
                    </a:lnTo>
                    <a:lnTo>
                      <a:pt x="198" y="366"/>
                    </a:lnTo>
                    <a:lnTo>
                      <a:pt x="172" y="254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6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0" y="140"/>
                    </a:lnTo>
                    <a:lnTo>
                      <a:pt x="176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3" y="757"/>
                    </a:lnTo>
                    <a:lnTo>
                      <a:pt x="271" y="899"/>
                    </a:lnTo>
                    <a:lnTo>
                      <a:pt x="273" y="1035"/>
                    </a:lnTo>
                    <a:lnTo>
                      <a:pt x="240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Freeform 143"/>
              <p:cNvSpPr>
                <a:spLocks/>
              </p:cNvSpPr>
              <p:nvPr/>
            </p:nvSpPr>
            <p:spPr bwMode="auto">
              <a:xfrm>
                <a:off x="4330" y="3004"/>
                <a:ext cx="150" cy="1050"/>
              </a:xfrm>
              <a:custGeom>
                <a:avLst/>
                <a:gdLst>
                  <a:gd name="T0" fmla="*/ 149 w 150"/>
                  <a:gd name="T1" fmla="*/ 1050 h 1050"/>
                  <a:gd name="T2" fmla="*/ 150 w 150"/>
                  <a:gd name="T3" fmla="*/ 1050 h 1050"/>
                  <a:gd name="T4" fmla="*/ 149 w 150"/>
                  <a:gd name="T5" fmla="*/ 968 h 1050"/>
                  <a:gd name="T6" fmla="*/ 145 w 150"/>
                  <a:gd name="T7" fmla="*/ 883 h 1050"/>
                  <a:gd name="T8" fmla="*/ 140 w 150"/>
                  <a:gd name="T9" fmla="*/ 802 h 1050"/>
                  <a:gd name="T10" fmla="*/ 135 w 150"/>
                  <a:gd name="T11" fmla="*/ 723 h 1050"/>
                  <a:gd name="T12" fmla="*/ 127 w 150"/>
                  <a:gd name="T13" fmla="*/ 651 h 1050"/>
                  <a:gd name="T14" fmla="*/ 120 w 150"/>
                  <a:gd name="T15" fmla="*/ 584 h 1050"/>
                  <a:gd name="T16" fmla="*/ 115 w 150"/>
                  <a:gd name="T17" fmla="*/ 530 h 1050"/>
                  <a:gd name="T18" fmla="*/ 110 w 150"/>
                  <a:gd name="T19" fmla="*/ 487 h 1050"/>
                  <a:gd name="T20" fmla="*/ 106 w 150"/>
                  <a:gd name="T21" fmla="*/ 460 h 1050"/>
                  <a:gd name="T22" fmla="*/ 104 w 150"/>
                  <a:gd name="T23" fmla="*/ 451 h 1050"/>
                  <a:gd name="T24" fmla="*/ 94 w 150"/>
                  <a:gd name="T25" fmla="*/ 390 h 1050"/>
                  <a:gd name="T26" fmla="*/ 82 w 150"/>
                  <a:gd name="T27" fmla="*/ 333 h 1050"/>
                  <a:gd name="T28" fmla="*/ 69 w 150"/>
                  <a:gd name="T29" fmla="*/ 269 h 1050"/>
                  <a:gd name="T30" fmla="*/ 54 w 150"/>
                  <a:gd name="T31" fmla="*/ 212 h 1050"/>
                  <a:gd name="T32" fmla="*/ 41 w 150"/>
                  <a:gd name="T33" fmla="*/ 155 h 1050"/>
                  <a:gd name="T34" fmla="*/ 28 w 150"/>
                  <a:gd name="T35" fmla="*/ 106 h 1050"/>
                  <a:gd name="T36" fmla="*/ 17 w 150"/>
                  <a:gd name="T37" fmla="*/ 64 h 1050"/>
                  <a:gd name="T38" fmla="*/ 8 w 150"/>
                  <a:gd name="T39" fmla="*/ 31 h 1050"/>
                  <a:gd name="T40" fmla="*/ 3 w 150"/>
                  <a:gd name="T41" fmla="*/ 9 h 1050"/>
                  <a:gd name="T42" fmla="*/ 0 w 150"/>
                  <a:gd name="T43" fmla="*/ 0 h 1050"/>
                  <a:gd name="T44" fmla="*/ 30 w 150"/>
                  <a:gd name="T45" fmla="*/ 115 h 1050"/>
                  <a:gd name="T46" fmla="*/ 53 w 150"/>
                  <a:gd name="T47" fmla="*/ 218 h 1050"/>
                  <a:gd name="T48" fmla="*/ 71 w 150"/>
                  <a:gd name="T49" fmla="*/ 312 h 1050"/>
                  <a:gd name="T50" fmla="*/ 86 w 150"/>
                  <a:gd name="T51" fmla="*/ 397 h 1050"/>
                  <a:gd name="T52" fmla="*/ 96 w 150"/>
                  <a:gd name="T53" fmla="*/ 466 h 1050"/>
                  <a:gd name="T54" fmla="*/ 103 w 150"/>
                  <a:gd name="T55" fmla="*/ 527 h 1050"/>
                  <a:gd name="T56" fmla="*/ 107 w 150"/>
                  <a:gd name="T57" fmla="*/ 575 h 1050"/>
                  <a:gd name="T58" fmla="*/ 110 w 150"/>
                  <a:gd name="T59" fmla="*/ 611 h 1050"/>
                  <a:gd name="T60" fmla="*/ 111 w 150"/>
                  <a:gd name="T61" fmla="*/ 632 h 1050"/>
                  <a:gd name="T62" fmla="*/ 111 w 150"/>
                  <a:gd name="T63" fmla="*/ 638 h 1050"/>
                  <a:gd name="T64" fmla="*/ 115 w 150"/>
                  <a:gd name="T65" fmla="*/ 720 h 1050"/>
                  <a:gd name="T66" fmla="*/ 117 w 150"/>
                  <a:gd name="T67" fmla="*/ 790 h 1050"/>
                  <a:gd name="T68" fmla="*/ 119 w 150"/>
                  <a:gd name="T69" fmla="*/ 853 h 1050"/>
                  <a:gd name="T70" fmla="*/ 119 w 150"/>
                  <a:gd name="T71" fmla="*/ 905 h 1050"/>
                  <a:gd name="T72" fmla="*/ 117 w 150"/>
                  <a:gd name="T73" fmla="*/ 950 h 1050"/>
                  <a:gd name="T74" fmla="*/ 116 w 150"/>
                  <a:gd name="T75" fmla="*/ 986 h 1050"/>
                  <a:gd name="T76" fmla="*/ 115 w 150"/>
                  <a:gd name="T77" fmla="*/ 1014 h 1050"/>
                  <a:gd name="T78" fmla="*/ 113 w 150"/>
                  <a:gd name="T79" fmla="*/ 1035 h 1050"/>
                  <a:gd name="T80" fmla="*/ 113 w 150"/>
                  <a:gd name="T81" fmla="*/ 1047 h 1050"/>
                  <a:gd name="T82" fmla="*/ 112 w 150"/>
                  <a:gd name="T83" fmla="*/ 1050 h 1050"/>
                  <a:gd name="T84" fmla="*/ 150 w 150"/>
                  <a:gd name="T85" fmla="*/ 1050 h 1050"/>
                  <a:gd name="T86" fmla="*/ 150 w 150"/>
                  <a:gd name="T87" fmla="*/ 1050 h 1050"/>
                  <a:gd name="T88" fmla="*/ 149 w 150"/>
                  <a:gd name="T89" fmla="*/ 1050 h 10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0"/>
                  <a:gd name="T136" fmla="*/ 0 h 1050"/>
                  <a:gd name="T137" fmla="*/ 150 w 150"/>
                  <a:gd name="T138" fmla="*/ 1050 h 10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0" h="1050">
                    <a:moveTo>
                      <a:pt x="149" y="1050"/>
                    </a:moveTo>
                    <a:lnTo>
                      <a:pt x="150" y="1050"/>
                    </a:lnTo>
                    <a:lnTo>
                      <a:pt x="149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5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5" y="530"/>
                    </a:lnTo>
                    <a:lnTo>
                      <a:pt x="110" y="487"/>
                    </a:lnTo>
                    <a:lnTo>
                      <a:pt x="106" y="460"/>
                    </a:lnTo>
                    <a:lnTo>
                      <a:pt x="104" y="451"/>
                    </a:lnTo>
                    <a:lnTo>
                      <a:pt x="94" y="390"/>
                    </a:lnTo>
                    <a:lnTo>
                      <a:pt x="82" y="333"/>
                    </a:lnTo>
                    <a:lnTo>
                      <a:pt x="69" y="269"/>
                    </a:lnTo>
                    <a:lnTo>
                      <a:pt x="54" y="212"/>
                    </a:lnTo>
                    <a:lnTo>
                      <a:pt x="41" y="155"/>
                    </a:lnTo>
                    <a:lnTo>
                      <a:pt x="28" y="106"/>
                    </a:lnTo>
                    <a:lnTo>
                      <a:pt x="17" y="64"/>
                    </a:lnTo>
                    <a:lnTo>
                      <a:pt x="8" y="3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6" y="397"/>
                    </a:lnTo>
                    <a:lnTo>
                      <a:pt x="96" y="466"/>
                    </a:lnTo>
                    <a:lnTo>
                      <a:pt x="103" y="527"/>
                    </a:lnTo>
                    <a:lnTo>
                      <a:pt x="107" y="575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20"/>
                    </a:lnTo>
                    <a:lnTo>
                      <a:pt x="117" y="790"/>
                    </a:lnTo>
                    <a:lnTo>
                      <a:pt x="119" y="853"/>
                    </a:lnTo>
                    <a:lnTo>
                      <a:pt x="119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3" y="1047"/>
                    </a:lnTo>
                    <a:lnTo>
                      <a:pt x="112" y="1050"/>
                    </a:lnTo>
                    <a:lnTo>
                      <a:pt x="150" y="1050"/>
                    </a:lnTo>
                    <a:lnTo>
                      <a:pt x="149" y="105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Freeform 144"/>
              <p:cNvSpPr>
                <a:spLocks/>
              </p:cNvSpPr>
              <p:nvPr/>
            </p:nvSpPr>
            <p:spPr bwMode="auto">
              <a:xfrm>
                <a:off x="4330" y="3004"/>
                <a:ext cx="150" cy="1050"/>
              </a:xfrm>
              <a:custGeom>
                <a:avLst/>
                <a:gdLst>
                  <a:gd name="T0" fmla="*/ 149 w 150"/>
                  <a:gd name="T1" fmla="*/ 1050 h 1050"/>
                  <a:gd name="T2" fmla="*/ 150 w 150"/>
                  <a:gd name="T3" fmla="*/ 1050 h 1050"/>
                  <a:gd name="T4" fmla="*/ 149 w 150"/>
                  <a:gd name="T5" fmla="*/ 968 h 1050"/>
                  <a:gd name="T6" fmla="*/ 145 w 150"/>
                  <a:gd name="T7" fmla="*/ 883 h 1050"/>
                  <a:gd name="T8" fmla="*/ 140 w 150"/>
                  <a:gd name="T9" fmla="*/ 802 h 1050"/>
                  <a:gd name="T10" fmla="*/ 135 w 150"/>
                  <a:gd name="T11" fmla="*/ 723 h 1050"/>
                  <a:gd name="T12" fmla="*/ 127 w 150"/>
                  <a:gd name="T13" fmla="*/ 651 h 1050"/>
                  <a:gd name="T14" fmla="*/ 120 w 150"/>
                  <a:gd name="T15" fmla="*/ 584 h 1050"/>
                  <a:gd name="T16" fmla="*/ 115 w 150"/>
                  <a:gd name="T17" fmla="*/ 530 h 1050"/>
                  <a:gd name="T18" fmla="*/ 110 w 150"/>
                  <a:gd name="T19" fmla="*/ 487 h 1050"/>
                  <a:gd name="T20" fmla="*/ 106 w 150"/>
                  <a:gd name="T21" fmla="*/ 460 h 1050"/>
                  <a:gd name="T22" fmla="*/ 104 w 150"/>
                  <a:gd name="T23" fmla="*/ 451 h 1050"/>
                  <a:gd name="T24" fmla="*/ 94 w 150"/>
                  <a:gd name="T25" fmla="*/ 390 h 1050"/>
                  <a:gd name="T26" fmla="*/ 82 w 150"/>
                  <a:gd name="T27" fmla="*/ 333 h 1050"/>
                  <a:gd name="T28" fmla="*/ 69 w 150"/>
                  <a:gd name="T29" fmla="*/ 269 h 1050"/>
                  <a:gd name="T30" fmla="*/ 54 w 150"/>
                  <a:gd name="T31" fmla="*/ 212 h 1050"/>
                  <a:gd name="T32" fmla="*/ 41 w 150"/>
                  <a:gd name="T33" fmla="*/ 155 h 1050"/>
                  <a:gd name="T34" fmla="*/ 28 w 150"/>
                  <a:gd name="T35" fmla="*/ 106 h 1050"/>
                  <a:gd name="T36" fmla="*/ 17 w 150"/>
                  <a:gd name="T37" fmla="*/ 64 h 1050"/>
                  <a:gd name="T38" fmla="*/ 8 w 150"/>
                  <a:gd name="T39" fmla="*/ 31 h 1050"/>
                  <a:gd name="T40" fmla="*/ 3 w 150"/>
                  <a:gd name="T41" fmla="*/ 9 h 1050"/>
                  <a:gd name="T42" fmla="*/ 0 w 150"/>
                  <a:gd name="T43" fmla="*/ 0 h 1050"/>
                  <a:gd name="T44" fmla="*/ 30 w 150"/>
                  <a:gd name="T45" fmla="*/ 115 h 1050"/>
                  <a:gd name="T46" fmla="*/ 53 w 150"/>
                  <a:gd name="T47" fmla="*/ 218 h 1050"/>
                  <a:gd name="T48" fmla="*/ 71 w 150"/>
                  <a:gd name="T49" fmla="*/ 312 h 1050"/>
                  <a:gd name="T50" fmla="*/ 86 w 150"/>
                  <a:gd name="T51" fmla="*/ 397 h 1050"/>
                  <a:gd name="T52" fmla="*/ 96 w 150"/>
                  <a:gd name="T53" fmla="*/ 466 h 1050"/>
                  <a:gd name="T54" fmla="*/ 103 w 150"/>
                  <a:gd name="T55" fmla="*/ 527 h 1050"/>
                  <a:gd name="T56" fmla="*/ 107 w 150"/>
                  <a:gd name="T57" fmla="*/ 575 h 1050"/>
                  <a:gd name="T58" fmla="*/ 110 w 150"/>
                  <a:gd name="T59" fmla="*/ 611 h 1050"/>
                  <a:gd name="T60" fmla="*/ 111 w 150"/>
                  <a:gd name="T61" fmla="*/ 632 h 1050"/>
                  <a:gd name="T62" fmla="*/ 111 w 150"/>
                  <a:gd name="T63" fmla="*/ 638 h 1050"/>
                  <a:gd name="T64" fmla="*/ 115 w 150"/>
                  <a:gd name="T65" fmla="*/ 720 h 1050"/>
                  <a:gd name="T66" fmla="*/ 117 w 150"/>
                  <a:gd name="T67" fmla="*/ 790 h 1050"/>
                  <a:gd name="T68" fmla="*/ 119 w 150"/>
                  <a:gd name="T69" fmla="*/ 853 h 1050"/>
                  <a:gd name="T70" fmla="*/ 119 w 150"/>
                  <a:gd name="T71" fmla="*/ 905 h 1050"/>
                  <a:gd name="T72" fmla="*/ 117 w 150"/>
                  <a:gd name="T73" fmla="*/ 950 h 1050"/>
                  <a:gd name="T74" fmla="*/ 116 w 150"/>
                  <a:gd name="T75" fmla="*/ 986 h 1050"/>
                  <a:gd name="T76" fmla="*/ 115 w 150"/>
                  <a:gd name="T77" fmla="*/ 1014 h 1050"/>
                  <a:gd name="T78" fmla="*/ 113 w 150"/>
                  <a:gd name="T79" fmla="*/ 1035 h 1050"/>
                  <a:gd name="T80" fmla="*/ 113 w 150"/>
                  <a:gd name="T81" fmla="*/ 1047 h 1050"/>
                  <a:gd name="T82" fmla="*/ 112 w 150"/>
                  <a:gd name="T83" fmla="*/ 1050 h 1050"/>
                  <a:gd name="T84" fmla="*/ 150 w 150"/>
                  <a:gd name="T85" fmla="*/ 1050 h 1050"/>
                  <a:gd name="T86" fmla="*/ 150 w 150"/>
                  <a:gd name="T87" fmla="*/ 1050 h 10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0"/>
                  <a:gd name="T133" fmla="*/ 0 h 1050"/>
                  <a:gd name="T134" fmla="*/ 150 w 150"/>
                  <a:gd name="T135" fmla="*/ 1050 h 10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0" h="1050">
                    <a:moveTo>
                      <a:pt x="149" y="1050"/>
                    </a:moveTo>
                    <a:lnTo>
                      <a:pt x="150" y="1050"/>
                    </a:lnTo>
                    <a:lnTo>
                      <a:pt x="149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5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5" y="530"/>
                    </a:lnTo>
                    <a:lnTo>
                      <a:pt x="110" y="487"/>
                    </a:lnTo>
                    <a:lnTo>
                      <a:pt x="106" y="460"/>
                    </a:lnTo>
                    <a:lnTo>
                      <a:pt x="104" y="451"/>
                    </a:lnTo>
                    <a:lnTo>
                      <a:pt x="94" y="390"/>
                    </a:lnTo>
                    <a:lnTo>
                      <a:pt x="82" y="333"/>
                    </a:lnTo>
                    <a:lnTo>
                      <a:pt x="69" y="269"/>
                    </a:lnTo>
                    <a:lnTo>
                      <a:pt x="54" y="212"/>
                    </a:lnTo>
                    <a:lnTo>
                      <a:pt x="41" y="155"/>
                    </a:lnTo>
                    <a:lnTo>
                      <a:pt x="28" y="106"/>
                    </a:lnTo>
                    <a:lnTo>
                      <a:pt x="17" y="64"/>
                    </a:lnTo>
                    <a:lnTo>
                      <a:pt x="8" y="3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6" y="397"/>
                    </a:lnTo>
                    <a:lnTo>
                      <a:pt x="96" y="466"/>
                    </a:lnTo>
                    <a:lnTo>
                      <a:pt x="103" y="527"/>
                    </a:lnTo>
                    <a:lnTo>
                      <a:pt x="107" y="575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20"/>
                    </a:lnTo>
                    <a:lnTo>
                      <a:pt x="117" y="790"/>
                    </a:lnTo>
                    <a:lnTo>
                      <a:pt x="119" y="853"/>
                    </a:lnTo>
                    <a:lnTo>
                      <a:pt x="119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3" y="1047"/>
                    </a:lnTo>
                    <a:lnTo>
                      <a:pt x="112" y="1050"/>
                    </a:lnTo>
                    <a:lnTo>
                      <a:pt x="150" y="105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Freeform 145"/>
              <p:cNvSpPr>
                <a:spLocks/>
              </p:cNvSpPr>
              <p:nvPr/>
            </p:nvSpPr>
            <p:spPr bwMode="auto">
              <a:xfrm>
                <a:off x="4169" y="3128"/>
                <a:ext cx="251" cy="787"/>
              </a:xfrm>
              <a:custGeom>
                <a:avLst/>
                <a:gdLst>
                  <a:gd name="T0" fmla="*/ 223 w 251"/>
                  <a:gd name="T1" fmla="*/ 787 h 787"/>
                  <a:gd name="T2" fmla="*/ 222 w 251"/>
                  <a:gd name="T3" fmla="*/ 678 h 787"/>
                  <a:gd name="T4" fmla="*/ 215 w 251"/>
                  <a:gd name="T5" fmla="*/ 566 h 787"/>
                  <a:gd name="T6" fmla="*/ 205 w 251"/>
                  <a:gd name="T7" fmla="*/ 457 h 787"/>
                  <a:gd name="T8" fmla="*/ 189 w 251"/>
                  <a:gd name="T9" fmla="*/ 354 h 787"/>
                  <a:gd name="T10" fmla="*/ 169 w 251"/>
                  <a:gd name="T11" fmla="*/ 260 h 787"/>
                  <a:gd name="T12" fmla="*/ 145 w 251"/>
                  <a:gd name="T13" fmla="*/ 176 h 787"/>
                  <a:gd name="T14" fmla="*/ 116 w 251"/>
                  <a:gd name="T15" fmla="*/ 103 h 787"/>
                  <a:gd name="T16" fmla="*/ 83 w 251"/>
                  <a:gd name="T17" fmla="*/ 49 h 787"/>
                  <a:gd name="T18" fmla="*/ 46 w 251"/>
                  <a:gd name="T19" fmla="*/ 15 h 787"/>
                  <a:gd name="T20" fmla="*/ 4 w 251"/>
                  <a:gd name="T21" fmla="*/ 3 h 787"/>
                  <a:gd name="T22" fmla="*/ 0 w 251"/>
                  <a:gd name="T23" fmla="*/ 0 h 787"/>
                  <a:gd name="T24" fmla="*/ 42 w 251"/>
                  <a:gd name="T25" fmla="*/ 6 h 787"/>
                  <a:gd name="T26" fmla="*/ 82 w 251"/>
                  <a:gd name="T27" fmla="*/ 37 h 787"/>
                  <a:gd name="T28" fmla="*/ 116 w 251"/>
                  <a:gd name="T29" fmla="*/ 88 h 787"/>
                  <a:gd name="T30" fmla="*/ 148 w 251"/>
                  <a:gd name="T31" fmla="*/ 158 h 787"/>
                  <a:gd name="T32" fmla="*/ 176 w 251"/>
                  <a:gd name="T33" fmla="*/ 245 h 787"/>
                  <a:gd name="T34" fmla="*/ 199 w 251"/>
                  <a:gd name="T35" fmla="*/ 342 h 787"/>
                  <a:gd name="T36" fmla="*/ 218 w 251"/>
                  <a:gd name="T37" fmla="*/ 448 h 787"/>
                  <a:gd name="T38" fmla="*/ 234 w 251"/>
                  <a:gd name="T39" fmla="*/ 560 h 787"/>
                  <a:gd name="T40" fmla="*/ 244 w 251"/>
                  <a:gd name="T41" fmla="*/ 672 h 787"/>
                  <a:gd name="T42" fmla="*/ 251 w 251"/>
                  <a:gd name="T43" fmla="*/ 781 h 787"/>
                  <a:gd name="T44" fmla="*/ 224 w 251"/>
                  <a:gd name="T45" fmla="*/ 787 h 787"/>
                  <a:gd name="T46" fmla="*/ 224 w 251"/>
                  <a:gd name="T47" fmla="*/ 787 h 787"/>
                  <a:gd name="T48" fmla="*/ 223 w 251"/>
                  <a:gd name="T49" fmla="*/ 787 h 7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1"/>
                  <a:gd name="T76" fmla="*/ 0 h 787"/>
                  <a:gd name="T77" fmla="*/ 251 w 251"/>
                  <a:gd name="T78" fmla="*/ 787 h 7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1" h="787">
                    <a:moveTo>
                      <a:pt x="223" y="787"/>
                    </a:moveTo>
                    <a:lnTo>
                      <a:pt x="222" y="678"/>
                    </a:lnTo>
                    <a:lnTo>
                      <a:pt x="215" y="566"/>
                    </a:lnTo>
                    <a:lnTo>
                      <a:pt x="205" y="457"/>
                    </a:lnTo>
                    <a:lnTo>
                      <a:pt x="189" y="354"/>
                    </a:lnTo>
                    <a:lnTo>
                      <a:pt x="169" y="260"/>
                    </a:lnTo>
                    <a:lnTo>
                      <a:pt x="145" y="176"/>
                    </a:lnTo>
                    <a:lnTo>
                      <a:pt x="116" y="103"/>
                    </a:lnTo>
                    <a:lnTo>
                      <a:pt x="83" y="49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2" y="6"/>
                    </a:lnTo>
                    <a:lnTo>
                      <a:pt x="82" y="37"/>
                    </a:lnTo>
                    <a:lnTo>
                      <a:pt x="116" y="88"/>
                    </a:lnTo>
                    <a:lnTo>
                      <a:pt x="148" y="158"/>
                    </a:lnTo>
                    <a:lnTo>
                      <a:pt x="176" y="245"/>
                    </a:lnTo>
                    <a:lnTo>
                      <a:pt x="199" y="342"/>
                    </a:lnTo>
                    <a:lnTo>
                      <a:pt x="218" y="448"/>
                    </a:lnTo>
                    <a:lnTo>
                      <a:pt x="234" y="560"/>
                    </a:lnTo>
                    <a:lnTo>
                      <a:pt x="244" y="672"/>
                    </a:lnTo>
                    <a:lnTo>
                      <a:pt x="251" y="781"/>
                    </a:lnTo>
                    <a:lnTo>
                      <a:pt x="224" y="787"/>
                    </a:lnTo>
                    <a:lnTo>
                      <a:pt x="223" y="78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Freeform 146"/>
              <p:cNvSpPr>
                <a:spLocks/>
              </p:cNvSpPr>
              <p:nvPr/>
            </p:nvSpPr>
            <p:spPr bwMode="auto">
              <a:xfrm>
                <a:off x="4169" y="3128"/>
                <a:ext cx="251" cy="787"/>
              </a:xfrm>
              <a:custGeom>
                <a:avLst/>
                <a:gdLst>
                  <a:gd name="T0" fmla="*/ 223 w 251"/>
                  <a:gd name="T1" fmla="*/ 787 h 787"/>
                  <a:gd name="T2" fmla="*/ 222 w 251"/>
                  <a:gd name="T3" fmla="*/ 678 h 787"/>
                  <a:gd name="T4" fmla="*/ 215 w 251"/>
                  <a:gd name="T5" fmla="*/ 566 h 787"/>
                  <a:gd name="T6" fmla="*/ 205 w 251"/>
                  <a:gd name="T7" fmla="*/ 457 h 787"/>
                  <a:gd name="T8" fmla="*/ 189 w 251"/>
                  <a:gd name="T9" fmla="*/ 354 h 787"/>
                  <a:gd name="T10" fmla="*/ 169 w 251"/>
                  <a:gd name="T11" fmla="*/ 260 h 787"/>
                  <a:gd name="T12" fmla="*/ 145 w 251"/>
                  <a:gd name="T13" fmla="*/ 176 h 787"/>
                  <a:gd name="T14" fmla="*/ 116 w 251"/>
                  <a:gd name="T15" fmla="*/ 103 h 787"/>
                  <a:gd name="T16" fmla="*/ 83 w 251"/>
                  <a:gd name="T17" fmla="*/ 49 h 787"/>
                  <a:gd name="T18" fmla="*/ 46 w 251"/>
                  <a:gd name="T19" fmla="*/ 15 h 787"/>
                  <a:gd name="T20" fmla="*/ 4 w 251"/>
                  <a:gd name="T21" fmla="*/ 3 h 787"/>
                  <a:gd name="T22" fmla="*/ 0 w 251"/>
                  <a:gd name="T23" fmla="*/ 0 h 787"/>
                  <a:gd name="T24" fmla="*/ 42 w 251"/>
                  <a:gd name="T25" fmla="*/ 6 h 787"/>
                  <a:gd name="T26" fmla="*/ 82 w 251"/>
                  <a:gd name="T27" fmla="*/ 37 h 787"/>
                  <a:gd name="T28" fmla="*/ 116 w 251"/>
                  <a:gd name="T29" fmla="*/ 88 h 787"/>
                  <a:gd name="T30" fmla="*/ 148 w 251"/>
                  <a:gd name="T31" fmla="*/ 158 h 787"/>
                  <a:gd name="T32" fmla="*/ 176 w 251"/>
                  <a:gd name="T33" fmla="*/ 245 h 787"/>
                  <a:gd name="T34" fmla="*/ 199 w 251"/>
                  <a:gd name="T35" fmla="*/ 342 h 787"/>
                  <a:gd name="T36" fmla="*/ 218 w 251"/>
                  <a:gd name="T37" fmla="*/ 448 h 787"/>
                  <a:gd name="T38" fmla="*/ 234 w 251"/>
                  <a:gd name="T39" fmla="*/ 560 h 787"/>
                  <a:gd name="T40" fmla="*/ 244 w 251"/>
                  <a:gd name="T41" fmla="*/ 672 h 787"/>
                  <a:gd name="T42" fmla="*/ 251 w 251"/>
                  <a:gd name="T43" fmla="*/ 781 h 787"/>
                  <a:gd name="T44" fmla="*/ 224 w 251"/>
                  <a:gd name="T45" fmla="*/ 787 h 787"/>
                  <a:gd name="T46" fmla="*/ 224 w 251"/>
                  <a:gd name="T47" fmla="*/ 787 h 7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1"/>
                  <a:gd name="T73" fmla="*/ 0 h 787"/>
                  <a:gd name="T74" fmla="*/ 251 w 251"/>
                  <a:gd name="T75" fmla="*/ 787 h 7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1" h="787">
                    <a:moveTo>
                      <a:pt x="223" y="787"/>
                    </a:moveTo>
                    <a:lnTo>
                      <a:pt x="222" y="678"/>
                    </a:lnTo>
                    <a:lnTo>
                      <a:pt x="215" y="566"/>
                    </a:lnTo>
                    <a:lnTo>
                      <a:pt x="205" y="457"/>
                    </a:lnTo>
                    <a:lnTo>
                      <a:pt x="189" y="354"/>
                    </a:lnTo>
                    <a:lnTo>
                      <a:pt x="169" y="260"/>
                    </a:lnTo>
                    <a:lnTo>
                      <a:pt x="145" y="176"/>
                    </a:lnTo>
                    <a:lnTo>
                      <a:pt x="116" y="103"/>
                    </a:lnTo>
                    <a:lnTo>
                      <a:pt x="83" y="49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2" y="6"/>
                    </a:lnTo>
                    <a:lnTo>
                      <a:pt x="82" y="37"/>
                    </a:lnTo>
                    <a:lnTo>
                      <a:pt x="116" y="88"/>
                    </a:lnTo>
                    <a:lnTo>
                      <a:pt x="148" y="158"/>
                    </a:lnTo>
                    <a:lnTo>
                      <a:pt x="176" y="245"/>
                    </a:lnTo>
                    <a:lnTo>
                      <a:pt x="199" y="342"/>
                    </a:lnTo>
                    <a:lnTo>
                      <a:pt x="218" y="448"/>
                    </a:lnTo>
                    <a:lnTo>
                      <a:pt x="234" y="560"/>
                    </a:lnTo>
                    <a:lnTo>
                      <a:pt x="244" y="672"/>
                    </a:lnTo>
                    <a:lnTo>
                      <a:pt x="251" y="781"/>
                    </a:lnTo>
                    <a:lnTo>
                      <a:pt x="224" y="78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Freeform 147"/>
              <p:cNvSpPr>
                <a:spLocks/>
              </p:cNvSpPr>
              <p:nvPr/>
            </p:nvSpPr>
            <p:spPr bwMode="auto">
              <a:xfrm>
                <a:off x="4378" y="2923"/>
                <a:ext cx="188" cy="1019"/>
              </a:xfrm>
              <a:custGeom>
                <a:avLst/>
                <a:gdLst>
                  <a:gd name="T0" fmla="*/ 187 w 188"/>
                  <a:gd name="T1" fmla="*/ 1013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8 w 188"/>
                  <a:gd name="T7" fmla="*/ 850 h 1019"/>
                  <a:gd name="T8" fmla="*/ 168 w 188"/>
                  <a:gd name="T9" fmla="*/ 768 h 1019"/>
                  <a:gd name="T10" fmla="*/ 159 w 188"/>
                  <a:gd name="T11" fmla="*/ 692 h 1019"/>
                  <a:gd name="T12" fmla="*/ 150 w 188"/>
                  <a:gd name="T13" fmla="*/ 620 h 1019"/>
                  <a:gd name="T14" fmla="*/ 141 w 188"/>
                  <a:gd name="T15" fmla="*/ 556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8 w 188"/>
                  <a:gd name="T25" fmla="*/ 369 h 1019"/>
                  <a:gd name="T26" fmla="*/ 93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7 w 188"/>
                  <a:gd name="T39" fmla="*/ 27 h 1019"/>
                  <a:gd name="T40" fmla="*/ 2 w 188"/>
                  <a:gd name="T41" fmla="*/ 6 h 1019"/>
                  <a:gd name="T42" fmla="*/ 0 w 188"/>
                  <a:gd name="T43" fmla="*/ 0 h 1019"/>
                  <a:gd name="T44" fmla="*/ 32 w 188"/>
                  <a:gd name="T45" fmla="*/ 105 h 1019"/>
                  <a:gd name="T46" fmla="*/ 60 w 188"/>
                  <a:gd name="T47" fmla="*/ 205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7 w 188"/>
                  <a:gd name="T57" fmla="*/ 550 h 1019"/>
                  <a:gd name="T58" fmla="*/ 131 w 188"/>
                  <a:gd name="T59" fmla="*/ 583 h 1019"/>
                  <a:gd name="T60" fmla="*/ 133 w 188"/>
                  <a:gd name="T61" fmla="*/ 605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7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6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187 w 188"/>
                  <a:gd name="T89" fmla="*/ 1013 h 10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19"/>
                  <a:gd name="T137" fmla="*/ 188 w 188"/>
                  <a:gd name="T138" fmla="*/ 1019 h 10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19">
                    <a:moveTo>
                      <a:pt x="187" y="1013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8" y="850"/>
                    </a:lnTo>
                    <a:lnTo>
                      <a:pt x="168" y="768"/>
                    </a:lnTo>
                    <a:lnTo>
                      <a:pt x="159" y="692"/>
                    </a:lnTo>
                    <a:lnTo>
                      <a:pt x="150" y="620"/>
                    </a:lnTo>
                    <a:lnTo>
                      <a:pt x="141" y="556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8" y="369"/>
                    </a:lnTo>
                    <a:lnTo>
                      <a:pt x="93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7" y="27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32" y="105"/>
                    </a:lnTo>
                    <a:lnTo>
                      <a:pt x="60" y="205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7" y="550"/>
                    </a:lnTo>
                    <a:lnTo>
                      <a:pt x="131" y="583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7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6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  <a:lnTo>
                      <a:pt x="187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Freeform 148"/>
              <p:cNvSpPr>
                <a:spLocks/>
              </p:cNvSpPr>
              <p:nvPr/>
            </p:nvSpPr>
            <p:spPr bwMode="auto">
              <a:xfrm>
                <a:off x="4378" y="2923"/>
                <a:ext cx="188" cy="1019"/>
              </a:xfrm>
              <a:custGeom>
                <a:avLst/>
                <a:gdLst>
                  <a:gd name="T0" fmla="*/ 187 w 188"/>
                  <a:gd name="T1" fmla="*/ 1013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8 w 188"/>
                  <a:gd name="T7" fmla="*/ 850 h 1019"/>
                  <a:gd name="T8" fmla="*/ 168 w 188"/>
                  <a:gd name="T9" fmla="*/ 768 h 1019"/>
                  <a:gd name="T10" fmla="*/ 159 w 188"/>
                  <a:gd name="T11" fmla="*/ 692 h 1019"/>
                  <a:gd name="T12" fmla="*/ 150 w 188"/>
                  <a:gd name="T13" fmla="*/ 620 h 1019"/>
                  <a:gd name="T14" fmla="*/ 141 w 188"/>
                  <a:gd name="T15" fmla="*/ 556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8 w 188"/>
                  <a:gd name="T25" fmla="*/ 369 h 1019"/>
                  <a:gd name="T26" fmla="*/ 93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7 w 188"/>
                  <a:gd name="T39" fmla="*/ 27 h 1019"/>
                  <a:gd name="T40" fmla="*/ 2 w 188"/>
                  <a:gd name="T41" fmla="*/ 6 h 1019"/>
                  <a:gd name="T42" fmla="*/ 0 w 188"/>
                  <a:gd name="T43" fmla="*/ 0 h 1019"/>
                  <a:gd name="T44" fmla="*/ 32 w 188"/>
                  <a:gd name="T45" fmla="*/ 105 h 1019"/>
                  <a:gd name="T46" fmla="*/ 60 w 188"/>
                  <a:gd name="T47" fmla="*/ 205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7 w 188"/>
                  <a:gd name="T57" fmla="*/ 550 h 1019"/>
                  <a:gd name="T58" fmla="*/ 131 w 188"/>
                  <a:gd name="T59" fmla="*/ 583 h 1019"/>
                  <a:gd name="T60" fmla="*/ 133 w 188"/>
                  <a:gd name="T61" fmla="*/ 605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7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6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19"/>
                  <a:gd name="T134" fmla="*/ 188 w 188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19">
                    <a:moveTo>
                      <a:pt x="187" y="1013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8" y="850"/>
                    </a:lnTo>
                    <a:lnTo>
                      <a:pt x="168" y="768"/>
                    </a:lnTo>
                    <a:lnTo>
                      <a:pt x="159" y="692"/>
                    </a:lnTo>
                    <a:lnTo>
                      <a:pt x="150" y="620"/>
                    </a:lnTo>
                    <a:lnTo>
                      <a:pt x="141" y="556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8" y="369"/>
                    </a:lnTo>
                    <a:lnTo>
                      <a:pt x="93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7" y="27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32" y="105"/>
                    </a:lnTo>
                    <a:lnTo>
                      <a:pt x="60" y="205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7" y="550"/>
                    </a:lnTo>
                    <a:lnTo>
                      <a:pt x="131" y="583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7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6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Freeform 149"/>
              <p:cNvSpPr>
                <a:spLocks/>
              </p:cNvSpPr>
              <p:nvPr/>
            </p:nvSpPr>
            <p:spPr bwMode="auto">
              <a:xfrm>
                <a:off x="4122" y="3125"/>
                <a:ext cx="188" cy="1032"/>
              </a:xfrm>
              <a:custGeom>
                <a:avLst/>
                <a:gdLst>
                  <a:gd name="T0" fmla="*/ 187 w 188"/>
                  <a:gd name="T1" fmla="*/ 1032 h 1032"/>
                  <a:gd name="T2" fmla="*/ 188 w 188"/>
                  <a:gd name="T3" fmla="*/ 1032 h 1032"/>
                  <a:gd name="T4" fmla="*/ 183 w 188"/>
                  <a:gd name="T5" fmla="*/ 953 h 1032"/>
                  <a:gd name="T6" fmla="*/ 176 w 188"/>
                  <a:gd name="T7" fmla="*/ 868 h 1032"/>
                  <a:gd name="T8" fmla="*/ 168 w 188"/>
                  <a:gd name="T9" fmla="*/ 784 h 1032"/>
                  <a:gd name="T10" fmla="*/ 159 w 188"/>
                  <a:gd name="T11" fmla="*/ 705 h 1032"/>
                  <a:gd name="T12" fmla="*/ 150 w 188"/>
                  <a:gd name="T13" fmla="*/ 629 h 1032"/>
                  <a:gd name="T14" fmla="*/ 141 w 188"/>
                  <a:gd name="T15" fmla="*/ 563 h 1032"/>
                  <a:gd name="T16" fmla="*/ 133 w 188"/>
                  <a:gd name="T17" fmla="*/ 505 h 1032"/>
                  <a:gd name="T18" fmla="*/ 126 w 188"/>
                  <a:gd name="T19" fmla="*/ 463 h 1032"/>
                  <a:gd name="T20" fmla="*/ 121 w 188"/>
                  <a:gd name="T21" fmla="*/ 436 h 1032"/>
                  <a:gd name="T22" fmla="*/ 120 w 188"/>
                  <a:gd name="T23" fmla="*/ 424 h 1032"/>
                  <a:gd name="T24" fmla="*/ 106 w 188"/>
                  <a:gd name="T25" fmla="*/ 369 h 1032"/>
                  <a:gd name="T26" fmla="*/ 92 w 188"/>
                  <a:gd name="T27" fmla="*/ 312 h 1032"/>
                  <a:gd name="T28" fmla="*/ 77 w 188"/>
                  <a:gd name="T29" fmla="*/ 254 h 1032"/>
                  <a:gd name="T30" fmla="*/ 60 w 188"/>
                  <a:gd name="T31" fmla="*/ 197 h 1032"/>
                  <a:gd name="T32" fmla="*/ 44 w 188"/>
                  <a:gd name="T33" fmla="*/ 145 h 1032"/>
                  <a:gd name="T34" fmla="*/ 30 w 188"/>
                  <a:gd name="T35" fmla="*/ 97 h 1032"/>
                  <a:gd name="T36" fmla="*/ 18 w 188"/>
                  <a:gd name="T37" fmla="*/ 58 h 1032"/>
                  <a:gd name="T38" fmla="*/ 8 w 188"/>
                  <a:gd name="T39" fmla="*/ 27 h 1032"/>
                  <a:gd name="T40" fmla="*/ 1 w 188"/>
                  <a:gd name="T41" fmla="*/ 6 h 1032"/>
                  <a:gd name="T42" fmla="*/ 0 w 188"/>
                  <a:gd name="T43" fmla="*/ 0 h 1032"/>
                  <a:gd name="T44" fmla="*/ 33 w 188"/>
                  <a:gd name="T45" fmla="*/ 106 h 1032"/>
                  <a:gd name="T46" fmla="*/ 60 w 188"/>
                  <a:gd name="T47" fmla="*/ 206 h 1032"/>
                  <a:gd name="T48" fmla="*/ 83 w 188"/>
                  <a:gd name="T49" fmla="*/ 294 h 1032"/>
                  <a:gd name="T50" fmla="*/ 99 w 188"/>
                  <a:gd name="T51" fmla="*/ 375 h 1032"/>
                  <a:gd name="T52" fmla="*/ 112 w 188"/>
                  <a:gd name="T53" fmla="*/ 445 h 1032"/>
                  <a:gd name="T54" fmla="*/ 121 w 188"/>
                  <a:gd name="T55" fmla="*/ 502 h 1032"/>
                  <a:gd name="T56" fmla="*/ 128 w 188"/>
                  <a:gd name="T57" fmla="*/ 551 h 1032"/>
                  <a:gd name="T58" fmla="*/ 132 w 188"/>
                  <a:gd name="T59" fmla="*/ 584 h 1032"/>
                  <a:gd name="T60" fmla="*/ 133 w 188"/>
                  <a:gd name="T61" fmla="*/ 605 h 1032"/>
                  <a:gd name="T62" fmla="*/ 133 w 188"/>
                  <a:gd name="T63" fmla="*/ 614 h 1032"/>
                  <a:gd name="T64" fmla="*/ 141 w 188"/>
                  <a:gd name="T65" fmla="*/ 693 h 1032"/>
                  <a:gd name="T66" fmla="*/ 146 w 188"/>
                  <a:gd name="T67" fmla="*/ 762 h 1032"/>
                  <a:gd name="T68" fmla="*/ 149 w 188"/>
                  <a:gd name="T69" fmla="*/ 826 h 1032"/>
                  <a:gd name="T70" fmla="*/ 151 w 188"/>
                  <a:gd name="T71" fmla="*/ 880 h 1032"/>
                  <a:gd name="T72" fmla="*/ 153 w 188"/>
                  <a:gd name="T73" fmla="*/ 926 h 1032"/>
                  <a:gd name="T74" fmla="*/ 153 w 188"/>
                  <a:gd name="T75" fmla="*/ 965 h 1032"/>
                  <a:gd name="T76" fmla="*/ 153 w 188"/>
                  <a:gd name="T77" fmla="*/ 995 h 1032"/>
                  <a:gd name="T78" fmla="*/ 151 w 188"/>
                  <a:gd name="T79" fmla="*/ 1017 h 1032"/>
                  <a:gd name="T80" fmla="*/ 151 w 188"/>
                  <a:gd name="T81" fmla="*/ 1029 h 1032"/>
                  <a:gd name="T82" fmla="*/ 151 w 188"/>
                  <a:gd name="T83" fmla="*/ 1032 h 1032"/>
                  <a:gd name="T84" fmla="*/ 188 w 188"/>
                  <a:gd name="T85" fmla="*/ 1032 h 1032"/>
                  <a:gd name="T86" fmla="*/ 188 w 188"/>
                  <a:gd name="T87" fmla="*/ 1032 h 1032"/>
                  <a:gd name="T88" fmla="*/ 187 w 188"/>
                  <a:gd name="T89" fmla="*/ 1032 h 10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32"/>
                  <a:gd name="T137" fmla="*/ 188 w 188"/>
                  <a:gd name="T138" fmla="*/ 1032 h 10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32">
                    <a:moveTo>
                      <a:pt x="187" y="1032"/>
                    </a:moveTo>
                    <a:lnTo>
                      <a:pt x="188" y="1032"/>
                    </a:lnTo>
                    <a:lnTo>
                      <a:pt x="183" y="953"/>
                    </a:lnTo>
                    <a:lnTo>
                      <a:pt x="176" y="868"/>
                    </a:lnTo>
                    <a:lnTo>
                      <a:pt x="168" y="784"/>
                    </a:lnTo>
                    <a:lnTo>
                      <a:pt x="159" y="705"/>
                    </a:lnTo>
                    <a:lnTo>
                      <a:pt x="150" y="629"/>
                    </a:lnTo>
                    <a:lnTo>
                      <a:pt x="141" y="563"/>
                    </a:lnTo>
                    <a:lnTo>
                      <a:pt x="133" y="505"/>
                    </a:lnTo>
                    <a:lnTo>
                      <a:pt x="126" y="463"/>
                    </a:lnTo>
                    <a:lnTo>
                      <a:pt x="121" y="436"/>
                    </a:lnTo>
                    <a:lnTo>
                      <a:pt x="120" y="424"/>
                    </a:lnTo>
                    <a:lnTo>
                      <a:pt x="106" y="369"/>
                    </a:lnTo>
                    <a:lnTo>
                      <a:pt x="92" y="312"/>
                    </a:lnTo>
                    <a:lnTo>
                      <a:pt x="77" y="254"/>
                    </a:lnTo>
                    <a:lnTo>
                      <a:pt x="60" y="197"/>
                    </a:lnTo>
                    <a:lnTo>
                      <a:pt x="44" y="145"/>
                    </a:lnTo>
                    <a:lnTo>
                      <a:pt x="30" y="97"/>
                    </a:lnTo>
                    <a:lnTo>
                      <a:pt x="18" y="58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0" y="206"/>
                    </a:lnTo>
                    <a:lnTo>
                      <a:pt x="83" y="294"/>
                    </a:lnTo>
                    <a:lnTo>
                      <a:pt x="99" y="375"/>
                    </a:lnTo>
                    <a:lnTo>
                      <a:pt x="112" y="445"/>
                    </a:lnTo>
                    <a:lnTo>
                      <a:pt x="121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3"/>
                    </a:lnTo>
                    <a:lnTo>
                      <a:pt x="146" y="762"/>
                    </a:lnTo>
                    <a:lnTo>
                      <a:pt x="149" y="826"/>
                    </a:lnTo>
                    <a:lnTo>
                      <a:pt x="151" y="880"/>
                    </a:lnTo>
                    <a:lnTo>
                      <a:pt x="153" y="926"/>
                    </a:lnTo>
                    <a:lnTo>
                      <a:pt x="153" y="965"/>
                    </a:lnTo>
                    <a:lnTo>
                      <a:pt x="153" y="995"/>
                    </a:lnTo>
                    <a:lnTo>
                      <a:pt x="151" y="1017"/>
                    </a:lnTo>
                    <a:lnTo>
                      <a:pt x="151" y="1029"/>
                    </a:lnTo>
                    <a:lnTo>
                      <a:pt x="151" y="1032"/>
                    </a:lnTo>
                    <a:lnTo>
                      <a:pt x="188" y="1032"/>
                    </a:lnTo>
                    <a:lnTo>
                      <a:pt x="187" y="103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Freeform 150"/>
              <p:cNvSpPr>
                <a:spLocks/>
              </p:cNvSpPr>
              <p:nvPr/>
            </p:nvSpPr>
            <p:spPr bwMode="auto">
              <a:xfrm>
                <a:off x="4122" y="3125"/>
                <a:ext cx="188" cy="1032"/>
              </a:xfrm>
              <a:custGeom>
                <a:avLst/>
                <a:gdLst>
                  <a:gd name="T0" fmla="*/ 187 w 188"/>
                  <a:gd name="T1" fmla="*/ 1032 h 1032"/>
                  <a:gd name="T2" fmla="*/ 188 w 188"/>
                  <a:gd name="T3" fmla="*/ 1032 h 1032"/>
                  <a:gd name="T4" fmla="*/ 183 w 188"/>
                  <a:gd name="T5" fmla="*/ 953 h 1032"/>
                  <a:gd name="T6" fmla="*/ 176 w 188"/>
                  <a:gd name="T7" fmla="*/ 868 h 1032"/>
                  <a:gd name="T8" fmla="*/ 168 w 188"/>
                  <a:gd name="T9" fmla="*/ 784 h 1032"/>
                  <a:gd name="T10" fmla="*/ 159 w 188"/>
                  <a:gd name="T11" fmla="*/ 705 h 1032"/>
                  <a:gd name="T12" fmla="*/ 150 w 188"/>
                  <a:gd name="T13" fmla="*/ 629 h 1032"/>
                  <a:gd name="T14" fmla="*/ 141 w 188"/>
                  <a:gd name="T15" fmla="*/ 563 h 1032"/>
                  <a:gd name="T16" fmla="*/ 133 w 188"/>
                  <a:gd name="T17" fmla="*/ 505 h 1032"/>
                  <a:gd name="T18" fmla="*/ 126 w 188"/>
                  <a:gd name="T19" fmla="*/ 463 h 1032"/>
                  <a:gd name="T20" fmla="*/ 121 w 188"/>
                  <a:gd name="T21" fmla="*/ 436 h 1032"/>
                  <a:gd name="T22" fmla="*/ 120 w 188"/>
                  <a:gd name="T23" fmla="*/ 424 h 1032"/>
                  <a:gd name="T24" fmla="*/ 106 w 188"/>
                  <a:gd name="T25" fmla="*/ 369 h 1032"/>
                  <a:gd name="T26" fmla="*/ 92 w 188"/>
                  <a:gd name="T27" fmla="*/ 312 h 1032"/>
                  <a:gd name="T28" fmla="*/ 77 w 188"/>
                  <a:gd name="T29" fmla="*/ 254 h 1032"/>
                  <a:gd name="T30" fmla="*/ 60 w 188"/>
                  <a:gd name="T31" fmla="*/ 197 h 1032"/>
                  <a:gd name="T32" fmla="*/ 44 w 188"/>
                  <a:gd name="T33" fmla="*/ 145 h 1032"/>
                  <a:gd name="T34" fmla="*/ 30 w 188"/>
                  <a:gd name="T35" fmla="*/ 97 h 1032"/>
                  <a:gd name="T36" fmla="*/ 18 w 188"/>
                  <a:gd name="T37" fmla="*/ 58 h 1032"/>
                  <a:gd name="T38" fmla="*/ 8 w 188"/>
                  <a:gd name="T39" fmla="*/ 27 h 1032"/>
                  <a:gd name="T40" fmla="*/ 1 w 188"/>
                  <a:gd name="T41" fmla="*/ 6 h 1032"/>
                  <a:gd name="T42" fmla="*/ 0 w 188"/>
                  <a:gd name="T43" fmla="*/ 0 h 1032"/>
                  <a:gd name="T44" fmla="*/ 33 w 188"/>
                  <a:gd name="T45" fmla="*/ 106 h 1032"/>
                  <a:gd name="T46" fmla="*/ 60 w 188"/>
                  <a:gd name="T47" fmla="*/ 206 h 1032"/>
                  <a:gd name="T48" fmla="*/ 83 w 188"/>
                  <a:gd name="T49" fmla="*/ 294 h 1032"/>
                  <a:gd name="T50" fmla="*/ 99 w 188"/>
                  <a:gd name="T51" fmla="*/ 375 h 1032"/>
                  <a:gd name="T52" fmla="*/ 112 w 188"/>
                  <a:gd name="T53" fmla="*/ 445 h 1032"/>
                  <a:gd name="T54" fmla="*/ 121 w 188"/>
                  <a:gd name="T55" fmla="*/ 502 h 1032"/>
                  <a:gd name="T56" fmla="*/ 128 w 188"/>
                  <a:gd name="T57" fmla="*/ 551 h 1032"/>
                  <a:gd name="T58" fmla="*/ 132 w 188"/>
                  <a:gd name="T59" fmla="*/ 584 h 1032"/>
                  <a:gd name="T60" fmla="*/ 133 w 188"/>
                  <a:gd name="T61" fmla="*/ 605 h 1032"/>
                  <a:gd name="T62" fmla="*/ 133 w 188"/>
                  <a:gd name="T63" fmla="*/ 614 h 1032"/>
                  <a:gd name="T64" fmla="*/ 141 w 188"/>
                  <a:gd name="T65" fmla="*/ 693 h 1032"/>
                  <a:gd name="T66" fmla="*/ 146 w 188"/>
                  <a:gd name="T67" fmla="*/ 762 h 1032"/>
                  <a:gd name="T68" fmla="*/ 149 w 188"/>
                  <a:gd name="T69" fmla="*/ 826 h 1032"/>
                  <a:gd name="T70" fmla="*/ 151 w 188"/>
                  <a:gd name="T71" fmla="*/ 880 h 1032"/>
                  <a:gd name="T72" fmla="*/ 153 w 188"/>
                  <a:gd name="T73" fmla="*/ 926 h 1032"/>
                  <a:gd name="T74" fmla="*/ 153 w 188"/>
                  <a:gd name="T75" fmla="*/ 965 h 1032"/>
                  <a:gd name="T76" fmla="*/ 153 w 188"/>
                  <a:gd name="T77" fmla="*/ 995 h 1032"/>
                  <a:gd name="T78" fmla="*/ 151 w 188"/>
                  <a:gd name="T79" fmla="*/ 1017 h 1032"/>
                  <a:gd name="T80" fmla="*/ 151 w 188"/>
                  <a:gd name="T81" fmla="*/ 1029 h 1032"/>
                  <a:gd name="T82" fmla="*/ 151 w 188"/>
                  <a:gd name="T83" fmla="*/ 1032 h 1032"/>
                  <a:gd name="T84" fmla="*/ 188 w 188"/>
                  <a:gd name="T85" fmla="*/ 1032 h 1032"/>
                  <a:gd name="T86" fmla="*/ 188 w 188"/>
                  <a:gd name="T87" fmla="*/ 1032 h 10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32"/>
                  <a:gd name="T134" fmla="*/ 188 w 188"/>
                  <a:gd name="T135" fmla="*/ 1032 h 10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32">
                    <a:moveTo>
                      <a:pt x="187" y="1032"/>
                    </a:moveTo>
                    <a:lnTo>
                      <a:pt x="188" y="1032"/>
                    </a:lnTo>
                    <a:lnTo>
                      <a:pt x="183" y="953"/>
                    </a:lnTo>
                    <a:lnTo>
                      <a:pt x="176" y="868"/>
                    </a:lnTo>
                    <a:lnTo>
                      <a:pt x="168" y="784"/>
                    </a:lnTo>
                    <a:lnTo>
                      <a:pt x="159" y="705"/>
                    </a:lnTo>
                    <a:lnTo>
                      <a:pt x="150" y="629"/>
                    </a:lnTo>
                    <a:lnTo>
                      <a:pt x="141" y="563"/>
                    </a:lnTo>
                    <a:lnTo>
                      <a:pt x="133" y="505"/>
                    </a:lnTo>
                    <a:lnTo>
                      <a:pt x="126" y="463"/>
                    </a:lnTo>
                    <a:lnTo>
                      <a:pt x="121" y="436"/>
                    </a:lnTo>
                    <a:lnTo>
                      <a:pt x="120" y="424"/>
                    </a:lnTo>
                    <a:lnTo>
                      <a:pt x="106" y="369"/>
                    </a:lnTo>
                    <a:lnTo>
                      <a:pt x="92" y="312"/>
                    </a:lnTo>
                    <a:lnTo>
                      <a:pt x="77" y="254"/>
                    </a:lnTo>
                    <a:lnTo>
                      <a:pt x="60" y="197"/>
                    </a:lnTo>
                    <a:lnTo>
                      <a:pt x="44" y="145"/>
                    </a:lnTo>
                    <a:lnTo>
                      <a:pt x="30" y="97"/>
                    </a:lnTo>
                    <a:lnTo>
                      <a:pt x="18" y="58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0" y="206"/>
                    </a:lnTo>
                    <a:lnTo>
                      <a:pt x="83" y="294"/>
                    </a:lnTo>
                    <a:lnTo>
                      <a:pt x="99" y="375"/>
                    </a:lnTo>
                    <a:lnTo>
                      <a:pt x="112" y="445"/>
                    </a:lnTo>
                    <a:lnTo>
                      <a:pt x="121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3"/>
                    </a:lnTo>
                    <a:lnTo>
                      <a:pt x="146" y="762"/>
                    </a:lnTo>
                    <a:lnTo>
                      <a:pt x="149" y="826"/>
                    </a:lnTo>
                    <a:lnTo>
                      <a:pt x="151" y="880"/>
                    </a:lnTo>
                    <a:lnTo>
                      <a:pt x="153" y="926"/>
                    </a:lnTo>
                    <a:lnTo>
                      <a:pt x="153" y="965"/>
                    </a:lnTo>
                    <a:lnTo>
                      <a:pt x="153" y="995"/>
                    </a:lnTo>
                    <a:lnTo>
                      <a:pt x="151" y="1017"/>
                    </a:lnTo>
                    <a:lnTo>
                      <a:pt x="151" y="1029"/>
                    </a:lnTo>
                    <a:lnTo>
                      <a:pt x="151" y="1032"/>
                    </a:lnTo>
                    <a:lnTo>
                      <a:pt x="188" y="103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Freeform 151"/>
              <p:cNvSpPr>
                <a:spLocks/>
              </p:cNvSpPr>
              <p:nvPr/>
            </p:nvSpPr>
            <p:spPr bwMode="auto">
              <a:xfrm>
                <a:off x="4537" y="3346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4 h 665"/>
                  <a:gd name="T8" fmla="*/ 110 w 123"/>
                  <a:gd name="T9" fmla="*/ 502 h 665"/>
                  <a:gd name="T10" fmla="*/ 104 w 123"/>
                  <a:gd name="T11" fmla="*/ 451 h 665"/>
                  <a:gd name="T12" fmla="*/ 98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7 h 665"/>
                  <a:gd name="T18" fmla="*/ 82 w 123"/>
                  <a:gd name="T19" fmla="*/ 303 h 665"/>
                  <a:gd name="T20" fmla="*/ 79 w 123"/>
                  <a:gd name="T21" fmla="*/ 284 h 665"/>
                  <a:gd name="T22" fmla="*/ 78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6 h 665"/>
                  <a:gd name="T28" fmla="*/ 50 w 123"/>
                  <a:gd name="T29" fmla="*/ 166 h 665"/>
                  <a:gd name="T30" fmla="*/ 40 w 123"/>
                  <a:gd name="T31" fmla="*/ 130 h 665"/>
                  <a:gd name="T32" fmla="*/ 30 w 123"/>
                  <a:gd name="T33" fmla="*/ 97 h 665"/>
                  <a:gd name="T34" fmla="*/ 20 w 123"/>
                  <a:gd name="T35" fmla="*/ 67 h 665"/>
                  <a:gd name="T36" fmla="*/ 12 w 123"/>
                  <a:gd name="T37" fmla="*/ 39 h 665"/>
                  <a:gd name="T38" fmla="*/ 5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1 w 123"/>
                  <a:gd name="T45" fmla="*/ 70 h 665"/>
                  <a:gd name="T46" fmla="*/ 40 w 123"/>
                  <a:gd name="T47" fmla="*/ 136 h 665"/>
                  <a:gd name="T48" fmla="*/ 54 w 123"/>
                  <a:gd name="T49" fmla="*/ 194 h 665"/>
                  <a:gd name="T50" fmla="*/ 65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30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1 w 123"/>
                  <a:gd name="T65" fmla="*/ 451 h 665"/>
                  <a:gd name="T66" fmla="*/ 95 w 123"/>
                  <a:gd name="T67" fmla="*/ 496 h 665"/>
                  <a:gd name="T68" fmla="*/ 98 w 123"/>
                  <a:gd name="T69" fmla="*/ 538 h 665"/>
                  <a:gd name="T70" fmla="*/ 99 w 123"/>
                  <a:gd name="T71" fmla="*/ 572 h 665"/>
                  <a:gd name="T72" fmla="*/ 99 w 123"/>
                  <a:gd name="T73" fmla="*/ 599 h 665"/>
                  <a:gd name="T74" fmla="*/ 99 w 123"/>
                  <a:gd name="T75" fmla="*/ 623 h 665"/>
                  <a:gd name="T76" fmla="*/ 99 w 123"/>
                  <a:gd name="T77" fmla="*/ 641 h 665"/>
                  <a:gd name="T78" fmla="*/ 99 w 123"/>
                  <a:gd name="T79" fmla="*/ 656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0" y="502"/>
                    </a:lnTo>
                    <a:lnTo>
                      <a:pt x="104" y="451"/>
                    </a:lnTo>
                    <a:lnTo>
                      <a:pt x="98" y="405"/>
                    </a:lnTo>
                    <a:lnTo>
                      <a:pt x="92" y="363"/>
                    </a:lnTo>
                    <a:lnTo>
                      <a:pt x="87" y="327"/>
                    </a:lnTo>
                    <a:lnTo>
                      <a:pt x="82" y="303"/>
                    </a:lnTo>
                    <a:lnTo>
                      <a:pt x="79" y="284"/>
                    </a:lnTo>
                    <a:lnTo>
                      <a:pt x="78" y="278"/>
                    </a:lnTo>
                    <a:lnTo>
                      <a:pt x="70" y="242"/>
                    </a:lnTo>
                    <a:lnTo>
                      <a:pt x="61" y="206"/>
                    </a:lnTo>
                    <a:lnTo>
                      <a:pt x="50" y="166"/>
                    </a:lnTo>
                    <a:lnTo>
                      <a:pt x="40" y="130"/>
                    </a:lnTo>
                    <a:lnTo>
                      <a:pt x="30" y="97"/>
                    </a:lnTo>
                    <a:lnTo>
                      <a:pt x="20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6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0"/>
                    </a:lnTo>
                    <a:lnTo>
                      <a:pt x="79" y="330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8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1"/>
                    </a:lnTo>
                    <a:lnTo>
                      <a:pt x="99" y="656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Freeform 152"/>
              <p:cNvSpPr>
                <a:spLocks/>
              </p:cNvSpPr>
              <p:nvPr/>
            </p:nvSpPr>
            <p:spPr bwMode="auto">
              <a:xfrm>
                <a:off x="4537" y="3346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4 h 665"/>
                  <a:gd name="T8" fmla="*/ 110 w 123"/>
                  <a:gd name="T9" fmla="*/ 502 h 665"/>
                  <a:gd name="T10" fmla="*/ 104 w 123"/>
                  <a:gd name="T11" fmla="*/ 451 h 665"/>
                  <a:gd name="T12" fmla="*/ 98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7 h 665"/>
                  <a:gd name="T18" fmla="*/ 82 w 123"/>
                  <a:gd name="T19" fmla="*/ 303 h 665"/>
                  <a:gd name="T20" fmla="*/ 79 w 123"/>
                  <a:gd name="T21" fmla="*/ 284 h 665"/>
                  <a:gd name="T22" fmla="*/ 78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6 h 665"/>
                  <a:gd name="T28" fmla="*/ 50 w 123"/>
                  <a:gd name="T29" fmla="*/ 166 h 665"/>
                  <a:gd name="T30" fmla="*/ 40 w 123"/>
                  <a:gd name="T31" fmla="*/ 130 h 665"/>
                  <a:gd name="T32" fmla="*/ 30 w 123"/>
                  <a:gd name="T33" fmla="*/ 97 h 665"/>
                  <a:gd name="T34" fmla="*/ 20 w 123"/>
                  <a:gd name="T35" fmla="*/ 67 h 665"/>
                  <a:gd name="T36" fmla="*/ 12 w 123"/>
                  <a:gd name="T37" fmla="*/ 39 h 665"/>
                  <a:gd name="T38" fmla="*/ 5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1 w 123"/>
                  <a:gd name="T45" fmla="*/ 70 h 665"/>
                  <a:gd name="T46" fmla="*/ 40 w 123"/>
                  <a:gd name="T47" fmla="*/ 136 h 665"/>
                  <a:gd name="T48" fmla="*/ 54 w 123"/>
                  <a:gd name="T49" fmla="*/ 194 h 665"/>
                  <a:gd name="T50" fmla="*/ 65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30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1 w 123"/>
                  <a:gd name="T65" fmla="*/ 451 h 665"/>
                  <a:gd name="T66" fmla="*/ 95 w 123"/>
                  <a:gd name="T67" fmla="*/ 496 h 665"/>
                  <a:gd name="T68" fmla="*/ 98 w 123"/>
                  <a:gd name="T69" fmla="*/ 538 h 665"/>
                  <a:gd name="T70" fmla="*/ 99 w 123"/>
                  <a:gd name="T71" fmla="*/ 572 h 665"/>
                  <a:gd name="T72" fmla="*/ 99 w 123"/>
                  <a:gd name="T73" fmla="*/ 599 h 665"/>
                  <a:gd name="T74" fmla="*/ 99 w 123"/>
                  <a:gd name="T75" fmla="*/ 623 h 665"/>
                  <a:gd name="T76" fmla="*/ 99 w 123"/>
                  <a:gd name="T77" fmla="*/ 641 h 665"/>
                  <a:gd name="T78" fmla="*/ 99 w 123"/>
                  <a:gd name="T79" fmla="*/ 656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0" y="502"/>
                    </a:lnTo>
                    <a:lnTo>
                      <a:pt x="104" y="451"/>
                    </a:lnTo>
                    <a:lnTo>
                      <a:pt x="98" y="405"/>
                    </a:lnTo>
                    <a:lnTo>
                      <a:pt x="92" y="363"/>
                    </a:lnTo>
                    <a:lnTo>
                      <a:pt x="87" y="327"/>
                    </a:lnTo>
                    <a:lnTo>
                      <a:pt x="82" y="303"/>
                    </a:lnTo>
                    <a:lnTo>
                      <a:pt x="79" y="284"/>
                    </a:lnTo>
                    <a:lnTo>
                      <a:pt x="78" y="278"/>
                    </a:lnTo>
                    <a:lnTo>
                      <a:pt x="70" y="242"/>
                    </a:lnTo>
                    <a:lnTo>
                      <a:pt x="61" y="206"/>
                    </a:lnTo>
                    <a:lnTo>
                      <a:pt x="50" y="166"/>
                    </a:lnTo>
                    <a:lnTo>
                      <a:pt x="40" y="130"/>
                    </a:lnTo>
                    <a:lnTo>
                      <a:pt x="30" y="97"/>
                    </a:lnTo>
                    <a:lnTo>
                      <a:pt x="20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6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0"/>
                    </a:lnTo>
                    <a:lnTo>
                      <a:pt x="79" y="330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8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1"/>
                    </a:lnTo>
                    <a:lnTo>
                      <a:pt x="99" y="656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Freeform 153"/>
              <p:cNvSpPr>
                <a:spLocks/>
              </p:cNvSpPr>
              <p:nvPr/>
            </p:nvSpPr>
            <p:spPr bwMode="auto">
              <a:xfrm>
                <a:off x="4519" y="2941"/>
                <a:ext cx="172" cy="1161"/>
              </a:xfrm>
              <a:custGeom>
                <a:avLst/>
                <a:gdLst>
                  <a:gd name="T0" fmla="*/ 56 w 172"/>
                  <a:gd name="T1" fmla="*/ 1140 h 1161"/>
                  <a:gd name="T2" fmla="*/ 38 w 172"/>
                  <a:gd name="T3" fmla="*/ 1010 h 1161"/>
                  <a:gd name="T4" fmla="*/ 26 w 172"/>
                  <a:gd name="T5" fmla="*/ 874 h 1161"/>
                  <a:gd name="T6" fmla="*/ 18 w 172"/>
                  <a:gd name="T7" fmla="*/ 738 h 1161"/>
                  <a:gd name="T8" fmla="*/ 17 w 172"/>
                  <a:gd name="T9" fmla="*/ 599 h 1161"/>
                  <a:gd name="T10" fmla="*/ 22 w 172"/>
                  <a:gd name="T11" fmla="*/ 469 h 1161"/>
                  <a:gd name="T12" fmla="*/ 35 w 172"/>
                  <a:gd name="T13" fmla="*/ 345 h 1161"/>
                  <a:gd name="T14" fmla="*/ 55 w 172"/>
                  <a:gd name="T15" fmla="*/ 233 h 1161"/>
                  <a:gd name="T16" fmla="*/ 84 w 172"/>
                  <a:gd name="T17" fmla="*/ 139 h 1161"/>
                  <a:gd name="T18" fmla="*/ 121 w 172"/>
                  <a:gd name="T19" fmla="*/ 60 h 1161"/>
                  <a:gd name="T20" fmla="*/ 169 w 172"/>
                  <a:gd name="T21" fmla="*/ 3 h 1161"/>
                  <a:gd name="T22" fmla="*/ 172 w 172"/>
                  <a:gd name="T23" fmla="*/ 0 h 1161"/>
                  <a:gd name="T24" fmla="*/ 124 w 172"/>
                  <a:gd name="T25" fmla="*/ 45 h 1161"/>
                  <a:gd name="T26" fmla="*/ 83 w 172"/>
                  <a:gd name="T27" fmla="*/ 121 h 1161"/>
                  <a:gd name="T28" fmla="*/ 52 w 172"/>
                  <a:gd name="T29" fmla="*/ 215 h 1161"/>
                  <a:gd name="T30" fmla="*/ 29 w 172"/>
                  <a:gd name="T31" fmla="*/ 329 h 1161"/>
                  <a:gd name="T32" fmla="*/ 12 w 172"/>
                  <a:gd name="T33" fmla="*/ 456 h 1161"/>
                  <a:gd name="T34" fmla="*/ 2 w 172"/>
                  <a:gd name="T35" fmla="*/ 596 h 1161"/>
                  <a:gd name="T36" fmla="*/ 0 w 172"/>
                  <a:gd name="T37" fmla="*/ 738 h 1161"/>
                  <a:gd name="T38" fmla="*/ 2 w 172"/>
                  <a:gd name="T39" fmla="*/ 883 h 1161"/>
                  <a:gd name="T40" fmla="*/ 12 w 172"/>
                  <a:gd name="T41" fmla="*/ 1025 h 1161"/>
                  <a:gd name="T42" fmla="*/ 25 w 172"/>
                  <a:gd name="T43" fmla="*/ 1161 h 1161"/>
                  <a:gd name="T44" fmla="*/ 56 w 172"/>
                  <a:gd name="T45" fmla="*/ 1143 h 1161"/>
                  <a:gd name="T46" fmla="*/ 56 w 172"/>
                  <a:gd name="T47" fmla="*/ 1143 h 1161"/>
                  <a:gd name="T48" fmla="*/ 56 w 172"/>
                  <a:gd name="T49" fmla="*/ 1140 h 1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1161"/>
                  <a:gd name="T77" fmla="*/ 172 w 172"/>
                  <a:gd name="T78" fmla="*/ 1161 h 1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1161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8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9"/>
                    </a:lnTo>
                    <a:lnTo>
                      <a:pt x="121" y="60"/>
                    </a:lnTo>
                    <a:lnTo>
                      <a:pt x="169" y="3"/>
                    </a:lnTo>
                    <a:lnTo>
                      <a:pt x="172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29"/>
                    </a:lnTo>
                    <a:lnTo>
                      <a:pt x="12" y="456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2" y="883"/>
                    </a:lnTo>
                    <a:lnTo>
                      <a:pt x="12" y="1025"/>
                    </a:lnTo>
                    <a:lnTo>
                      <a:pt x="25" y="1161"/>
                    </a:lnTo>
                    <a:lnTo>
                      <a:pt x="56" y="1143"/>
                    </a:lnTo>
                    <a:lnTo>
                      <a:pt x="56" y="114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Freeform 154"/>
              <p:cNvSpPr>
                <a:spLocks/>
              </p:cNvSpPr>
              <p:nvPr/>
            </p:nvSpPr>
            <p:spPr bwMode="auto">
              <a:xfrm>
                <a:off x="4519" y="2941"/>
                <a:ext cx="172" cy="1161"/>
              </a:xfrm>
              <a:custGeom>
                <a:avLst/>
                <a:gdLst>
                  <a:gd name="T0" fmla="*/ 56 w 172"/>
                  <a:gd name="T1" fmla="*/ 1140 h 1161"/>
                  <a:gd name="T2" fmla="*/ 38 w 172"/>
                  <a:gd name="T3" fmla="*/ 1010 h 1161"/>
                  <a:gd name="T4" fmla="*/ 26 w 172"/>
                  <a:gd name="T5" fmla="*/ 874 h 1161"/>
                  <a:gd name="T6" fmla="*/ 18 w 172"/>
                  <a:gd name="T7" fmla="*/ 738 h 1161"/>
                  <a:gd name="T8" fmla="*/ 17 w 172"/>
                  <a:gd name="T9" fmla="*/ 599 h 1161"/>
                  <a:gd name="T10" fmla="*/ 22 w 172"/>
                  <a:gd name="T11" fmla="*/ 469 h 1161"/>
                  <a:gd name="T12" fmla="*/ 35 w 172"/>
                  <a:gd name="T13" fmla="*/ 345 h 1161"/>
                  <a:gd name="T14" fmla="*/ 55 w 172"/>
                  <a:gd name="T15" fmla="*/ 233 h 1161"/>
                  <a:gd name="T16" fmla="*/ 84 w 172"/>
                  <a:gd name="T17" fmla="*/ 139 h 1161"/>
                  <a:gd name="T18" fmla="*/ 121 w 172"/>
                  <a:gd name="T19" fmla="*/ 60 h 1161"/>
                  <a:gd name="T20" fmla="*/ 169 w 172"/>
                  <a:gd name="T21" fmla="*/ 3 h 1161"/>
                  <a:gd name="T22" fmla="*/ 172 w 172"/>
                  <a:gd name="T23" fmla="*/ 0 h 1161"/>
                  <a:gd name="T24" fmla="*/ 124 w 172"/>
                  <a:gd name="T25" fmla="*/ 45 h 1161"/>
                  <a:gd name="T26" fmla="*/ 83 w 172"/>
                  <a:gd name="T27" fmla="*/ 121 h 1161"/>
                  <a:gd name="T28" fmla="*/ 52 w 172"/>
                  <a:gd name="T29" fmla="*/ 215 h 1161"/>
                  <a:gd name="T30" fmla="*/ 29 w 172"/>
                  <a:gd name="T31" fmla="*/ 329 h 1161"/>
                  <a:gd name="T32" fmla="*/ 12 w 172"/>
                  <a:gd name="T33" fmla="*/ 456 h 1161"/>
                  <a:gd name="T34" fmla="*/ 2 w 172"/>
                  <a:gd name="T35" fmla="*/ 596 h 1161"/>
                  <a:gd name="T36" fmla="*/ 0 w 172"/>
                  <a:gd name="T37" fmla="*/ 738 h 1161"/>
                  <a:gd name="T38" fmla="*/ 2 w 172"/>
                  <a:gd name="T39" fmla="*/ 883 h 1161"/>
                  <a:gd name="T40" fmla="*/ 12 w 172"/>
                  <a:gd name="T41" fmla="*/ 1025 h 1161"/>
                  <a:gd name="T42" fmla="*/ 25 w 172"/>
                  <a:gd name="T43" fmla="*/ 1161 h 1161"/>
                  <a:gd name="T44" fmla="*/ 56 w 172"/>
                  <a:gd name="T45" fmla="*/ 1143 h 1161"/>
                  <a:gd name="T46" fmla="*/ 56 w 172"/>
                  <a:gd name="T47" fmla="*/ 1143 h 1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2"/>
                  <a:gd name="T73" fmla="*/ 0 h 1161"/>
                  <a:gd name="T74" fmla="*/ 172 w 172"/>
                  <a:gd name="T75" fmla="*/ 1161 h 1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2" h="1161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8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9"/>
                    </a:lnTo>
                    <a:lnTo>
                      <a:pt x="121" y="60"/>
                    </a:lnTo>
                    <a:lnTo>
                      <a:pt x="169" y="3"/>
                    </a:lnTo>
                    <a:lnTo>
                      <a:pt x="172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29"/>
                    </a:lnTo>
                    <a:lnTo>
                      <a:pt x="12" y="456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2" y="883"/>
                    </a:lnTo>
                    <a:lnTo>
                      <a:pt x="12" y="1025"/>
                    </a:lnTo>
                    <a:lnTo>
                      <a:pt x="25" y="1161"/>
                    </a:lnTo>
                    <a:lnTo>
                      <a:pt x="56" y="114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Freeform 155"/>
              <p:cNvSpPr>
                <a:spLocks/>
              </p:cNvSpPr>
              <p:nvPr/>
            </p:nvSpPr>
            <p:spPr bwMode="auto">
              <a:xfrm>
                <a:off x="4099" y="3280"/>
                <a:ext cx="33" cy="762"/>
              </a:xfrm>
              <a:custGeom>
                <a:avLst/>
                <a:gdLst>
                  <a:gd name="T0" fmla="*/ 33 w 33"/>
                  <a:gd name="T1" fmla="*/ 759 h 762"/>
                  <a:gd name="T2" fmla="*/ 33 w 33"/>
                  <a:gd name="T3" fmla="*/ 0 h 762"/>
                  <a:gd name="T4" fmla="*/ 0 w 33"/>
                  <a:gd name="T5" fmla="*/ 0 h 762"/>
                  <a:gd name="T6" fmla="*/ 0 w 33"/>
                  <a:gd name="T7" fmla="*/ 762 h 762"/>
                  <a:gd name="T8" fmla="*/ 33 w 33"/>
                  <a:gd name="T9" fmla="*/ 762 h 762"/>
                  <a:gd name="T10" fmla="*/ 33 w 33"/>
                  <a:gd name="T11" fmla="*/ 762 h 762"/>
                  <a:gd name="T12" fmla="*/ 33 w 33"/>
                  <a:gd name="T13" fmla="*/ 759 h 7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762"/>
                  <a:gd name="T23" fmla="*/ 33 w 33"/>
                  <a:gd name="T24" fmla="*/ 762 h 7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762">
                    <a:moveTo>
                      <a:pt x="33" y="759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3" y="762"/>
                    </a:lnTo>
                    <a:lnTo>
                      <a:pt x="33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Freeform 156"/>
              <p:cNvSpPr>
                <a:spLocks/>
              </p:cNvSpPr>
              <p:nvPr/>
            </p:nvSpPr>
            <p:spPr bwMode="auto">
              <a:xfrm>
                <a:off x="4099" y="3280"/>
                <a:ext cx="33" cy="762"/>
              </a:xfrm>
              <a:custGeom>
                <a:avLst/>
                <a:gdLst>
                  <a:gd name="T0" fmla="*/ 33 w 33"/>
                  <a:gd name="T1" fmla="*/ 759 h 762"/>
                  <a:gd name="T2" fmla="*/ 33 w 33"/>
                  <a:gd name="T3" fmla="*/ 0 h 762"/>
                  <a:gd name="T4" fmla="*/ 0 w 33"/>
                  <a:gd name="T5" fmla="*/ 0 h 762"/>
                  <a:gd name="T6" fmla="*/ 0 w 33"/>
                  <a:gd name="T7" fmla="*/ 762 h 762"/>
                  <a:gd name="T8" fmla="*/ 33 w 33"/>
                  <a:gd name="T9" fmla="*/ 762 h 762"/>
                  <a:gd name="T10" fmla="*/ 33 w 33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762"/>
                  <a:gd name="T20" fmla="*/ 33 w 33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762">
                    <a:moveTo>
                      <a:pt x="33" y="759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3" y="762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Freeform 157"/>
              <p:cNvSpPr>
                <a:spLocks/>
              </p:cNvSpPr>
              <p:nvPr/>
            </p:nvSpPr>
            <p:spPr bwMode="auto">
              <a:xfrm>
                <a:off x="4866" y="3183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Freeform 158"/>
              <p:cNvSpPr>
                <a:spLocks/>
              </p:cNvSpPr>
              <p:nvPr/>
            </p:nvSpPr>
            <p:spPr bwMode="auto">
              <a:xfrm>
                <a:off x="4866" y="3183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Freeform 159"/>
              <p:cNvSpPr>
                <a:spLocks/>
              </p:cNvSpPr>
              <p:nvPr/>
            </p:nvSpPr>
            <p:spPr bwMode="auto">
              <a:xfrm>
                <a:off x="4812" y="2672"/>
                <a:ext cx="122" cy="541"/>
              </a:xfrm>
              <a:custGeom>
                <a:avLst/>
                <a:gdLst>
                  <a:gd name="T0" fmla="*/ 122 w 122"/>
                  <a:gd name="T1" fmla="*/ 217 h 541"/>
                  <a:gd name="T2" fmla="*/ 122 w 122"/>
                  <a:gd name="T3" fmla="*/ 272 h 541"/>
                  <a:gd name="T4" fmla="*/ 120 w 122"/>
                  <a:gd name="T5" fmla="*/ 320 h 541"/>
                  <a:gd name="T6" fmla="*/ 116 w 122"/>
                  <a:gd name="T7" fmla="*/ 366 h 541"/>
                  <a:gd name="T8" fmla="*/ 112 w 122"/>
                  <a:gd name="T9" fmla="*/ 408 h 541"/>
                  <a:gd name="T10" fmla="*/ 105 w 122"/>
                  <a:gd name="T11" fmla="*/ 447 h 541"/>
                  <a:gd name="T12" fmla="*/ 98 w 122"/>
                  <a:gd name="T13" fmla="*/ 480 h 541"/>
                  <a:gd name="T14" fmla="*/ 91 w 122"/>
                  <a:gd name="T15" fmla="*/ 505 h 541"/>
                  <a:gd name="T16" fmla="*/ 81 w 122"/>
                  <a:gd name="T17" fmla="*/ 526 h 541"/>
                  <a:gd name="T18" fmla="*/ 72 w 122"/>
                  <a:gd name="T19" fmla="*/ 538 h 541"/>
                  <a:gd name="T20" fmla="*/ 63 w 122"/>
                  <a:gd name="T21" fmla="*/ 541 h 541"/>
                  <a:gd name="T22" fmla="*/ 52 w 122"/>
                  <a:gd name="T23" fmla="*/ 538 h 541"/>
                  <a:gd name="T24" fmla="*/ 43 w 122"/>
                  <a:gd name="T25" fmla="*/ 526 h 541"/>
                  <a:gd name="T26" fmla="*/ 34 w 122"/>
                  <a:gd name="T27" fmla="*/ 505 h 541"/>
                  <a:gd name="T28" fmla="*/ 26 w 122"/>
                  <a:gd name="T29" fmla="*/ 480 h 541"/>
                  <a:gd name="T30" fmla="*/ 18 w 122"/>
                  <a:gd name="T31" fmla="*/ 447 h 541"/>
                  <a:gd name="T32" fmla="*/ 11 w 122"/>
                  <a:gd name="T33" fmla="*/ 408 h 541"/>
                  <a:gd name="T34" fmla="*/ 7 w 122"/>
                  <a:gd name="T35" fmla="*/ 366 h 541"/>
                  <a:gd name="T36" fmla="*/ 3 w 122"/>
                  <a:gd name="T37" fmla="*/ 320 h 541"/>
                  <a:gd name="T38" fmla="*/ 1 w 122"/>
                  <a:gd name="T39" fmla="*/ 272 h 541"/>
                  <a:gd name="T40" fmla="*/ 0 w 122"/>
                  <a:gd name="T41" fmla="*/ 217 h 541"/>
                  <a:gd name="T42" fmla="*/ 0 w 122"/>
                  <a:gd name="T43" fmla="*/ 0 h 541"/>
                  <a:gd name="T44" fmla="*/ 34 w 122"/>
                  <a:gd name="T45" fmla="*/ 211 h 541"/>
                  <a:gd name="T46" fmla="*/ 59 w 122"/>
                  <a:gd name="T47" fmla="*/ 0 h 541"/>
                  <a:gd name="T48" fmla="*/ 83 w 122"/>
                  <a:gd name="T49" fmla="*/ 205 h 541"/>
                  <a:gd name="T50" fmla="*/ 122 w 122"/>
                  <a:gd name="T51" fmla="*/ 0 h 541"/>
                  <a:gd name="T52" fmla="*/ 122 w 122"/>
                  <a:gd name="T53" fmla="*/ 217 h 541"/>
                  <a:gd name="T54" fmla="*/ 122 w 122"/>
                  <a:gd name="T55" fmla="*/ 217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2"/>
                  <a:gd name="T85" fmla="*/ 0 h 541"/>
                  <a:gd name="T86" fmla="*/ 122 w 122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2" h="541">
                    <a:moveTo>
                      <a:pt x="122" y="217"/>
                    </a:moveTo>
                    <a:lnTo>
                      <a:pt x="122" y="272"/>
                    </a:lnTo>
                    <a:lnTo>
                      <a:pt x="120" y="320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5" y="447"/>
                    </a:lnTo>
                    <a:lnTo>
                      <a:pt x="98" y="480"/>
                    </a:lnTo>
                    <a:lnTo>
                      <a:pt x="91" y="505"/>
                    </a:lnTo>
                    <a:lnTo>
                      <a:pt x="81" y="526"/>
                    </a:lnTo>
                    <a:lnTo>
                      <a:pt x="72" y="538"/>
                    </a:lnTo>
                    <a:lnTo>
                      <a:pt x="63" y="541"/>
                    </a:lnTo>
                    <a:lnTo>
                      <a:pt x="52" y="538"/>
                    </a:lnTo>
                    <a:lnTo>
                      <a:pt x="43" y="526"/>
                    </a:lnTo>
                    <a:lnTo>
                      <a:pt x="34" y="505"/>
                    </a:lnTo>
                    <a:lnTo>
                      <a:pt x="26" y="480"/>
                    </a:lnTo>
                    <a:lnTo>
                      <a:pt x="18" y="447"/>
                    </a:lnTo>
                    <a:lnTo>
                      <a:pt x="11" y="408"/>
                    </a:lnTo>
                    <a:lnTo>
                      <a:pt x="7" y="366"/>
                    </a:lnTo>
                    <a:lnTo>
                      <a:pt x="3" y="320"/>
                    </a:lnTo>
                    <a:lnTo>
                      <a:pt x="1" y="272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34" y="211"/>
                    </a:lnTo>
                    <a:lnTo>
                      <a:pt x="59" y="0"/>
                    </a:lnTo>
                    <a:lnTo>
                      <a:pt x="83" y="205"/>
                    </a:lnTo>
                    <a:lnTo>
                      <a:pt x="122" y="0"/>
                    </a:lnTo>
                    <a:lnTo>
                      <a:pt x="122" y="217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Freeform 160"/>
              <p:cNvSpPr>
                <a:spLocks/>
              </p:cNvSpPr>
              <p:nvPr/>
            </p:nvSpPr>
            <p:spPr bwMode="auto">
              <a:xfrm>
                <a:off x="4812" y="2672"/>
                <a:ext cx="122" cy="541"/>
              </a:xfrm>
              <a:custGeom>
                <a:avLst/>
                <a:gdLst>
                  <a:gd name="T0" fmla="*/ 122 w 122"/>
                  <a:gd name="T1" fmla="*/ 217 h 541"/>
                  <a:gd name="T2" fmla="*/ 122 w 122"/>
                  <a:gd name="T3" fmla="*/ 272 h 541"/>
                  <a:gd name="T4" fmla="*/ 120 w 122"/>
                  <a:gd name="T5" fmla="*/ 320 h 541"/>
                  <a:gd name="T6" fmla="*/ 116 w 122"/>
                  <a:gd name="T7" fmla="*/ 366 h 541"/>
                  <a:gd name="T8" fmla="*/ 112 w 122"/>
                  <a:gd name="T9" fmla="*/ 408 h 541"/>
                  <a:gd name="T10" fmla="*/ 105 w 122"/>
                  <a:gd name="T11" fmla="*/ 447 h 541"/>
                  <a:gd name="T12" fmla="*/ 98 w 122"/>
                  <a:gd name="T13" fmla="*/ 480 h 541"/>
                  <a:gd name="T14" fmla="*/ 91 w 122"/>
                  <a:gd name="T15" fmla="*/ 505 h 541"/>
                  <a:gd name="T16" fmla="*/ 81 w 122"/>
                  <a:gd name="T17" fmla="*/ 526 h 541"/>
                  <a:gd name="T18" fmla="*/ 72 w 122"/>
                  <a:gd name="T19" fmla="*/ 538 h 541"/>
                  <a:gd name="T20" fmla="*/ 63 w 122"/>
                  <a:gd name="T21" fmla="*/ 541 h 541"/>
                  <a:gd name="T22" fmla="*/ 52 w 122"/>
                  <a:gd name="T23" fmla="*/ 538 h 541"/>
                  <a:gd name="T24" fmla="*/ 43 w 122"/>
                  <a:gd name="T25" fmla="*/ 526 h 541"/>
                  <a:gd name="T26" fmla="*/ 34 w 122"/>
                  <a:gd name="T27" fmla="*/ 505 h 541"/>
                  <a:gd name="T28" fmla="*/ 26 w 122"/>
                  <a:gd name="T29" fmla="*/ 480 h 541"/>
                  <a:gd name="T30" fmla="*/ 18 w 122"/>
                  <a:gd name="T31" fmla="*/ 447 h 541"/>
                  <a:gd name="T32" fmla="*/ 11 w 122"/>
                  <a:gd name="T33" fmla="*/ 408 h 541"/>
                  <a:gd name="T34" fmla="*/ 7 w 122"/>
                  <a:gd name="T35" fmla="*/ 366 h 541"/>
                  <a:gd name="T36" fmla="*/ 3 w 122"/>
                  <a:gd name="T37" fmla="*/ 320 h 541"/>
                  <a:gd name="T38" fmla="*/ 1 w 122"/>
                  <a:gd name="T39" fmla="*/ 272 h 541"/>
                  <a:gd name="T40" fmla="*/ 0 w 122"/>
                  <a:gd name="T41" fmla="*/ 217 h 541"/>
                  <a:gd name="T42" fmla="*/ 0 w 122"/>
                  <a:gd name="T43" fmla="*/ 0 h 541"/>
                  <a:gd name="T44" fmla="*/ 34 w 122"/>
                  <a:gd name="T45" fmla="*/ 211 h 541"/>
                  <a:gd name="T46" fmla="*/ 59 w 122"/>
                  <a:gd name="T47" fmla="*/ 0 h 541"/>
                  <a:gd name="T48" fmla="*/ 83 w 122"/>
                  <a:gd name="T49" fmla="*/ 205 h 541"/>
                  <a:gd name="T50" fmla="*/ 122 w 122"/>
                  <a:gd name="T51" fmla="*/ 0 h 541"/>
                  <a:gd name="T52" fmla="*/ 122 w 122"/>
                  <a:gd name="T53" fmla="*/ 217 h 541"/>
                  <a:gd name="T54" fmla="*/ 122 w 122"/>
                  <a:gd name="T55" fmla="*/ 217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2"/>
                  <a:gd name="T85" fmla="*/ 0 h 541"/>
                  <a:gd name="T86" fmla="*/ 122 w 122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2" h="541">
                    <a:moveTo>
                      <a:pt x="122" y="217"/>
                    </a:moveTo>
                    <a:lnTo>
                      <a:pt x="122" y="272"/>
                    </a:lnTo>
                    <a:lnTo>
                      <a:pt x="120" y="320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5" y="447"/>
                    </a:lnTo>
                    <a:lnTo>
                      <a:pt x="98" y="480"/>
                    </a:lnTo>
                    <a:lnTo>
                      <a:pt x="91" y="505"/>
                    </a:lnTo>
                    <a:lnTo>
                      <a:pt x="81" y="526"/>
                    </a:lnTo>
                    <a:lnTo>
                      <a:pt x="72" y="538"/>
                    </a:lnTo>
                    <a:lnTo>
                      <a:pt x="63" y="541"/>
                    </a:lnTo>
                    <a:lnTo>
                      <a:pt x="52" y="538"/>
                    </a:lnTo>
                    <a:lnTo>
                      <a:pt x="43" y="526"/>
                    </a:lnTo>
                    <a:lnTo>
                      <a:pt x="34" y="505"/>
                    </a:lnTo>
                    <a:lnTo>
                      <a:pt x="26" y="480"/>
                    </a:lnTo>
                    <a:lnTo>
                      <a:pt x="18" y="447"/>
                    </a:lnTo>
                    <a:lnTo>
                      <a:pt x="11" y="408"/>
                    </a:lnTo>
                    <a:lnTo>
                      <a:pt x="7" y="366"/>
                    </a:lnTo>
                    <a:lnTo>
                      <a:pt x="3" y="320"/>
                    </a:lnTo>
                    <a:lnTo>
                      <a:pt x="1" y="272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34" y="211"/>
                    </a:lnTo>
                    <a:lnTo>
                      <a:pt x="59" y="0"/>
                    </a:lnTo>
                    <a:lnTo>
                      <a:pt x="83" y="205"/>
                    </a:lnTo>
                    <a:lnTo>
                      <a:pt x="122" y="0"/>
                    </a:lnTo>
                    <a:lnTo>
                      <a:pt x="122" y="217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Freeform 161"/>
              <p:cNvSpPr>
                <a:spLocks/>
              </p:cNvSpPr>
              <p:nvPr/>
            </p:nvSpPr>
            <p:spPr bwMode="auto">
              <a:xfrm>
                <a:off x="4781" y="2693"/>
                <a:ext cx="189" cy="541"/>
              </a:xfrm>
              <a:custGeom>
                <a:avLst/>
                <a:gdLst>
                  <a:gd name="T0" fmla="*/ 187 w 189"/>
                  <a:gd name="T1" fmla="*/ 214 h 541"/>
                  <a:gd name="T2" fmla="*/ 187 w 189"/>
                  <a:gd name="T3" fmla="*/ 269 h 541"/>
                  <a:gd name="T4" fmla="*/ 184 w 189"/>
                  <a:gd name="T5" fmla="*/ 317 h 541"/>
                  <a:gd name="T6" fmla="*/ 178 w 189"/>
                  <a:gd name="T7" fmla="*/ 366 h 541"/>
                  <a:gd name="T8" fmla="*/ 172 w 189"/>
                  <a:gd name="T9" fmla="*/ 408 h 541"/>
                  <a:gd name="T10" fmla="*/ 162 w 189"/>
                  <a:gd name="T11" fmla="*/ 444 h 541"/>
                  <a:gd name="T12" fmla="*/ 151 w 189"/>
                  <a:gd name="T13" fmla="*/ 478 h 541"/>
                  <a:gd name="T14" fmla="*/ 139 w 189"/>
                  <a:gd name="T15" fmla="*/ 505 h 541"/>
                  <a:gd name="T16" fmla="*/ 125 w 189"/>
                  <a:gd name="T17" fmla="*/ 523 h 541"/>
                  <a:gd name="T18" fmla="*/ 111 w 189"/>
                  <a:gd name="T19" fmla="*/ 535 h 541"/>
                  <a:gd name="T20" fmla="*/ 95 w 189"/>
                  <a:gd name="T21" fmla="*/ 541 h 541"/>
                  <a:gd name="T22" fmla="*/ 81 w 189"/>
                  <a:gd name="T23" fmla="*/ 535 h 541"/>
                  <a:gd name="T24" fmla="*/ 65 w 189"/>
                  <a:gd name="T25" fmla="*/ 523 h 541"/>
                  <a:gd name="T26" fmla="*/ 52 w 189"/>
                  <a:gd name="T27" fmla="*/ 505 h 541"/>
                  <a:gd name="T28" fmla="*/ 38 w 189"/>
                  <a:gd name="T29" fmla="*/ 478 h 541"/>
                  <a:gd name="T30" fmla="*/ 28 w 189"/>
                  <a:gd name="T31" fmla="*/ 444 h 541"/>
                  <a:gd name="T32" fmla="*/ 19 w 189"/>
                  <a:gd name="T33" fmla="*/ 408 h 541"/>
                  <a:gd name="T34" fmla="*/ 11 w 189"/>
                  <a:gd name="T35" fmla="*/ 366 h 541"/>
                  <a:gd name="T36" fmla="*/ 4 w 189"/>
                  <a:gd name="T37" fmla="*/ 317 h 541"/>
                  <a:gd name="T38" fmla="*/ 1 w 189"/>
                  <a:gd name="T39" fmla="*/ 269 h 541"/>
                  <a:gd name="T40" fmla="*/ 0 w 189"/>
                  <a:gd name="T41" fmla="*/ 218 h 541"/>
                  <a:gd name="T42" fmla="*/ 0 w 189"/>
                  <a:gd name="T43" fmla="*/ 0 h 541"/>
                  <a:gd name="T44" fmla="*/ 53 w 189"/>
                  <a:gd name="T45" fmla="*/ 211 h 541"/>
                  <a:gd name="T46" fmla="*/ 91 w 189"/>
                  <a:gd name="T47" fmla="*/ 0 h 541"/>
                  <a:gd name="T48" fmla="*/ 127 w 189"/>
                  <a:gd name="T49" fmla="*/ 202 h 541"/>
                  <a:gd name="T50" fmla="*/ 189 w 189"/>
                  <a:gd name="T51" fmla="*/ 0 h 541"/>
                  <a:gd name="T52" fmla="*/ 189 w 189"/>
                  <a:gd name="T53" fmla="*/ 218 h 541"/>
                  <a:gd name="T54" fmla="*/ 189 w 189"/>
                  <a:gd name="T55" fmla="*/ 218 h 541"/>
                  <a:gd name="T56" fmla="*/ 187 w 189"/>
                  <a:gd name="T57" fmla="*/ 214 h 5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9"/>
                  <a:gd name="T88" fmla="*/ 0 h 541"/>
                  <a:gd name="T89" fmla="*/ 189 w 189"/>
                  <a:gd name="T90" fmla="*/ 541 h 5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9" h="541">
                    <a:moveTo>
                      <a:pt x="187" y="214"/>
                    </a:moveTo>
                    <a:lnTo>
                      <a:pt x="187" y="269"/>
                    </a:lnTo>
                    <a:lnTo>
                      <a:pt x="184" y="317"/>
                    </a:lnTo>
                    <a:lnTo>
                      <a:pt x="178" y="366"/>
                    </a:lnTo>
                    <a:lnTo>
                      <a:pt x="172" y="408"/>
                    </a:lnTo>
                    <a:lnTo>
                      <a:pt x="162" y="444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5" y="523"/>
                    </a:lnTo>
                    <a:lnTo>
                      <a:pt x="111" y="535"/>
                    </a:lnTo>
                    <a:lnTo>
                      <a:pt x="95" y="541"/>
                    </a:lnTo>
                    <a:lnTo>
                      <a:pt x="81" y="535"/>
                    </a:lnTo>
                    <a:lnTo>
                      <a:pt x="65" y="523"/>
                    </a:lnTo>
                    <a:lnTo>
                      <a:pt x="52" y="505"/>
                    </a:lnTo>
                    <a:lnTo>
                      <a:pt x="38" y="478"/>
                    </a:lnTo>
                    <a:lnTo>
                      <a:pt x="28" y="444"/>
                    </a:lnTo>
                    <a:lnTo>
                      <a:pt x="19" y="408"/>
                    </a:lnTo>
                    <a:lnTo>
                      <a:pt x="11" y="366"/>
                    </a:lnTo>
                    <a:lnTo>
                      <a:pt x="4" y="317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1"/>
                    </a:lnTo>
                    <a:lnTo>
                      <a:pt x="91" y="0"/>
                    </a:lnTo>
                    <a:lnTo>
                      <a:pt x="127" y="202"/>
                    </a:lnTo>
                    <a:lnTo>
                      <a:pt x="189" y="0"/>
                    </a:lnTo>
                    <a:lnTo>
                      <a:pt x="189" y="218"/>
                    </a:lnTo>
                    <a:lnTo>
                      <a:pt x="187" y="214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Freeform 162"/>
              <p:cNvSpPr>
                <a:spLocks/>
              </p:cNvSpPr>
              <p:nvPr/>
            </p:nvSpPr>
            <p:spPr bwMode="auto">
              <a:xfrm>
                <a:off x="4781" y="2693"/>
                <a:ext cx="189" cy="541"/>
              </a:xfrm>
              <a:custGeom>
                <a:avLst/>
                <a:gdLst>
                  <a:gd name="T0" fmla="*/ 187 w 189"/>
                  <a:gd name="T1" fmla="*/ 214 h 541"/>
                  <a:gd name="T2" fmla="*/ 187 w 189"/>
                  <a:gd name="T3" fmla="*/ 269 h 541"/>
                  <a:gd name="T4" fmla="*/ 184 w 189"/>
                  <a:gd name="T5" fmla="*/ 317 h 541"/>
                  <a:gd name="T6" fmla="*/ 178 w 189"/>
                  <a:gd name="T7" fmla="*/ 366 h 541"/>
                  <a:gd name="T8" fmla="*/ 172 w 189"/>
                  <a:gd name="T9" fmla="*/ 408 h 541"/>
                  <a:gd name="T10" fmla="*/ 162 w 189"/>
                  <a:gd name="T11" fmla="*/ 444 h 541"/>
                  <a:gd name="T12" fmla="*/ 151 w 189"/>
                  <a:gd name="T13" fmla="*/ 478 h 541"/>
                  <a:gd name="T14" fmla="*/ 139 w 189"/>
                  <a:gd name="T15" fmla="*/ 505 h 541"/>
                  <a:gd name="T16" fmla="*/ 125 w 189"/>
                  <a:gd name="T17" fmla="*/ 523 h 541"/>
                  <a:gd name="T18" fmla="*/ 111 w 189"/>
                  <a:gd name="T19" fmla="*/ 535 h 541"/>
                  <a:gd name="T20" fmla="*/ 95 w 189"/>
                  <a:gd name="T21" fmla="*/ 541 h 541"/>
                  <a:gd name="T22" fmla="*/ 81 w 189"/>
                  <a:gd name="T23" fmla="*/ 535 h 541"/>
                  <a:gd name="T24" fmla="*/ 65 w 189"/>
                  <a:gd name="T25" fmla="*/ 523 h 541"/>
                  <a:gd name="T26" fmla="*/ 52 w 189"/>
                  <a:gd name="T27" fmla="*/ 505 h 541"/>
                  <a:gd name="T28" fmla="*/ 38 w 189"/>
                  <a:gd name="T29" fmla="*/ 478 h 541"/>
                  <a:gd name="T30" fmla="*/ 28 w 189"/>
                  <a:gd name="T31" fmla="*/ 444 h 541"/>
                  <a:gd name="T32" fmla="*/ 19 w 189"/>
                  <a:gd name="T33" fmla="*/ 408 h 541"/>
                  <a:gd name="T34" fmla="*/ 11 w 189"/>
                  <a:gd name="T35" fmla="*/ 366 h 541"/>
                  <a:gd name="T36" fmla="*/ 4 w 189"/>
                  <a:gd name="T37" fmla="*/ 317 h 541"/>
                  <a:gd name="T38" fmla="*/ 1 w 189"/>
                  <a:gd name="T39" fmla="*/ 269 h 541"/>
                  <a:gd name="T40" fmla="*/ 0 w 189"/>
                  <a:gd name="T41" fmla="*/ 218 h 541"/>
                  <a:gd name="T42" fmla="*/ 0 w 189"/>
                  <a:gd name="T43" fmla="*/ 0 h 541"/>
                  <a:gd name="T44" fmla="*/ 53 w 189"/>
                  <a:gd name="T45" fmla="*/ 211 h 541"/>
                  <a:gd name="T46" fmla="*/ 91 w 189"/>
                  <a:gd name="T47" fmla="*/ 0 h 541"/>
                  <a:gd name="T48" fmla="*/ 127 w 189"/>
                  <a:gd name="T49" fmla="*/ 202 h 541"/>
                  <a:gd name="T50" fmla="*/ 189 w 189"/>
                  <a:gd name="T51" fmla="*/ 0 h 541"/>
                  <a:gd name="T52" fmla="*/ 189 w 189"/>
                  <a:gd name="T53" fmla="*/ 218 h 541"/>
                  <a:gd name="T54" fmla="*/ 189 w 189"/>
                  <a:gd name="T55" fmla="*/ 218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9"/>
                  <a:gd name="T85" fmla="*/ 0 h 541"/>
                  <a:gd name="T86" fmla="*/ 189 w 189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9" h="541">
                    <a:moveTo>
                      <a:pt x="187" y="214"/>
                    </a:moveTo>
                    <a:lnTo>
                      <a:pt x="187" y="269"/>
                    </a:lnTo>
                    <a:lnTo>
                      <a:pt x="184" y="317"/>
                    </a:lnTo>
                    <a:lnTo>
                      <a:pt x="178" y="366"/>
                    </a:lnTo>
                    <a:lnTo>
                      <a:pt x="172" y="408"/>
                    </a:lnTo>
                    <a:lnTo>
                      <a:pt x="162" y="444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5" y="523"/>
                    </a:lnTo>
                    <a:lnTo>
                      <a:pt x="111" y="535"/>
                    </a:lnTo>
                    <a:lnTo>
                      <a:pt x="95" y="541"/>
                    </a:lnTo>
                    <a:lnTo>
                      <a:pt x="81" y="535"/>
                    </a:lnTo>
                    <a:lnTo>
                      <a:pt x="65" y="523"/>
                    </a:lnTo>
                    <a:lnTo>
                      <a:pt x="52" y="505"/>
                    </a:lnTo>
                    <a:lnTo>
                      <a:pt x="38" y="478"/>
                    </a:lnTo>
                    <a:lnTo>
                      <a:pt x="28" y="444"/>
                    </a:lnTo>
                    <a:lnTo>
                      <a:pt x="19" y="408"/>
                    </a:lnTo>
                    <a:lnTo>
                      <a:pt x="11" y="366"/>
                    </a:lnTo>
                    <a:lnTo>
                      <a:pt x="4" y="317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1"/>
                    </a:lnTo>
                    <a:lnTo>
                      <a:pt x="91" y="0"/>
                    </a:lnTo>
                    <a:lnTo>
                      <a:pt x="127" y="202"/>
                    </a:lnTo>
                    <a:lnTo>
                      <a:pt x="189" y="0"/>
                    </a:lnTo>
                    <a:lnTo>
                      <a:pt x="189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Freeform 163"/>
              <p:cNvSpPr>
                <a:spLocks/>
              </p:cNvSpPr>
              <p:nvPr/>
            </p:nvSpPr>
            <p:spPr bwMode="auto">
              <a:xfrm>
                <a:off x="4616" y="3367"/>
                <a:ext cx="35" cy="790"/>
              </a:xfrm>
              <a:custGeom>
                <a:avLst/>
                <a:gdLst>
                  <a:gd name="T0" fmla="*/ 33 w 35"/>
                  <a:gd name="T1" fmla="*/ 790 h 790"/>
                  <a:gd name="T2" fmla="*/ 35 w 35"/>
                  <a:gd name="T3" fmla="*/ 0 h 790"/>
                  <a:gd name="T4" fmla="*/ 0 w 35"/>
                  <a:gd name="T5" fmla="*/ 0 h 790"/>
                  <a:gd name="T6" fmla="*/ 0 w 35"/>
                  <a:gd name="T7" fmla="*/ 790 h 790"/>
                  <a:gd name="T8" fmla="*/ 35 w 35"/>
                  <a:gd name="T9" fmla="*/ 790 h 790"/>
                  <a:gd name="T10" fmla="*/ 35 w 35"/>
                  <a:gd name="T11" fmla="*/ 790 h 790"/>
                  <a:gd name="T12" fmla="*/ 33 w 35"/>
                  <a:gd name="T13" fmla="*/ 790 h 7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790"/>
                  <a:gd name="T23" fmla="*/ 35 w 35"/>
                  <a:gd name="T24" fmla="*/ 790 h 7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790">
                    <a:moveTo>
                      <a:pt x="33" y="790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90"/>
                    </a:lnTo>
                    <a:lnTo>
                      <a:pt x="35" y="790"/>
                    </a:lnTo>
                    <a:lnTo>
                      <a:pt x="33" y="790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Freeform 164"/>
              <p:cNvSpPr>
                <a:spLocks/>
              </p:cNvSpPr>
              <p:nvPr/>
            </p:nvSpPr>
            <p:spPr bwMode="auto">
              <a:xfrm>
                <a:off x="4616" y="3367"/>
                <a:ext cx="35" cy="790"/>
              </a:xfrm>
              <a:custGeom>
                <a:avLst/>
                <a:gdLst>
                  <a:gd name="T0" fmla="*/ 33 w 35"/>
                  <a:gd name="T1" fmla="*/ 790 h 790"/>
                  <a:gd name="T2" fmla="*/ 35 w 35"/>
                  <a:gd name="T3" fmla="*/ 0 h 790"/>
                  <a:gd name="T4" fmla="*/ 0 w 35"/>
                  <a:gd name="T5" fmla="*/ 0 h 790"/>
                  <a:gd name="T6" fmla="*/ 0 w 35"/>
                  <a:gd name="T7" fmla="*/ 790 h 790"/>
                  <a:gd name="T8" fmla="*/ 35 w 35"/>
                  <a:gd name="T9" fmla="*/ 790 h 790"/>
                  <a:gd name="T10" fmla="*/ 35 w 35"/>
                  <a:gd name="T11" fmla="*/ 790 h 7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90"/>
                  <a:gd name="T20" fmla="*/ 35 w 35"/>
                  <a:gd name="T21" fmla="*/ 790 h 7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90">
                    <a:moveTo>
                      <a:pt x="33" y="790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90"/>
                    </a:lnTo>
                    <a:lnTo>
                      <a:pt x="35" y="790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Freeform 165"/>
              <p:cNvSpPr>
                <a:spLocks/>
              </p:cNvSpPr>
              <p:nvPr/>
            </p:nvSpPr>
            <p:spPr bwMode="auto">
              <a:xfrm>
                <a:off x="4562" y="2856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3 w 123"/>
                  <a:gd name="T3" fmla="*/ 272 h 541"/>
                  <a:gd name="T4" fmla="*/ 120 w 123"/>
                  <a:gd name="T5" fmla="*/ 321 h 541"/>
                  <a:gd name="T6" fmla="*/ 116 w 123"/>
                  <a:gd name="T7" fmla="*/ 369 h 541"/>
                  <a:gd name="T8" fmla="*/ 112 w 123"/>
                  <a:gd name="T9" fmla="*/ 411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8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2 w 123"/>
                  <a:gd name="T25" fmla="*/ 526 h 541"/>
                  <a:gd name="T26" fmla="*/ 34 w 123"/>
                  <a:gd name="T27" fmla="*/ 508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11 h 541"/>
                  <a:gd name="T34" fmla="*/ 7 w 123"/>
                  <a:gd name="T35" fmla="*/ 369 h 541"/>
                  <a:gd name="T36" fmla="*/ 4 w 123"/>
                  <a:gd name="T37" fmla="*/ 321 h 541"/>
                  <a:gd name="T38" fmla="*/ 2 w 123"/>
                  <a:gd name="T39" fmla="*/ 272 h 541"/>
                  <a:gd name="T40" fmla="*/ 0 w 123"/>
                  <a:gd name="T41" fmla="*/ 221 h 541"/>
                  <a:gd name="T42" fmla="*/ 0 w 123"/>
                  <a:gd name="T43" fmla="*/ 0 h 541"/>
                  <a:gd name="T44" fmla="*/ 34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21 h 541"/>
                  <a:gd name="T54" fmla="*/ 123 w 123"/>
                  <a:gd name="T55" fmla="*/ 221 h 541"/>
                  <a:gd name="T56" fmla="*/ 123 w 123"/>
                  <a:gd name="T57" fmla="*/ 218 h 5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3"/>
                  <a:gd name="T88" fmla="*/ 0 h 541"/>
                  <a:gd name="T89" fmla="*/ 123 w 123"/>
                  <a:gd name="T90" fmla="*/ 541 h 5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3" h="541">
                    <a:moveTo>
                      <a:pt x="123" y="218"/>
                    </a:moveTo>
                    <a:lnTo>
                      <a:pt x="123" y="272"/>
                    </a:lnTo>
                    <a:lnTo>
                      <a:pt x="120" y="321"/>
                    </a:lnTo>
                    <a:lnTo>
                      <a:pt x="116" y="369"/>
                    </a:lnTo>
                    <a:lnTo>
                      <a:pt x="112" y="411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8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2" y="526"/>
                    </a:lnTo>
                    <a:lnTo>
                      <a:pt x="34" y="508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11"/>
                    </a:lnTo>
                    <a:lnTo>
                      <a:pt x="7" y="369"/>
                    </a:lnTo>
                    <a:lnTo>
                      <a:pt x="4" y="321"/>
                    </a:lnTo>
                    <a:lnTo>
                      <a:pt x="2" y="272"/>
                    </a:lnTo>
                    <a:lnTo>
                      <a:pt x="0" y="221"/>
                    </a:lnTo>
                    <a:lnTo>
                      <a:pt x="0" y="0"/>
                    </a:lnTo>
                    <a:lnTo>
                      <a:pt x="34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21"/>
                    </a:lnTo>
                    <a:lnTo>
                      <a:pt x="123" y="218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Freeform 166"/>
              <p:cNvSpPr>
                <a:spLocks/>
              </p:cNvSpPr>
              <p:nvPr/>
            </p:nvSpPr>
            <p:spPr bwMode="auto">
              <a:xfrm>
                <a:off x="4562" y="2856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3 w 123"/>
                  <a:gd name="T3" fmla="*/ 272 h 541"/>
                  <a:gd name="T4" fmla="*/ 120 w 123"/>
                  <a:gd name="T5" fmla="*/ 321 h 541"/>
                  <a:gd name="T6" fmla="*/ 116 w 123"/>
                  <a:gd name="T7" fmla="*/ 369 h 541"/>
                  <a:gd name="T8" fmla="*/ 112 w 123"/>
                  <a:gd name="T9" fmla="*/ 411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8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2 w 123"/>
                  <a:gd name="T25" fmla="*/ 526 h 541"/>
                  <a:gd name="T26" fmla="*/ 34 w 123"/>
                  <a:gd name="T27" fmla="*/ 508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11 h 541"/>
                  <a:gd name="T34" fmla="*/ 7 w 123"/>
                  <a:gd name="T35" fmla="*/ 369 h 541"/>
                  <a:gd name="T36" fmla="*/ 4 w 123"/>
                  <a:gd name="T37" fmla="*/ 321 h 541"/>
                  <a:gd name="T38" fmla="*/ 2 w 123"/>
                  <a:gd name="T39" fmla="*/ 272 h 541"/>
                  <a:gd name="T40" fmla="*/ 0 w 123"/>
                  <a:gd name="T41" fmla="*/ 221 h 541"/>
                  <a:gd name="T42" fmla="*/ 0 w 123"/>
                  <a:gd name="T43" fmla="*/ 0 h 541"/>
                  <a:gd name="T44" fmla="*/ 34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21 h 541"/>
                  <a:gd name="T54" fmla="*/ 123 w 123"/>
                  <a:gd name="T55" fmla="*/ 221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1"/>
                  <a:gd name="T86" fmla="*/ 123 w 123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1">
                    <a:moveTo>
                      <a:pt x="123" y="218"/>
                    </a:moveTo>
                    <a:lnTo>
                      <a:pt x="123" y="272"/>
                    </a:lnTo>
                    <a:lnTo>
                      <a:pt x="120" y="321"/>
                    </a:lnTo>
                    <a:lnTo>
                      <a:pt x="116" y="369"/>
                    </a:lnTo>
                    <a:lnTo>
                      <a:pt x="112" y="411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8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2" y="526"/>
                    </a:lnTo>
                    <a:lnTo>
                      <a:pt x="34" y="508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11"/>
                    </a:lnTo>
                    <a:lnTo>
                      <a:pt x="7" y="369"/>
                    </a:lnTo>
                    <a:lnTo>
                      <a:pt x="4" y="321"/>
                    </a:lnTo>
                    <a:lnTo>
                      <a:pt x="2" y="272"/>
                    </a:lnTo>
                    <a:lnTo>
                      <a:pt x="0" y="221"/>
                    </a:lnTo>
                    <a:lnTo>
                      <a:pt x="0" y="0"/>
                    </a:lnTo>
                    <a:lnTo>
                      <a:pt x="34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21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Freeform 167"/>
              <p:cNvSpPr>
                <a:spLocks/>
              </p:cNvSpPr>
              <p:nvPr/>
            </p:nvSpPr>
            <p:spPr bwMode="auto">
              <a:xfrm>
                <a:off x="4532" y="2877"/>
                <a:ext cx="188" cy="542"/>
              </a:xfrm>
              <a:custGeom>
                <a:avLst/>
                <a:gdLst>
                  <a:gd name="T0" fmla="*/ 187 w 188"/>
                  <a:gd name="T1" fmla="*/ 215 h 542"/>
                  <a:gd name="T2" fmla="*/ 187 w 188"/>
                  <a:gd name="T3" fmla="*/ 269 h 542"/>
                  <a:gd name="T4" fmla="*/ 183 w 188"/>
                  <a:gd name="T5" fmla="*/ 321 h 542"/>
                  <a:gd name="T6" fmla="*/ 178 w 188"/>
                  <a:gd name="T7" fmla="*/ 366 h 542"/>
                  <a:gd name="T8" fmla="*/ 170 w 188"/>
                  <a:gd name="T9" fmla="*/ 409 h 542"/>
                  <a:gd name="T10" fmla="*/ 161 w 188"/>
                  <a:gd name="T11" fmla="*/ 445 h 542"/>
                  <a:gd name="T12" fmla="*/ 150 w 188"/>
                  <a:gd name="T13" fmla="*/ 478 h 542"/>
                  <a:gd name="T14" fmla="*/ 138 w 188"/>
                  <a:gd name="T15" fmla="*/ 505 h 542"/>
                  <a:gd name="T16" fmla="*/ 125 w 188"/>
                  <a:gd name="T17" fmla="*/ 524 h 542"/>
                  <a:gd name="T18" fmla="*/ 111 w 188"/>
                  <a:gd name="T19" fmla="*/ 536 h 542"/>
                  <a:gd name="T20" fmla="*/ 95 w 188"/>
                  <a:gd name="T21" fmla="*/ 542 h 542"/>
                  <a:gd name="T22" fmla="*/ 79 w 188"/>
                  <a:gd name="T23" fmla="*/ 536 h 542"/>
                  <a:gd name="T24" fmla="*/ 64 w 188"/>
                  <a:gd name="T25" fmla="*/ 524 h 542"/>
                  <a:gd name="T26" fmla="*/ 51 w 188"/>
                  <a:gd name="T27" fmla="*/ 505 h 542"/>
                  <a:gd name="T28" fmla="*/ 38 w 188"/>
                  <a:gd name="T29" fmla="*/ 478 h 542"/>
                  <a:gd name="T30" fmla="*/ 28 w 188"/>
                  <a:gd name="T31" fmla="*/ 445 h 542"/>
                  <a:gd name="T32" fmla="*/ 18 w 188"/>
                  <a:gd name="T33" fmla="*/ 409 h 542"/>
                  <a:gd name="T34" fmla="*/ 10 w 188"/>
                  <a:gd name="T35" fmla="*/ 366 h 542"/>
                  <a:gd name="T36" fmla="*/ 4 w 188"/>
                  <a:gd name="T37" fmla="*/ 321 h 542"/>
                  <a:gd name="T38" fmla="*/ 0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3 w 188"/>
                  <a:gd name="T45" fmla="*/ 212 h 542"/>
                  <a:gd name="T46" fmla="*/ 91 w 188"/>
                  <a:gd name="T47" fmla="*/ 0 h 542"/>
                  <a:gd name="T48" fmla="*/ 126 w 188"/>
                  <a:gd name="T49" fmla="*/ 206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187 w 188"/>
                  <a:gd name="T57" fmla="*/ 215 h 5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"/>
                  <a:gd name="T88" fmla="*/ 0 h 542"/>
                  <a:gd name="T89" fmla="*/ 188 w 188"/>
                  <a:gd name="T90" fmla="*/ 542 h 5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" h="542">
                    <a:moveTo>
                      <a:pt x="187" y="215"/>
                    </a:moveTo>
                    <a:lnTo>
                      <a:pt x="187" y="269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5"/>
                    </a:lnTo>
                    <a:lnTo>
                      <a:pt x="150" y="478"/>
                    </a:lnTo>
                    <a:lnTo>
                      <a:pt x="138" y="505"/>
                    </a:lnTo>
                    <a:lnTo>
                      <a:pt x="125" y="524"/>
                    </a:lnTo>
                    <a:lnTo>
                      <a:pt x="111" y="536"/>
                    </a:lnTo>
                    <a:lnTo>
                      <a:pt x="95" y="542"/>
                    </a:lnTo>
                    <a:lnTo>
                      <a:pt x="79" y="536"/>
                    </a:lnTo>
                    <a:lnTo>
                      <a:pt x="64" y="524"/>
                    </a:lnTo>
                    <a:lnTo>
                      <a:pt x="51" y="505"/>
                    </a:lnTo>
                    <a:lnTo>
                      <a:pt x="38" y="478"/>
                    </a:lnTo>
                    <a:lnTo>
                      <a:pt x="28" y="445"/>
                    </a:lnTo>
                    <a:lnTo>
                      <a:pt x="18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6" y="206"/>
                    </a:lnTo>
                    <a:lnTo>
                      <a:pt x="188" y="0"/>
                    </a:lnTo>
                    <a:lnTo>
                      <a:pt x="188" y="218"/>
                    </a:lnTo>
                    <a:lnTo>
                      <a:pt x="187" y="215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Freeform 168"/>
              <p:cNvSpPr>
                <a:spLocks/>
              </p:cNvSpPr>
              <p:nvPr/>
            </p:nvSpPr>
            <p:spPr bwMode="auto">
              <a:xfrm>
                <a:off x="4532" y="2877"/>
                <a:ext cx="188" cy="542"/>
              </a:xfrm>
              <a:custGeom>
                <a:avLst/>
                <a:gdLst>
                  <a:gd name="T0" fmla="*/ 187 w 188"/>
                  <a:gd name="T1" fmla="*/ 215 h 542"/>
                  <a:gd name="T2" fmla="*/ 187 w 188"/>
                  <a:gd name="T3" fmla="*/ 269 h 542"/>
                  <a:gd name="T4" fmla="*/ 183 w 188"/>
                  <a:gd name="T5" fmla="*/ 321 h 542"/>
                  <a:gd name="T6" fmla="*/ 178 w 188"/>
                  <a:gd name="T7" fmla="*/ 366 h 542"/>
                  <a:gd name="T8" fmla="*/ 170 w 188"/>
                  <a:gd name="T9" fmla="*/ 409 h 542"/>
                  <a:gd name="T10" fmla="*/ 161 w 188"/>
                  <a:gd name="T11" fmla="*/ 445 h 542"/>
                  <a:gd name="T12" fmla="*/ 150 w 188"/>
                  <a:gd name="T13" fmla="*/ 478 h 542"/>
                  <a:gd name="T14" fmla="*/ 138 w 188"/>
                  <a:gd name="T15" fmla="*/ 505 h 542"/>
                  <a:gd name="T16" fmla="*/ 125 w 188"/>
                  <a:gd name="T17" fmla="*/ 524 h 542"/>
                  <a:gd name="T18" fmla="*/ 111 w 188"/>
                  <a:gd name="T19" fmla="*/ 536 h 542"/>
                  <a:gd name="T20" fmla="*/ 95 w 188"/>
                  <a:gd name="T21" fmla="*/ 542 h 542"/>
                  <a:gd name="T22" fmla="*/ 79 w 188"/>
                  <a:gd name="T23" fmla="*/ 536 h 542"/>
                  <a:gd name="T24" fmla="*/ 64 w 188"/>
                  <a:gd name="T25" fmla="*/ 524 h 542"/>
                  <a:gd name="T26" fmla="*/ 51 w 188"/>
                  <a:gd name="T27" fmla="*/ 505 h 542"/>
                  <a:gd name="T28" fmla="*/ 38 w 188"/>
                  <a:gd name="T29" fmla="*/ 478 h 542"/>
                  <a:gd name="T30" fmla="*/ 28 w 188"/>
                  <a:gd name="T31" fmla="*/ 445 h 542"/>
                  <a:gd name="T32" fmla="*/ 18 w 188"/>
                  <a:gd name="T33" fmla="*/ 409 h 542"/>
                  <a:gd name="T34" fmla="*/ 10 w 188"/>
                  <a:gd name="T35" fmla="*/ 366 h 542"/>
                  <a:gd name="T36" fmla="*/ 4 w 188"/>
                  <a:gd name="T37" fmla="*/ 321 h 542"/>
                  <a:gd name="T38" fmla="*/ 0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3 w 188"/>
                  <a:gd name="T45" fmla="*/ 212 h 542"/>
                  <a:gd name="T46" fmla="*/ 91 w 188"/>
                  <a:gd name="T47" fmla="*/ 0 h 542"/>
                  <a:gd name="T48" fmla="*/ 126 w 188"/>
                  <a:gd name="T49" fmla="*/ 206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542"/>
                  <a:gd name="T86" fmla="*/ 188 w 188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542">
                    <a:moveTo>
                      <a:pt x="187" y="215"/>
                    </a:moveTo>
                    <a:lnTo>
                      <a:pt x="187" y="269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5"/>
                    </a:lnTo>
                    <a:lnTo>
                      <a:pt x="150" y="478"/>
                    </a:lnTo>
                    <a:lnTo>
                      <a:pt x="138" y="505"/>
                    </a:lnTo>
                    <a:lnTo>
                      <a:pt x="125" y="524"/>
                    </a:lnTo>
                    <a:lnTo>
                      <a:pt x="111" y="536"/>
                    </a:lnTo>
                    <a:lnTo>
                      <a:pt x="95" y="542"/>
                    </a:lnTo>
                    <a:lnTo>
                      <a:pt x="79" y="536"/>
                    </a:lnTo>
                    <a:lnTo>
                      <a:pt x="64" y="524"/>
                    </a:lnTo>
                    <a:lnTo>
                      <a:pt x="51" y="505"/>
                    </a:lnTo>
                    <a:lnTo>
                      <a:pt x="38" y="478"/>
                    </a:lnTo>
                    <a:lnTo>
                      <a:pt x="28" y="445"/>
                    </a:lnTo>
                    <a:lnTo>
                      <a:pt x="18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6" y="206"/>
                    </a:lnTo>
                    <a:lnTo>
                      <a:pt x="188" y="0"/>
                    </a:lnTo>
                    <a:lnTo>
                      <a:pt x="188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Freeform 169"/>
              <p:cNvSpPr>
                <a:spLocks/>
              </p:cNvSpPr>
              <p:nvPr/>
            </p:nvSpPr>
            <p:spPr bwMode="auto">
              <a:xfrm>
                <a:off x="475" y="3231"/>
                <a:ext cx="35" cy="759"/>
              </a:xfrm>
              <a:custGeom>
                <a:avLst/>
                <a:gdLst>
                  <a:gd name="T0" fmla="*/ 33 w 35"/>
                  <a:gd name="T1" fmla="*/ 759 h 759"/>
                  <a:gd name="T2" fmla="*/ 35 w 35"/>
                  <a:gd name="T3" fmla="*/ 0 h 759"/>
                  <a:gd name="T4" fmla="*/ 0 w 35"/>
                  <a:gd name="T5" fmla="*/ 0 h 759"/>
                  <a:gd name="T6" fmla="*/ 0 w 35"/>
                  <a:gd name="T7" fmla="*/ 759 h 759"/>
                  <a:gd name="T8" fmla="*/ 35 w 35"/>
                  <a:gd name="T9" fmla="*/ 759 h 759"/>
                  <a:gd name="T10" fmla="*/ 35 w 35"/>
                  <a:gd name="T11" fmla="*/ 759 h 759"/>
                  <a:gd name="T12" fmla="*/ 33 w 35"/>
                  <a:gd name="T13" fmla="*/ 759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759"/>
                  <a:gd name="T23" fmla="*/ 35 w 3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759">
                    <a:moveTo>
                      <a:pt x="33" y="759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5" y="759"/>
                    </a:lnTo>
                    <a:lnTo>
                      <a:pt x="33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Freeform 170"/>
              <p:cNvSpPr>
                <a:spLocks/>
              </p:cNvSpPr>
              <p:nvPr/>
            </p:nvSpPr>
            <p:spPr bwMode="auto">
              <a:xfrm>
                <a:off x="475" y="3231"/>
                <a:ext cx="35" cy="759"/>
              </a:xfrm>
              <a:custGeom>
                <a:avLst/>
                <a:gdLst>
                  <a:gd name="T0" fmla="*/ 33 w 35"/>
                  <a:gd name="T1" fmla="*/ 759 h 759"/>
                  <a:gd name="T2" fmla="*/ 35 w 35"/>
                  <a:gd name="T3" fmla="*/ 0 h 759"/>
                  <a:gd name="T4" fmla="*/ 0 w 35"/>
                  <a:gd name="T5" fmla="*/ 0 h 759"/>
                  <a:gd name="T6" fmla="*/ 0 w 35"/>
                  <a:gd name="T7" fmla="*/ 759 h 759"/>
                  <a:gd name="T8" fmla="*/ 35 w 35"/>
                  <a:gd name="T9" fmla="*/ 759 h 759"/>
                  <a:gd name="T10" fmla="*/ 35 w 35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59"/>
                  <a:gd name="T20" fmla="*/ 35 w 35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59">
                    <a:moveTo>
                      <a:pt x="33" y="759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5" y="759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Freeform 171"/>
              <p:cNvSpPr>
                <a:spLocks/>
              </p:cNvSpPr>
              <p:nvPr/>
            </p:nvSpPr>
            <p:spPr bwMode="auto">
              <a:xfrm>
                <a:off x="421" y="2720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2 w 123"/>
                  <a:gd name="T3" fmla="*/ 272 h 541"/>
                  <a:gd name="T4" fmla="*/ 120 w 123"/>
                  <a:gd name="T5" fmla="*/ 321 h 541"/>
                  <a:gd name="T6" fmla="*/ 116 w 123"/>
                  <a:gd name="T7" fmla="*/ 366 h 541"/>
                  <a:gd name="T8" fmla="*/ 111 w 123"/>
                  <a:gd name="T9" fmla="*/ 408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5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3 w 123"/>
                  <a:gd name="T25" fmla="*/ 526 h 541"/>
                  <a:gd name="T26" fmla="*/ 33 w 123"/>
                  <a:gd name="T27" fmla="*/ 505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08 h 541"/>
                  <a:gd name="T34" fmla="*/ 7 w 123"/>
                  <a:gd name="T35" fmla="*/ 366 h 541"/>
                  <a:gd name="T36" fmla="*/ 3 w 123"/>
                  <a:gd name="T37" fmla="*/ 321 h 541"/>
                  <a:gd name="T38" fmla="*/ 2 w 123"/>
                  <a:gd name="T39" fmla="*/ 272 h 541"/>
                  <a:gd name="T40" fmla="*/ 0 w 123"/>
                  <a:gd name="T41" fmla="*/ 218 h 541"/>
                  <a:gd name="T42" fmla="*/ 0 w 123"/>
                  <a:gd name="T43" fmla="*/ 0 h 541"/>
                  <a:gd name="T44" fmla="*/ 35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18 h 541"/>
                  <a:gd name="T54" fmla="*/ 123 w 123"/>
                  <a:gd name="T55" fmla="*/ 218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1"/>
                  <a:gd name="T86" fmla="*/ 123 w 123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1">
                    <a:moveTo>
                      <a:pt x="123" y="218"/>
                    </a:moveTo>
                    <a:lnTo>
                      <a:pt x="122" y="272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1" y="408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3" y="526"/>
                    </a:lnTo>
                    <a:lnTo>
                      <a:pt x="33" y="505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3" y="321"/>
                    </a:lnTo>
                    <a:lnTo>
                      <a:pt x="2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Freeform 172"/>
              <p:cNvSpPr>
                <a:spLocks/>
              </p:cNvSpPr>
              <p:nvPr/>
            </p:nvSpPr>
            <p:spPr bwMode="auto">
              <a:xfrm>
                <a:off x="421" y="2720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2 w 123"/>
                  <a:gd name="T3" fmla="*/ 272 h 541"/>
                  <a:gd name="T4" fmla="*/ 120 w 123"/>
                  <a:gd name="T5" fmla="*/ 321 h 541"/>
                  <a:gd name="T6" fmla="*/ 116 w 123"/>
                  <a:gd name="T7" fmla="*/ 366 h 541"/>
                  <a:gd name="T8" fmla="*/ 111 w 123"/>
                  <a:gd name="T9" fmla="*/ 408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5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3 w 123"/>
                  <a:gd name="T25" fmla="*/ 526 h 541"/>
                  <a:gd name="T26" fmla="*/ 33 w 123"/>
                  <a:gd name="T27" fmla="*/ 505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08 h 541"/>
                  <a:gd name="T34" fmla="*/ 7 w 123"/>
                  <a:gd name="T35" fmla="*/ 366 h 541"/>
                  <a:gd name="T36" fmla="*/ 3 w 123"/>
                  <a:gd name="T37" fmla="*/ 321 h 541"/>
                  <a:gd name="T38" fmla="*/ 2 w 123"/>
                  <a:gd name="T39" fmla="*/ 272 h 541"/>
                  <a:gd name="T40" fmla="*/ 0 w 123"/>
                  <a:gd name="T41" fmla="*/ 218 h 541"/>
                  <a:gd name="T42" fmla="*/ 0 w 123"/>
                  <a:gd name="T43" fmla="*/ 0 h 541"/>
                  <a:gd name="T44" fmla="*/ 35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18 h 541"/>
                  <a:gd name="T54" fmla="*/ 123 w 123"/>
                  <a:gd name="T55" fmla="*/ 218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1"/>
                  <a:gd name="T86" fmla="*/ 123 w 123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1">
                    <a:moveTo>
                      <a:pt x="123" y="218"/>
                    </a:moveTo>
                    <a:lnTo>
                      <a:pt x="122" y="272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1" y="408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3" y="526"/>
                    </a:lnTo>
                    <a:lnTo>
                      <a:pt x="33" y="505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3" y="321"/>
                    </a:lnTo>
                    <a:lnTo>
                      <a:pt x="2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Freeform 173"/>
              <p:cNvSpPr>
                <a:spLocks/>
              </p:cNvSpPr>
              <p:nvPr/>
            </p:nvSpPr>
            <p:spPr bwMode="auto">
              <a:xfrm>
                <a:off x="390" y="2741"/>
                <a:ext cx="188" cy="542"/>
              </a:xfrm>
              <a:custGeom>
                <a:avLst/>
                <a:gdLst>
                  <a:gd name="T0" fmla="*/ 188 w 188"/>
                  <a:gd name="T1" fmla="*/ 215 h 542"/>
                  <a:gd name="T2" fmla="*/ 188 w 188"/>
                  <a:gd name="T3" fmla="*/ 269 h 542"/>
                  <a:gd name="T4" fmla="*/ 184 w 188"/>
                  <a:gd name="T5" fmla="*/ 318 h 542"/>
                  <a:gd name="T6" fmla="*/ 179 w 188"/>
                  <a:gd name="T7" fmla="*/ 366 h 542"/>
                  <a:gd name="T8" fmla="*/ 171 w 188"/>
                  <a:gd name="T9" fmla="*/ 408 h 542"/>
                  <a:gd name="T10" fmla="*/ 162 w 188"/>
                  <a:gd name="T11" fmla="*/ 445 h 542"/>
                  <a:gd name="T12" fmla="*/ 151 w 188"/>
                  <a:gd name="T13" fmla="*/ 478 h 542"/>
                  <a:gd name="T14" fmla="*/ 139 w 188"/>
                  <a:gd name="T15" fmla="*/ 505 h 542"/>
                  <a:gd name="T16" fmla="*/ 126 w 188"/>
                  <a:gd name="T17" fmla="*/ 523 h 542"/>
                  <a:gd name="T18" fmla="*/ 112 w 188"/>
                  <a:gd name="T19" fmla="*/ 535 h 542"/>
                  <a:gd name="T20" fmla="*/ 96 w 188"/>
                  <a:gd name="T21" fmla="*/ 542 h 542"/>
                  <a:gd name="T22" fmla="*/ 80 w 188"/>
                  <a:gd name="T23" fmla="*/ 535 h 542"/>
                  <a:gd name="T24" fmla="*/ 66 w 188"/>
                  <a:gd name="T25" fmla="*/ 523 h 542"/>
                  <a:gd name="T26" fmla="*/ 52 w 188"/>
                  <a:gd name="T27" fmla="*/ 505 h 542"/>
                  <a:gd name="T28" fmla="*/ 39 w 188"/>
                  <a:gd name="T29" fmla="*/ 478 h 542"/>
                  <a:gd name="T30" fmla="*/ 29 w 188"/>
                  <a:gd name="T31" fmla="*/ 445 h 542"/>
                  <a:gd name="T32" fmla="*/ 18 w 188"/>
                  <a:gd name="T33" fmla="*/ 408 h 542"/>
                  <a:gd name="T34" fmla="*/ 10 w 188"/>
                  <a:gd name="T35" fmla="*/ 366 h 542"/>
                  <a:gd name="T36" fmla="*/ 5 w 188"/>
                  <a:gd name="T37" fmla="*/ 318 h 542"/>
                  <a:gd name="T38" fmla="*/ 1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2 w 188"/>
                  <a:gd name="T45" fmla="*/ 212 h 542"/>
                  <a:gd name="T46" fmla="*/ 92 w 188"/>
                  <a:gd name="T47" fmla="*/ 0 h 542"/>
                  <a:gd name="T48" fmla="*/ 128 w 188"/>
                  <a:gd name="T49" fmla="*/ 203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188 w 188"/>
                  <a:gd name="T57" fmla="*/ 215 h 5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"/>
                  <a:gd name="T88" fmla="*/ 0 h 542"/>
                  <a:gd name="T89" fmla="*/ 188 w 188"/>
                  <a:gd name="T90" fmla="*/ 542 h 5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" h="542">
                    <a:moveTo>
                      <a:pt x="188" y="215"/>
                    </a:moveTo>
                    <a:lnTo>
                      <a:pt x="188" y="269"/>
                    </a:lnTo>
                    <a:lnTo>
                      <a:pt x="184" y="318"/>
                    </a:lnTo>
                    <a:lnTo>
                      <a:pt x="179" y="366"/>
                    </a:lnTo>
                    <a:lnTo>
                      <a:pt x="171" y="408"/>
                    </a:lnTo>
                    <a:lnTo>
                      <a:pt x="162" y="445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6" y="523"/>
                    </a:lnTo>
                    <a:lnTo>
                      <a:pt x="112" y="535"/>
                    </a:lnTo>
                    <a:lnTo>
                      <a:pt x="96" y="542"/>
                    </a:lnTo>
                    <a:lnTo>
                      <a:pt x="80" y="535"/>
                    </a:lnTo>
                    <a:lnTo>
                      <a:pt x="66" y="523"/>
                    </a:lnTo>
                    <a:lnTo>
                      <a:pt x="52" y="505"/>
                    </a:lnTo>
                    <a:lnTo>
                      <a:pt x="39" y="478"/>
                    </a:lnTo>
                    <a:lnTo>
                      <a:pt x="29" y="445"/>
                    </a:lnTo>
                    <a:lnTo>
                      <a:pt x="18" y="408"/>
                    </a:lnTo>
                    <a:lnTo>
                      <a:pt x="10" y="366"/>
                    </a:lnTo>
                    <a:lnTo>
                      <a:pt x="5" y="318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2" y="212"/>
                    </a:lnTo>
                    <a:lnTo>
                      <a:pt x="92" y="0"/>
                    </a:lnTo>
                    <a:lnTo>
                      <a:pt x="128" y="203"/>
                    </a:lnTo>
                    <a:lnTo>
                      <a:pt x="188" y="0"/>
                    </a:lnTo>
                    <a:lnTo>
                      <a:pt x="188" y="218"/>
                    </a:lnTo>
                    <a:lnTo>
                      <a:pt x="188" y="215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Freeform 174"/>
              <p:cNvSpPr>
                <a:spLocks/>
              </p:cNvSpPr>
              <p:nvPr/>
            </p:nvSpPr>
            <p:spPr bwMode="auto">
              <a:xfrm>
                <a:off x="390" y="2741"/>
                <a:ext cx="188" cy="542"/>
              </a:xfrm>
              <a:custGeom>
                <a:avLst/>
                <a:gdLst>
                  <a:gd name="T0" fmla="*/ 188 w 188"/>
                  <a:gd name="T1" fmla="*/ 215 h 542"/>
                  <a:gd name="T2" fmla="*/ 188 w 188"/>
                  <a:gd name="T3" fmla="*/ 269 h 542"/>
                  <a:gd name="T4" fmla="*/ 184 w 188"/>
                  <a:gd name="T5" fmla="*/ 318 h 542"/>
                  <a:gd name="T6" fmla="*/ 179 w 188"/>
                  <a:gd name="T7" fmla="*/ 366 h 542"/>
                  <a:gd name="T8" fmla="*/ 171 w 188"/>
                  <a:gd name="T9" fmla="*/ 408 h 542"/>
                  <a:gd name="T10" fmla="*/ 162 w 188"/>
                  <a:gd name="T11" fmla="*/ 445 h 542"/>
                  <a:gd name="T12" fmla="*/ 151 w 188"/>
                  <a:gd name="T13" fmla="*/ 478 h 542"/>
                  <a:gd name="T14" fmla="*/ 139 w 188"/>
                  <a:gd name="T15" fmla="*/ 505 h 542"/>
                  <a:gd name="T16" fmla="*/ 126 w 188"/>
                  <a:gd name="T17" fmla="*/ 523 h 542"/>
                  <a:gd name="T18" fmla="*/ 112 w 188"/>
                  <a:gd name="T19" fmla="*/ 535 h 542"/>
                  <a:gd name="T20" fmla="*/ 96 w 188"/>
                  <a:gd name="T21" fmla="*/ 542 h 542"/>
                  <a:gd name="T22" fmla="*/ 80 w 188"/>
                  <a:gd name="T23" fmla="*/ 535 h 542"/>
                  <a:gd name="T24" fmla="*/ 66 w 188"/>
                  <a:gd name="T25" fmla="*/ 523 h 542"/>
                  <a:gd name="T26" fmla="*/ 52 w 188"/>
                  <a:gd name="T27" fmla="*/ 505 h 542"/>
                  <a:gd name="T28" fmla="*/ 39 w 188"/>
                  <a:gd name="T29" fmla="*/ 478 h 542"/>
                  <a:gd name="T30" fmla="*/ 29 w 188"/>
                  <a:gd name="T31" fmla="*/ 445 h 542"/>
                  <a:gd name="T32" fmla="*/ 18 w 188"/>
                  <a:gd name="T33" fmla="*/ 408 h 542"/>
                  <a:gd name="T34" fmla="*/ 10 w 188"/>
                  <a:gd name="T35" fmla="*/ 366 h 542"/>
                  <a:gd name="T36" fmla="*/ 5 w 188"/>
                  <a:gd name="T37" fmla="*/ 318 h 542"/>
                  <a:gd name="T38" fmla="*/ 1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2 w 188"/>
                  <a:gd name="T45" fmla="*/ 212 h 542"/>
                  <a:gd name="T46" fmla="*/ 92 w 188"/>
                  <a:gd name="T47" fmla="*/ 0 h 542"/>
                  <a:gd name="T48" fmla="*/ 128 w 188"/>
                  <a:gd name="T49" fmla="*/ 203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542"/>
                  <a:gd name="T86" fmla="*/ 188 w 188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542">
                    <a:moveTo>
                      <a:pt x="188" y="215"/>
                    </a:moveTo>
                    <a:lnTo>
                      <a:pt x="188" y="269"/>
                    </a:lnTo>
                    <a:lnTo>
                      <a:pt x="184" y="318"/>
                    </a:lnTo>
                    <a:lnTo>
                      <a:pt x="179" y="366"/>
                    </a:lnTo>
                    <a:lnTo>
                      <a:pt x="171" y="408"/>
                    </a:lnTo>
                    <a:lnTo>
                      <a:pt x="162" y="445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6" y="523"/>
                    </a:lnTo>
                    <a:lnTo>
                      <a:pt x="112" y="535"/>
                    </a:lnTo>
                    <a:lnTo>
                      <a:pt x="96" y="542"/>
                    </a:lnTo>
                    <a:lnTo>
                      <a:pt x="80" y="535"/>
                    </a:lnTo>
                    <a:lnTo>
                      <a:pt x="66" y="523"/>
                    </a:lnTo>
                    <a:lnTo>
                      <a:pt x="52" y="505"/>
                    </a:lnTo>
                    <a:lnTo>
                      <a:pt x="39" y="478"/>
                    </a:lnTo>
                    <a:lnTo>
                      <a:pt x="29" y="445"/>
                    </a:lnTo>
                    <a:lnTo>
                      <a:pt x="18" y="408"/>
                    </a:lnTo>
                    <a:lnTo>
                      <a:pt x="10" y="366"/>
                    </a:lnTo>
                    <a:lnTo>
                      <a:pt x="5" y="318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2" y="212"/>
                    </a:lnTo>
                    <a:lnTo>
                      <a:pt x="92" y="0"/>
                    </a:lnTo>
                    <a:lnTo>
                      <a:pt x="128" y="203"/>
                    </a:lnTo>
                    <a:lnTo>
                      <a:pt x="188" y="0"/>
                    </a:lnTo>
                    <a:lnTo>
                      <a:pt x="188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Freeform 175"/>
              <p:cNvSpPr>
                <a:spLocks/>
              </p:cNvSpPr>
              <p:nvPr/>
            </p:nvSpPr>
            <p:spPr bwMode="auto">
              <a:xfrm>
                <a:off x="2180" y="3337"/>
                <a:ext cx="381" cy="687"/>
              </a:xfrm>
              <a:custGeom>
                <a:avLst/>
                <a:gdLst>
                  <a:gd name="T0" fmla="*/ 285 w 381"/>
                  <a:gd name="T1" fmla="*/ 48 h 687"/>
                  <a:gd name="T2" fmla="*/ 250 w 381"/>
                  <a:gd name="T3" fmla="*/ 24 h 687"/>
                  <a:gd name="T4" fmla="*/ 216 w 381"/>
                  <a:gd name="T5" fmla="*/ 9 h 687"/>
                  <a:gd name="T6" fmla="*/ 181 w 381"/>
                  <a:gd name="T7" fmla="*/ 0 h 687"/>
                  <a:gd name="T8" fmla="*/ 146 w 381"/>
                  <a:gd name="T9" fmla="*/ 0 h 687"/>
                  <a:gd name="T10" fmla="*/ 113 w 381"/>
                  <a:gd name="T11" fmla="*/ 9 h 687"/>
                  <a:gd name="T12" fmla="*/ 83 w 381"/>
                  <a:gd name="T13" fmla="*/ 24 h 687"/>
                  <a:gd name="T14" fmla="*/ 55 w 381"/>
                  <a:gd name="T15" fmla="*/ 48 h 687"/>
                  <a:gd name="T16" fmla="*/ 33 w 381"/>
                  <a:gd name="T17" fmla="*/ 79 h 687"/>
                  <a:gd name="T18" fmla="*/ 16 w 381"/>
                  <a:gd name="T19" fmla="*/ 118 h 687"/>
                  <a:gd name="T20" fmla="*/ 4 w 381"/>
                  <a:gd name="T21" fmla="*/ 166 h 687"/>
                  <a:gd name="T22" fmla="*/ 0 w 381"/>
                  <a:gd name="T23" fmla="*/ 218 h 687"/>
                  <a:gd name="T24" fmla="*/ 1 w 381"/>
                  <a:gd name="T25" fmla="*/ 275 h 687"/>
                  <a:gd name="T26" fmla="*/ 10 w 381"/>
                  <a:gd name="T27" fmla="*/ 333 h 687"/>
                  <a:gd name="T28" fmla="*/ 25 w 381"/>
                  <a:gd name="T29" fmla="*/ 390 h 687"/>
                  <a:gd name="T30" fmla="*/ 43 w 381"/>
                  <a:gd name="T31" fmla="*/ 448 h 687"/>
                  <a:gd name="T32" fmla="*/ 66 w 381"/>
                  <a:gd name="T33" fmla="*/ 502 h 687"/>
                  <a:gd name="T34" fmla="*/ 93 w 381"/>
                  <a:gd name="T35" fmla="*/ 550 h 687"/>
                  <a:gd name="T36" fmla="*/ 122 w 381"/>
                  <a:gd name="T37" fmla="*/ 596 h 687"/>
                  <a:gd name="T38" fmla="*/ 154 w 381"/>
                  <a:gd name="T39" fmla="*/ 638 h 687"/>
                  <a:gd name="T40" fmla="*/ 187 w 381"/>
                  <a:gd name="T41" fmla="*/ 668 h 687"/>
                  <a:gd name="T42" fmla="*/ 188 w 381"/>
                  <a:gd name="T43" fmla="*/ 665 h 687"/>
                  <a:gd name="T44" fmla="*/ 211 w 381"/>
                  <a:gd name="T45" fmla="*/ 681 h 687"/>
                  <a:gd name="T46" fmla="*/ 233 w 381"/>
                  <a:gd name="T47" fmla="*/ 687 h 687"/>
                  <a:gd name="T48" fmla="*/ 256 w 381"/>
                  <a:gd name="T49" fmla="*/ 684 h 687"/>
                  <a:gd name="T50" fmla="*/ 277 w 381"/>
                  <a:gd name="T51" fmla="*/ 674 h 687"/>
                  <a:gd name="T52" fmla="*/ 298 w 381"/>
                  <a:gd name="T53" fmla="*/ 656 h 687"/>
                  <a:gd name="T54" fmla="*/ 318 w 381"/>
                  <a:gd name="T55" fmla="*/ 632 h 687"/>
                  <a:gd name="T56" fmla="*/ 335 w 381"/>
                  <a:gd name="T57" fmla="*/ 599 h 687"/>
                  <a:gd name="T58" fmla="*/ 349 w 381"/>
                  <a:gd name="T59" fmla="*/ 563 h 687"/>
                  <a:gd name="T60" fmla="*/ 363 w 381"/>
                  <a:gd name="T61" fmla="*/ 517 h 687"/>
                  <a:gd name="T62" fmla="*/ 372 w 381"/>
                  <a:gd name="T63" fmla="*/ 469 h 687"/>
                  <a:gd name="T64" fmla="*/ 378 w 381"/>
                  <a:gd name="T65" fmla="*/ 417 h 687"/>
                  <a:gd name="T66" fmla="*/ 381 w 381"/>
                  <a:gd name="T67" fmla="*/ 366 h 687"/>
                  <a:gd name="T68" fmla="*/ 380 w 381"/>
                  <a:gd name="T69" fmla="*/ 315 h 687"/>
                  <a:gd name="T70" fmla="*/ 376 w 381"/>
                  <a:gd name="T71" fmla="*/ 266 h 687"/>
                  <a:gd name="T72" fmla="*/ 368 w 381"/>
                  <a:gd name="T73" fmla="*/ 218 h 687"/>
                  <a:gd name="T74" fmla="*/ 357 w 381"/>
                  <a:gd name="T75" fmla="*/ 172 h 687"/>
                  <a:gd name="T76" fmla="*/ 343 w 381"/>
                  <a:gd name="T77" fmla="*/ 133 h 687"/>
                  <a:gd name="T78" fmla="*/ 327 w 381"/>
                  <a:gd name="T79" fmla="*/ 100 h 687"/>
                  <a:gd name="T80" fmla="*/ 307 w 381"/>
                  <a:gd name="T81" fmla="*/ 70 h 687"/>
                  <a:gd name="T82" fmla="*/ 286 w 381"/>
                  <a:gd name="T83" fmla="*/ 48 h 687"/>
                  <a:gd name="T84" fmla="*/ 285 w 381"/>
                  <a:gd name="T85" fmla="*/ 48 h 687"/>
                  <a:gd name="T86" fmla="*/ 285 w 381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687"/>
                  <a:gd name="T134" fmla="*/ 381 w 381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687">
                    <a:moveTo>
                      <a:pt x="285" y="48"/>
                    </a:moveTo>
                    <a:lnTo>
                      <a:pt x="250" y="24"/>
                    </a:lnTo>
                    <a:lnTo>
                      <a:pt x="216" y="9"/>
                    </a:lnTo>
                    <a:lnTo>
                      <a:pt x="181" y="0"/>
                    </a:lnTo>
                    <a:lnTo>
                      <a:pt x="146" y="0"/>
                    </a:lnTo>
                    <a:lnTo>
                      <a:pt x="113" y="9"/>
                    </a:lnTo>
                    <a:lnTo>
                      <a:pt x="83" y="24"/>
                    </a:lnTo>
                    <a:lnTo>
                      <a:pt x="55" y="48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6"/>
                    </a:lnTo>
                    <a:lnTo>
                      <a:pt x="0" y="218"/>
                    </a:lnTo>
                    <a:lnTo>
                      <a:pt x="1" y="275"/>
                    </a:lnTo>
                    <a:lnTo>
                      <a:pt x="10" y="333"/>
                    </a:lnTo>
                    <a:lnTo>
                      <a:pt x="25" y="390"/>
                    </a:lnTo>
                    <a:lnTo>
                      <a:pt x="43" y="448"/>
                    </a:lnTo>
                    <a:lnTo>
                      <a:pt x="66" y="502"/>
                    </a:lnTo>
                    <a:lnTo>
                      <a:pt x="93" y="550"/>
                    </a:lnTo>
                    <a:lnTo>
                      <a:pt x="122" y="596"/>
                    </a:lnTo>
                    <a:lnTo>
                      <a:pt x="154" y="638"/>
                    </a:lnTo>
                    <a:lnTo>
                      <a:pt x="187" y="668"/>
                    </a:lnTo>
                    <a:lnTo>
                      <a:pt x="188" y="665"/>
                    </a:lnTo>
                    <a:lnTo>
                      <a:pt x="211" y="681"/>
                    </a:lnTo>
                    <a:lnTo>
                      <a:pt x="233" y="687"/>
                    </a:lnTo>
                    <a:lnTo>
                      <a:pt x="256" y="684"/>
                    </a:lnTo>
                    <a:lnTo>
                      <a:pt x="277" y="674"/>
                    </a:lnTo>
                    <a:lnTo>
                      <a:pt x="298" y="656"/>
                    </a:lnTo>
                    <a:lnTo>
                      <a:pt x="318" y="632"/>
                    </a:lnTo>
                    <a:lnTo>
                      <a:pt x="335" y="599"/>
                    </a:lnTo>
                    <a:lnTo>
                      <a:pt x="349" y="563"/>
                    </a:lnTo>
                    <a:lnTo>
                      <a:pt x="363" y="517"/>
                    </a:lnTo>
                    <a:lnTo>
                      <a:pt x="372" y="469"/>
                    </a:lnTo>
                    <a:lnTo>
                      <a:pt x="378" y="417"/>
                    </a:lnTo>
                    <a:lnTo>
                      <a:pt x="381" y="366"/>
                    </a:lnTo>
                    <a:lnTo>
                      <a:pt x="380" y="315"/>
                    </a:lnTo>
                    <a:lnTo>
                      <a:pt x="376" y="266"/>
                    </a:lnTo>
                    <a:lnTo>
                      <a:pt x="368" y="218"/>
                    </a:lnTo>
                    <a:lnTo>
                      <a:pt x="357" y="172"/>
                    </a:lnTo>
                    <a:lnTo>
                      <a:pt x="343" y="133"/>
                    </a:lnTo>
                    <a:lnTo>
                      <a:pt x="327" y="100"/>
                    </a:lnTo>
                    <a:lnTo>
                      <a:pt x="307" y="70"/>
                    </a:lnTo>
                    <a:lnTo>
                      <a:pt x="286" y="48"/>
                    </a:lnTo>
                    <a:lnTo>
                      <a:pt x="285" y="48"/>
                    </a:lnTo>
                    <a:close/>
                  </a:path>
                </a:pathLst>
              </a:custGeom>
              <a:solidFill>
                <a:srgbClr val="F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Freeform 176"/>
              <p:cNvSpPr>
                <a:spLocks/>
              </p:cNvSpPr>
              <p:nvPr/>
            </p:nvSpPr>
            <p:spPr bwMode="auto">
              <a:xfrm>
                <a:off x="2180" y="3337"/>
                <a:ext cx="381" cy="687"/>
              </a:xfrm>
              <a:custGeom>
                <a:avLst/>
                <a:gdLst>
                  <a:gd name="T0" fmla="*/ 285 w 381"/>
                  <a:gd name="T1" fmla="*/ 48 h 687"/>
                  <a:gd name="T2" fmla="*/ 250 w 381"/>
                  <a:gd name="T3" fmla="*/ 24 h 687"/>
                  <a:gd name="T4" fmla="*/ 216 w 381"/>
                  <a:gd name="T5" fmla="*/ 9 h 687"/>
                  <a:gd name="T6" fmla="*/ 181 w 381"/>
                  <a:gd name="T7" fmla="*/ 0 h 687"/>
                  <a:gd name="T8" fmla="*/ 146 w 381"/>
                  <a:gd name="T9" fmla="*/ 0 h 687"/>
                  <a:gd name="T10" fmla="*/ 113 w 381"/>
                  <a:gd name="T11" fmla="*/ 9 h 687"/>
                  <a:gd name="T12" fmla="*/ 83 w 381"/>
                  <a:gd name="T13" fmla="*/ 24 h 687"/>
                  <a:gd name="T14" fmla="*/ 55 w 381"/>
                  <a:gd name="T15" fmla="*/ 48 h 687"/>
                  <a:gd name="T16" fmla="*/ 33 w 381"/>
                  <a:gd name="T17" fmla="*/ 79 h 687"/>
                  <a:gd name="T18" fmla="*/ 16 w 381"/>
                  <a:gd name="T19" fmla="*/ 118 h 687"/>
                  <a:gd name="T20" fmla="*/ 4 w 381"/>
                  <a:gd name="T21" fmla="*/ 166 h 687"/>
                  <a:gd name="T22" fmla="*/ 0 w 381"/>
                  <a:gd name="T23" fmla="*/ 218 h 687"/>
                  <a:gd name="T24" fmla="*/ 1 w 381"/>
                  <a:gd name="T25" fmla="*/ 275 h 687"/>
                  <a:gd name="T26" fmla="*/ 10 w 381"/>
                  <a:gd name="T27" fmla="*/ 333 h 687"/>
                  <a:gd name="T28" fmla="*/ 25 w 381"/>
                  <a:gd name="T29" fmla="*/ 390 h 687"/>
                  <a:gd name="T30" fmla="*/ 43 w 381"/>
                  <a:gd name="T31" fmla="*/ 448 h 687"/>
                  <a:gd name="T32" fmla="*/ 66 w 381"/>
                  <a:gd name="T33" fmla="*/ 502 h 687"/>
                  <a:gd name="T34" fmla="*/ 93 w 381"/>
                  <a:gd name="T35" fmla="*/ 550 h 687"/>
                  <a:gd name="T36" fmla="*/ 122 w 381"/>
                  <a:gd name="T37" fmla="*/ 596 h 687"/>
                  <a:gd name="T38" fmla="*/ 154 w 381"/>
                  <a:gd name="T39" fmla="*/ 638 h 687"/>
                  <a:gd name="T40" fmla="*/ 187 w 381"/>
                  <a:gd name="T41" fmla="*/ 668 h 687"/>
                  <a:gd name="T42" fmla="*/ 188 w 381"/>
                  <a:gd name="T43" fmla="*/ 665 h 687"/>
                  <a:gd name="T44" fmla="*/ 211 w 381"/>
                  <a:gd name="T45" fmla="*/ 681 h 687"/>
                  <a:gd name="T46" fmla="*/ 233 w 381"/>
                  <a:gd name="T47" fmla="*/ 687 h 687"/>
                  <a:gd name="T48" fmla="*/ 256 w 381"/>
                  <a:gd name="T49" fmla="*/ 684 h 687"/>
                  <a:gd name="T50" fmla="*/ 277 w 381"/>
                  <a:gd name="T51" fmla="*/ 674 h 687"/>
                  <a:gd name="T52" fmla="*/ 298 w 381"/>
                  <a:gd name="T53" fmla="*/ 656 h 687"/>
                  <a:gd name="T54" fmla="*/ 318 w 381"/>
                  <a:gd name="T55" fmla="*/ 632 h 687"/>
                  <a:gd name="T56" fmla="*/ 335 w 381"/>
                  <a:gd name="T57" fmla="*/ 599 h 687"/>
                  <a:gd name="T58" fmla="*/ 349 w 381"/>
                  <a:gd name="T59" fmla="*/ 563 h 687"/>
                  <a:gd name="T60" fmla="*/ 363 w 381"/>
                  <a:gd name="T61" fmla="*/ 517 h 687"/>
                  <a:gd name="T62" fmla="*/ 372 w 381"/>
                  <a:gd name="T63" fmla="*/ 469 h 687"/>
                  <a:gd name="T64" fmla="*/ 378 w 381"/>
                  <a:gd name="T65" fmla="*/ 417 h 687"/>
                  <a:gd name="T66" fmla="*/ 381 w 381"/>
                  <a:gd name="T67" fmla="*/ 366 h 687"/>
                  <a:gd name="T68" fmla="*/ 380 w 381"/>
                  <a:gd name="T69" fmla="*/ 315 h 687"/>
                  <a:gd name="T70" fmla="*/ 376 w 381"/>
                  <a:gd name="T71" fmla="*/ 266 h 687"/>
                  <a:gd name="T72" fmla="*/ 368 w 381"/>
                  <a:gd name="T73" fmla="*/ 218 h 687"/>
                  <a:gd name="T74" fmla="*/ 357 w 381"/>
                  <a:gd name="T75" fmla="*/ 172 h 687"/>
                  <a:gd name="T76" fmla="*/ 343 w 381"/>
                  <a:gd name="T77" fmla="*/ 133 h 687"/>
                  <a:gd name="T78" fmla="*/ 327 w 381"/>
                  <a:gd name="T79" fmla="*/ 100 h 687"/>
                  <a:gd name="T80" fmla="*/ 307 w 381"/>
                  <a:gd name="T81" fmla="*/ 70 h 687"/>
                  <a:gd name="T82" fmla="*/ 286 w 381"/>
                  <a:gd name="T83" fmla="*/ 48 h 687"/>
                  <a:gd name="T84" fmla="*/ 285 w 381"/>
                  <a:gd name="T85" fmla="*/ 48 h 687"/>
                  <a:gd name="T86" fmla="*/ 285 w 381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687"/>
                  <a:gd name="T134" fmla="*/ 381 w 381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687">
                    <a:moveTo>
                      <a:pt x="285" y="48"/>
                    </a:moveTo>
                    <a:lnTo>
                      <a:pt x="250" y="24"/>
                    </a:lnTo>
                    <a:lnTo>
                      <a:pt x="216" y="9"/>
                    </a:lnTo>
                    <a:lnTo>
                      <a:pt x="181" y="0"/>
                    </a:lnTo>
                    <a:lnTo>
                      <a:pt x="146" y="0"/>
                    </a:lnTo>
                    <a:lnTo>
                      <a:pt x="113" y="9"/>
                    </a:lnTo>
                    <a:lnTo>
                      <a:pt x="83" y="24"/>
                    </a:lnTo>
                    <a:lnTo>
                      <a:pt x="55" y="48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6"/>
                    </a:lnTo>
                    <a:lnTo>
                      <a:pt x="0" y="218"/>
                    </a:lnTo>
                    <a:lnTo>
                      <a:pt x="1" y="275"/>
                    </a:lnTo>
                    <a:lnTo>
                      <a:pt x="10" y="333"/>
                    </a:lnTo>
                    <a:lnTo>
                      <a:pt x="25" y="390"/>
                    </a:lnTo>
                    <a:lnTo>
                      <a:pt x="43" y="448"/>
                    </a:lnTo>
                    <a:lnTo>
                      <a:pt x="66" y="502"/>
                    </a:lnTo>
                    <a:lnTo>
                      <a:pt x="93" y="550"/>
                    </a:lnTo>
                    <a:lnTo>
                      <a:pt x="122" y="596"/>
                    </a:lnTo>
                    <a:lnTo>
                      <a:pt x="154" y="638"/>
                    </a:lnTo>
                    <a:lnTo>
                      <a:pt x="187" y="668"/>
                    </a:lnTo>
                    <a:lnTo>
                      <a:pt x="188" y="665"/>
                    </a:lnTo>
                    <a:lnTo>
                      <a:pt x="211" y="681"/>
                    </a:lnTo>
                    <a:lnTo>
                      <a:pt x="233" y="687"/>
                    </a:lnTo>
                    <a:lnTo>
                      <a:pt x="256" y="684"/>
                    </a:lnTo>
                    <a:lnTo>
                      <a:pt x="277" y="674"/>
                    </a:lnTo>
                    <a:lnTo>
                      <a:pt x="298" y="656"/>
                    </a:lnTo>
                    <a:lnTo>
                      <a:pt x="318" y="632"/>
                    </a:lnTo>
                    <a:lnTo>
                      <a:pt x="335" y="599"/>
                    </a:lnTo>
                    <a:lnTo>
                      <a:pt x="349" y="563"/>
                    </a:lnTo>
                    <a:lnTo>
                      <a:pt x="363" y="517"/>
                    </a:lnTo>
                    <a:lnTo>
                      <a:pt x="372" y="469"/>
                    </a:lnTo>
                    <a:lnTo>
                      <a:pt x="378" y="417"/>
                    </a:lnTo>
                    <a:lnTo>
                      <a:pt x="381" y="366"/>
                    </a:lnTo>
                    <a:lnTo>
                      <a:pt x="380" y="315"/>
                    </a:lnTo>
                    <a:lnTo>
                      <a:pt x="376" y="266"/>
                    </a:lnTo>
                    <a:lnTo>
                      <a:pt x="368" y="218"/>
                    </a:lnTo>
                    <a:lnTo>
                      <a:pt x="357" y="172"/>
                    </a:lnTo>
                    <a:lnTo>
                      <a:pt x="343" y="133"/>
                    </a:lnTo>
                    <a:lnTo>
                      <a:pt x="327" y="100"/>
                    </a:lnTo>
                    <a:lnTo>
                      <a:pt x="307" y="70"/>
                    </a:lnTo>
                    <a:lnTo>
                      <a:pt x="286" y="48"/>
                    </a:lnTo>
                    <a:lnTo>
                      <a:pt x="285" y="48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Freeform 177"/>
              <p:cNvSpPr>
                <a:spLocks/>
              </p:cNvSpPr>
              <p:nvPr/>
            </p:nvSpPr>
            <p:spPr bwMode="auto">
              <a:xfrm>
                <a:off x="2304" y="3346"/>
                <a:ext cx="196" cy="684"/>
              </a:xfrm>
              <a:custGeom>
                <a:avLst/>
                <a:gdLst>
                  <a:gd name="T0" fmla="*/ 196 w 196"/>
                  <a:gd name="T1" fmla="*/ 76 h 684"/>
                  <a:gd name="T2" fmla="*/ 93 w 196"/>
                  <a:gd name="T3" fmla="*/ 0 h 684"/>
                  <a:gd name="T4" fmla="*/ 0 w 196"/>
                  <a:gd name="T5" fmla="*/ 596 h 684"/>
                  <a:gd name="T6" fmla="*/ 100 w 196"/>
                  <a:gd name="T7" fmla="*/ 684 h 684"/>
                  <a:gd name="T8" fmla="*/ 196 w 196"/>
                  <a:gd name="T9" fmla="*/ 76 h 684"/>
                  <a:gd name="T10" fmla="*/ 196 w 196"/>
                  <a:gd name="T11" fmla="*/ 76 h 6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684"/>
                  <a:gd name="T20" fmla="*/ 196 w 196"/>
                  <a:gd name="T21" fmla="*/ 684 h 6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684">
                    <a:moveTo>
                      <a:pt x="196" y="76"/>
                    </a:moveTo>
                    <a:lnTo>
                      <a:pt x="93" y="0"/>
                    </a:lnTo>
                    <a:lnTo>
                      <a:pt x="0" y="596"/>
                    </a:lnTo>
                    <a:lnTo>
                      <a:pt x="100" y="684"/>
                    </a:lnTo>
                    <a:lnTo>
                      <a:pt x="196" y="76"/>
                    </a:lnTo>
                    <a:close/>
                  </a:path>
                </a:pathLst>
              </a:custGeom>
              <a:solidFill>
                <a:srgbClr val="A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Freeform 178"/>
              <p:cNvSpPr>
                <a:spLocks/>
              </p:cNvSpPr>
              <p:nvPr/>
            </p:nvSpPr>
            <p:spPr bwMode="auto">
              <a:xfrm>
                <a:off x="2180" y="3337"/>
                <a:ext cx="381" cy="687"/>
              </a:xfrm>
              <a:custGeom>
                <a:avLst/>
                <a:gdLst>
                  <a:gd name="T0" fmla="*/ 285 w 381"/>
                  <a:gd name="T1" fmla="*/ 48 h 687"/>
                  <a:gd name="T2" fmla="*/ 250 w 381"/>
                  <a:gd name="T3" fmla="*/ 24 h 687"/>
                  <a:gd name="T4" fmla="*/ 216 w 381"/>
                  <a:gd name="T5" fmla="*/ 9 h 687"/>
                  <a:gd name="T6" fmla="*/ 181 w 381"/>
                  <a:gd name="T7" fmla="*/ 0 h 687"/>
                  <a:gd name="T8" fmla="*/ 146 w 381"/>
                  <a:gd name="T9" fmla="*/ 0 h 687"/>
                  <a:gd name="T10" fmla="*/ 113 w 381"/>
                  <a:gd name="T11" fmla="*/ 9 h 687"/>
                  <a:gd name="T12" fmla="*/ 83 w 381"/>
                  <a:gd name="T13" fmla="*/ 24 h 687"/>
                  <a:gd name="T14" fmla="*/ 55 w 381"/>
                  <a:gd name="T15" fmla="*/ 48 h 687"/>
                  <a:gd name="T16" fmla="*/ 33 w 381"/>
                  <a:gd name="T17" fmla="*/ 79 h 687"/>
                  <a:gd name="T18" fmla="*/ 16 w 381"/>
                  <a:gd name="T19" fmla="*/ 118 h 687"/>
                  <a:gd name="T20" fmla="*/ 4 w 381"/>
                  <a:gd name="T21" fmla="*/ 166 h 687"/>
                  <a:gd name="T22" fmla="*/ 0 w 381"/>
                  <a:gd name="T23" fmla="*/ 218 h 687"/>
                  <a:gd name="T24" fmla="*/ 1 w 381"/>
                  <a:gd name="T25" fmla="*/ 275 h 687"/>
                  <a:gd name="T26" fmla="*/ 10 w 381"/>
                  <a:gd name="T27" fmla="*/ 333 h 687"/>
                  <a:gd name="T28" fmla="*/ 25 w 381"/>
                  <a:gd name="T29" fmla="*/ 390 h 687"/>
                  <a:gd name="T30" fmla="*/ 43 w 381"/>
                  <a:gd name="T31" fmla="*/ 448 h 687"/>
                  <a:gd name="T32" fmla="*/ 66 w 381"/>
                  <a:gd name="T33" fmla="*/ 502 h 687"/>
                  <a:gd name="T34" fmla="*/ 93 w 381"/>
                  <a:gd name="T35" fmla="*/ 550 h 687"/>
                  <a:gd name="T36" fmla="*/ 122 w 381"/>
                  <a:gd name="T37" fmla="*/ 596 h 687"/>
                  <a:gd name="T38" fmla="*/ 154 w 381"/>
                  <a:gd name="T39" fmla="*/ 638 h 687"/>
                  <a:gd name="T40" fmla="*/ 187 w 381"/>
                  <a:gd name="T41" fmla="*/ 668 h 687"/>
                  <a:gd name="T42" fmla="*/ 188 w 381"/>
                  <a:gd name="T43" fmla="*/ 665 h 687"/>
                  <a:gd name="T44" fmla="*/ 211 w 381"/>
                  <a:gd name="T45" fmla="*/ 681 h 687"/>
                  <a:gd name="T46" fmla="*/ 233 w 381"/>
                  <a:gd name="T47" fmla="*/ 687 h 687"/>
                  <a:gd name="T48" fmla="*/ 256 w 381"/>
                  <a:gd name="T49" fmla="*/ 684 h 687"/>
                  <a:gd name="T50" fmla="*/ 277 w 381"/>
                  <a:gd name="T51" fmla="*/ 674 h 687"/>
                  <a:gd name="T52" fmla="*/ 298 w 381"/>
                  <a:gd name="T53" fmla="*/ 656 h 687"/>
                  <a:gd name="T54" fmla="*/ 318 w 381"/>
                  <a:gd name="T55" fmla="*/ 632 h 687"/>
                  <a:gd name="T56" fmla="*/ 335 w 381"/>
                  <a:gd name="T57" fmla="*/ 599 h 687"/>
                  <a:gd name="T58" fmla="*/ 349 w 381"/>
                  <a:gd name="T59" fmla="*/ 563 h 687"/>
                  <a:gd name="T60" fmla="*/ 363 w 381"/>
                  <a:gd name="T61" fmla="*/ 517 h 687"/>
                  <a:gd name="T62" fmla="*/ 372 w 381"/>
                  <a:gd name="T63" fmla="*/ 469 h 687"/>
                  <a:gd name="T64" fmla="*/ 378 w 381"/>
                  <a:gd name="T65" fmla="*/ 417 h 687"/>
                  <a:gd name="T66" fmla="*/ 381 w 381"/>
                  <a:gd name="T67" fmla="*/ 366 h 687"/>
                  <a:gd name="T68" fmla="*/ 380 w 381"/>
                  <a:gd name="T69" fmla="*/ 315 h 687"/>
                  <a:gd name="T70" fmla="*/ 376 w 381"/>
                  <a:gd name="T71" fmla="*/ 266 h 687"/>
                  <a:gd name="T72" fmla="*/ 368 w 381"/>
                  <a:gd name="T73" fmla="*/ 218 h 687"/>
                  <a:gd name="T74" fmla="*/ 357 w 381"/>
                  <a:gd name="T75" fmla="*/ 172 h 687"/>
                  <a:gd name="T76" fmla="*/ 343 w 381"/>
                  <a:gd name="T77" fmla="*/ 133 h 687"/>
                  <a:gd name="T78" fmla="*/ 327 w 381"/>
                  <a:gd name="T79" fmla="*/ 100 h 687"/>
                  <a:gd name="T80" fmla="*/ 307 w 381"/>
                  <a:gd name="T81" fmla="*/ 70 h 687"/>
                  <a:gd name="T82" fmla="*/ 286 w 381"/>
                  <a:gd name="T83" fmla="*/ 48 h 687"/>
                  <a:gd name="T84" fmla="*/ 285 w 381"/>
                  <a:gd name="T85" fmla="*/ 48 h 687"/>
                  <a:gd name="T86" fmla="*/ 285 w 381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687"/>
                  <a:gd name="T134" fmla="*/ 381 w 381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687">
                    <a:moveTo>
                      <a:pt x="285" y="48"/>
                    </a:moveTo>
                    <a:lnTo>
                      <a:pt x="250" y="24"/>
                    </a:lnTo>
                    <a:lnTo>
                      <a:pt x="216" y="9"/>
                    </a:lnTo>
                    <a:lnTo>
                      <a:pt x="181" y="0"/>
                    </a:lnTo>
                    <a:lnTo>
                      <a:pt x="146" y="0"/>
                    </a:lnTo>
                    <a:lnTo>
                      <a:pt x="113" y="9"/>
                    </a:lnTo>
                    <a:lnTo>
                      <a:pt x="83" y="24"/>
                    </a:lnTo>
                    <a:lnTo>
                      <a:pt x="55" y="48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6"/>
                    </a:lnTo>
                    <a:lnTo>
                      <a:pt x="0" y="218"/>
                    </a:lnTo>
                    <a:lnTo>
                      <a:pt x="1" y="275"/>
                    </a:lnTo>
                    <a:lnTo>
                      <a:pt x="10" y="333"/>
                    </a:lnTo>
                    <a:lnTo>
                      <a:pt x="25" y="390"/>
                    </a:lnTo>
                    <a:lnTo>
                      <a:pt x="43" y="448"/>
                    </a:lnTo>
                    <a:lnTo>
                      <a:pt x="66" y="502"/>
                    </a:lnTo>
                    <a:lnTo>
                      <a:pt x="93" y="550"/>
                    </a:lnTo>
                    <a:lnTo>
                      <a:pt x="122" y="596"/>
                    </a:lnTo>
                    <a:lnTo>
                      <a:pt x="154" y="638"/>
                    </a:lnTo>
                    <a:lnTo>
                      <a:pt x="187" y="668"/>
                    </a:lnTo>
                    <a:lnTo>
                      <a:pt x="188" y="665"/>
                    </a:lnTo>
                    <a:lnTo>
                      <a:pt x="211" y="681"/>
                    </a:lnTo>
                    <a:lnTo>
                      <a:pt x="233" y="687"/>
                    </a:lnTo>
                    <a:lnTo>
                      <a:pt x="256" y="684"/>
                    </a:lnTo>
                    <a:lnTo>
                      <a:pt x="277" y="674"/>
                    </a:lnTo>
                    <a:lnTo>
                      <a:pt x="298" y="656"/>
                    </a:lnTo>
                    <a:lnTo>
                      <a:pt x="318" y="632"/>
                    </a:lnTo>
                    <a:lnTo>
                      <a:pt x="335" y="599"/>
                    </a:lnTo>
                    <a:lnTo>
                      <a:pt x="349" y="563"/>
                    </a:lnTo>
                    <a:lnTo>
                      <a:pt x="363" y="517"/>
                    </a:lnTo>
                    <a:lnTo>
                      <a:pt x="372" y="469"/>
                    </a:lnTo>
                    <a:lnTo>
                      <a:pt x="378" y="417"/>
                    </a:lnTo>
                    <a:lnTo>
                      <a:pt x="381" y="366"/>
                    </a:lnTo>
                    <a:lnTo>
                      <a:pt x="380" y="315"/>
                    </a:lnTo>
                    <a:lnTo>
                      <a:pt x="376" y="266"/>
                    </a:lnTo>
                    <a:lnTo>
                      <a:pt x="368" y="218"/>
                    </a:lnTo>
                    <a:lnTo>
                      <a:pt x="357" y="172"/>
                    </a:lnTo>
                    <a:lnTo>
                      <a:pt x="343" y="133"/>
                    </a:lnTo>
                    <a:lnTo>
                      <a:pt x="327" y="100"/>
                    </a:lnTo>
                    <a:lnTo>
                      <a:pt x="307" y="70"/>
                    </a:lnTo>
                    <a:lnTo>
                      <a:pt x="286" y="48"/>
                    </a:lnTo>
                    <a:lnTo>
                      <a:pt x="285" y="48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Freeform 179"/>
              <p:cNvSpPr>
                <a:spLocks/>
              </p:cNvSpPr>
              <p:nvPr/>
            </p:nvSpPr>
            <p:spPr bwMode="auto">
              <a:xfrm>
                <a:off x="2768" y="2560"/>
                <a:ext cx="764" cy="1373"/>
              </a:xfrm>
              <a:custGeom>
                <a:avLst/>
                <a:gdLst>
                  <a:gd name="T0" fmla="*/ 191 w 764"/>
                  <a:gd name="T1" fmla="*/ 96 h 1373"/>
                  <a:gd name="T2" fmla="*/ 260 w 764"/>
                  <a:gd name="T3" fmla="*/ 48 h 1373"/>
                  <a:gd name="T4" fmla="*/ 331 w 764"/>
                  <a:gd name="T5" fmla="*/ 18 h 1373"/>
                  <a:gd name="T6" fmla="*/ 402 w 764"/>
                  <a:gd name="T7" fmla="*/ 0 h 1373"/>
                  <a:gd name="T8" fmla="*/ 471 w 764"/>
                  <a:gd name="T9" fmla="*/ 0 h 1373"/>
                  <a:gd name="T10" fmla="*/ 537 w 764"/>
                  <a:gd name="T11" fmla="*/ 15 h 1373"/>
                  <a:gd name="T12" fmla="*/ 598 w 764"/>
                  <a:gd name="T13" fmla="*/ 45 h 1373"/>
                  <a:gd name="T14" fmla="*/ 652 w 764"/>
                  <a:gd name="T15" fmla="*/ 93 h 1373"/>
                  <a:gd name="T16" fmla="*/ 697 w 764"/>
                  <a:gd name="T17" fmla="*/ 157 h 1373"/>
                  <a:gd name="T18" fmla="*/ 732 w 764"/>
                  <a:gd name="T19" fmla="*/ 236 h 1373"/>
                  <a:gd name="T20" fmla="*/ 755 w 764"/>
                  <a:gd name="T21" fmla="*/ 329 h 1373"/>
                  <a:gd name="T22" fmla="*/ 764 w 764"/>
                  <a:gd name="T23" fmla="*/ 435 h 1373"/>
                  <a:gd name="T24" fmla="*/ 759 w 764"/>
                  <a:gd name="T25" fmla="*/ 547 h 1373"/>
                  <a:gd name="T26" fmla="*/ 741 w 764"/>
                  <a:gd name="T27" fmla="*/ 662 h 1373"/>
                  <a:gd name="T28" fmla="*/ 714 w 764"/>
                  <a:gd name="T29" fmla="*/ 777 h 1373"/>
                  <a:gd name="T30" fmla="*/ 676 w 764"/>
                  <a:gd name="T31" fmla="*/ 892 h 1373"/>
                  <a:gd name="T32" fmla="*/ 629 w 764"/>
                  <a:gd name="T33" fmla="*/ 1001 h 1373"/>
                  <a:gd name="T34" fmla="*/ 577 w 764"/>
                  <a:gd name="T35" fmla="*/ 1101 h 1373"/>
                  <a:gd name="T36" fmla="*/ 517 w 764"/>
                  <a:gd name="T37" fmla="*/ 1194 h 1373"/>
                  <a:gd name="T38" fmla="*/ 455 w 764"/>
                  <a:gd name="T39" fmla="*/ 1273 h 1373"/>
                  <a:gd name="T40" fmla="*/ 389 w 764"/>
                  <a:gd name="T41" fmla="*/ 1337 h 1373"/>
                  <a:gd name="T42" fmla="*/ 387 w 764"/>
                  <a:gd name="T43" fmla="*/ 1330 h 1373"/>
                  <a:gd name="T44" fmla="*/ 342 w 764"/>
                  <a:gd name="T45" fmla="*/ 1361 h 1373"/>
                  <a:gd name="T46" fmla="*/ 296 w 764"/>
                  <a:gd name="T47" fmla="*/ 1373 h 1373"/>
                  <a:gd name="T48" fmla="*/ 251 w 764"/>
                  <a:gd name="T49" fmla="*/ 1367 h 1373"/>
                  <a:gd name="T50" fmla="*/ 207 w 764"/>
                  <a:gd name="T51" fmla="*/ 1346 h 1373"/>
                  <a:gd name="T52" fmla="*/ 166 w 764"/>
                  <a:gd name="T53" fmla="*/ 1309 h 1373"/>
                  <a:gd name="T54" fmla="*/ 128 w 764"/>
                  <a:gd name="T55" fmla="*/ 1261 h 1373"/>
                  <a:gd name="T56" fmla="*/ 92 w 764"/>
                  <a:gd name="T57" fmla="*/ 1197 h 1373"/>
                  <a:gd name="T58" fmla="*/ 62 w 764"/>
                  <a:gd name="T59" fmla="*/ 1122 h 1373"/>
                  <a:gd name="T60" fmla="*/ 37 w 764"/>
                  <a:gd name="T61" fmla="*/ 1034 h 1373"/>
                  <a:gd name="T62" fmla="*/ 17 w 764"/>
                  <a:gd name="T63" fmla="*/ 937 h 1373"/>
                  <a:gd name="T64" fmla="*/ 5 w 764"/>
                  <a:gd name="T65" fmla="*/ 834 h 1373"/>
                  <a:gd name="T66" fmla="*/ 0 w 764"/>
                  <a:gd name="T67" fmla="*/ 732 h 1373"/>
                  <a:gd name="T68" fmla="*/ 3 w 764"/>
                  <a:gd name="T69" fmla="*/ 629 h 1373"/>
                  <a:gd name="T70" fmla="*/ 12 w 764"/>
                  <a:gd name="T71" fmla="*/ 529 h 1373"/>
                  <a:gd name="T72" fmla="*/ 28 w 764"/>
                  <a:gd name="T73" fmla="*/ 432 h 1373"/>
                  <a:gd name="T74" fmla="*/ 49 w 764"/>
                  <a:gd name="T75" fmla="*/ 344 h 1373"/>
                  <a:gd name="T76" fmla="*/ 77 w 764"/>
                  <a:gd name="T77" fmla="*/ 266 h 1373"/>
                  <a:gd name="T78" fmla="*/ 110 w 764"/>
                  <a:gd name="T79" fmla="*/ 196 h 1373"/>
                  <a:gd name="T80" fmla="*/ 147 w 764"/>
                  <a:gd name="T81" fmla="*/ 136 h 1373"/>
                  <a:gd name="T82" fmla="*/ 190 w 764"/>
                  <a:gd name="T83" fmla="*/ 93 h 1373"/>
                  <a:gd name="T84" fmla="*/ 191 w 764"/>
                  <a:gd name="T85" fmla="*/ 96 h 1373"/>
                  <a:gd name="T86" fmla="*/ 191 w 764"/>
                  <a:gd name="T87" fmla="*/ 96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373"/>
                  <a:gd name="T134" fmla="*/ 764 w 764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373">
                    <a:moveTo>
                      <a:pt x="191" y="96"/>
                    </a:moveTo>
                    <a:lnTo>
                      <a:pt x="260" y="48"/>
                    </a:lnTo>
                    <a:lnTo>
                      <a:pt x="331" y="18"/>
                    </a:lnTo>
                    <a:lnTo>
                      <a:pt x="402" y="0"/>
                    </a:lnTo>
                    <a:lnTo>
                      <a:pt x="471" y="0"/>
                    </a:lnTo>
                    <a:lnTo>
                      <a:pt x="537" y="15"/>
                    </a:lnTo>
                    <a:lnTo>
                      <a:pt x="598" y="45"/>
                    </a:lnTo>
                    <a:lnTo>
                      <a:pt x="652" y="93"/>
                    </a:lnTo>
                    <a:lnTo>
                      <a:pt x="697" y="157"/>
                    </a:lnTo>
                    <a:lnTo>
                      <a:pt x="732" y="236"/>
                    </a:lnTo>
                    <a:lnTo>
                      <a:pt x="755" y="329"/>
                    </a:lnTo>
                    <a:lnTo>
                      <a:pt x="764" y="435"/>
                    </a:lnTo>
                    <a:lnTo>
                      <a:pt x="759" y="547"/>
                    </a:lnTo>
                    <a:lnTo>
                      <a:pt x="741" y="662"/>
                    </a:lnTo>
                    <a:lnTo>
                      <a:pt x="714" y="777"/>
                    </a:lnTo>
                    <a:lnTo>
                      <a:pt x="676" y="892"/>
                    </a:lnTo>
                    <a:lnTo>
                      <a:pt x="629" y="1001"/>
                    </a:lnTo>
                    <a:lnTo>
                      <a:pt x="577" y="1101"/>
                    </a:lnTo>
                    <a:lnTo>
                      <a:pt x="517" y="1194"/>
                    </a:lnTo>
                    <a:lnTo>
                      <a:pt x="455" y="1273"/>
                    </a:lnTo>
                    <a:lnTo>
                      <a:pt x="389" y="1337"/>
                    </a:lnTo>
                    <a:lnTo>
                      <a:pt x="387" y="1330"/>
                    </a:lnTo>
                    <a:lnTo>
                      <a:pt x="342" y="1361"/>
                    </a:lnTo>
                    <a:lnTo>
                      <a:pt x="296" y="1373"/>
                    </a:lnTo>
                    <a:lnTo>
                      <a:pt x="251" y="1367"/>
                    </a:lnTo>
                    <a:lnTo>
                      <a:pt x="207" y="1346"/>
                    </a:lnTo>
                    <a:lnTo>
                      <a:pt x="166" y="1309"/>
                    </a:lnTo>
                    <a:lnTo>
                      <a:pt x="128" y="1261"/>
                    </a:lnTo>
                    <a:lnTo>
                      <a:pt x="92" y="1197"/>
                    </a:lnTo>
                    <a:lnTo>
                      <a:pt x="62" y="1122"/>
                    </a:lnTo>
                    <a:lnTo>
                      <a:pt x="37" y="1034"/>
                    </a:lnTo>
                    <a:lnTo>
                      <a:pt x="17" y="937"/>
                    </a:lnTo>
                    <a:lnTo>
                      <a:pt x="5" y="834"/>
                    </a:lnTo>
                    <a:lnTo>
                      <a:pt x="0" y="732"/>
                    </a:lnTo>
                    <a:lnTo>
                      <a:pt x="3" y="629"/>
                    </a:lnTo>
                    <a:lnTo>
                      <a:pt x="12" y="529"/>
                    </a:lnTo>
                    <a:lnTo>
                      <a:pt x="28" y="432"/>
                    </a:lnTo>
                    <a:lnTo>
                      <a:pt x="49" y="344"/>
                    </a:lnTo>
                    <a:lnTo>
                      <a:pt x="77" y="266"/>
                    </a:lnTo>
                    <a:lnTo>
                      <a:pt x="110" y="196"/>
                    </a:lnTo>
                    <a:lnTo>
                      <a:pt x="147" y="136"/>
                    </a:lnTo>
                    <a:lnTo>
                      <a:pt x="190" y="93"/>
                    </a:lnTo>
                    <a:lnTo>
                      <a:pt x="191" y="96"/>
                    </a:lnTo>
                    <a:close/>
                  </a:path>
                </a:pathLst>
              </a:custGeom>
              <a:solidFill>
                <a:srgbClr val="5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Freeform 180"/>
              <p:cNvSpPr>
                <a:spLocks/>
              </p:cNvSpPr>
              <p:nvPr/>
            </p:nvSpPr>
            <p:spPr bwMode="auto">
              <a:xfrm>
                <a:off x="2768" y="2560"/>
                <a:ext cx="764" cy="1373"/>
              </a:xfrm>
              <a:custGeom>
                <a:avLst/>
                <a:gdLst>
                  <a:gd name="T0" fmla="*/ 191 w 764"/>
                  <a:gd name="T1" fmla="*/ 96 h 1373"/>
                  <a:gd name="T2" fmla="*/ 260 w 764"/>
                  <a:gd name="T3" fmla="*/ 48 h 1373"/>
                  <a:gd name="T4" fmla="*/ 331 w 764"/>
                  <a:gd name="T5" fmla="*/ 18 h 1373"/>
                  <a:gd name="T6" fmla="*/ 402 w 764"/>
                  <a:gd name="T7" fmla="*/ 0 h 1373"/>
                  <a:gd name="T8" fmla="*/ 471 w 764"/>
                  <a:gd name="T9" fmla="*/ 0 h 1373"/>
                  <a:gd name="T10" fmla="*/ 537 w 764"/>
                  <a:gd name="T11" fmla="*/ 15 h 1373"/>
                  <a:gd name="T12" fmla="*/ 598 w 764"/>
                  <a:gd name="T13" fmla="*/ 45 h 1373"/>
                  <a:gd name="T14" fmla="*/ 652 w 764"/>
                  <a:gd name="T15" fmla="*/ 93 h 1373"/>
                  <a:gd name="T16" fmla="*/ 697 w 764"/>
                  <a:gd name="T17" fmla="*/ 157 h 1373"/>
                  <a:gd name="T18" fmla="*/ 732 w 764"/>
                  <a:gd name="T19" fmla="*/ 236 h 1373"/>
                  <a:gd name="T20" fmla="*/ 755 w 764"/>
                  <a:gd name="T21" fmla="*/ 329 h 1373"/>
                  <a:gd name="T22" fmla="*/ 764 w 764"/>
                  <a:gd name="T23" fmla="*/ 435 h 1373"/>
                  <a:gd name="T24" fmla="*/ 759 w 764"/>
                  <a:gd name="T25" fmla="*/ 547 h 1373"/>
                  <a:gd name="T26" fmla="*/ 741 w 764"/>
                  <a:gd name="T27" fmla="*/ 662 h 1373"/>
                  <a:gd name="T28" fmla="*/ 714 w 764"/>
                  <a:gd name="T29" fmla="*/ 777 h 1373"/>
                  <a:gd name="T30" fmla="*/ 676 w 764"/>
                  <a:gd name="T31" fmla="*/ 892 h 1373"/>
                  <a:gd name="T32" fmla="*/ 629 w 764"/>
                  <a:gd name="T33" fmla="*/ 1001 h 1373"/>
                  <a:gd name="T34" fmla="*/ 577 w 764"/>
                  <a:gd name="T35" fmla="*/ 1101 h 1373"/>
                  <a:gd name="T36" fmla="*/ 517 w 764"/>
                  <a:gd name="T37" fmla="*/ 1194 h 1373"/>
                  <a:gd name="T38" fmla="*/ 455 w 764"/>
                  <a:gd name="T39" fmla="*/ 1273 h 1373"/>
                  <a:gd name="T40" fmla="*/ 389 w 764"/>
                  <a:gd name="T41" fmla="*/ 1337 h 1373"/>
                  <a:gd name="T42" fmla="*/ 387 w 764"/>
                  <a:gd name="T43" fmla="*/ 1330 h 1373"/>
                  <a:gd name="T44" fmla="*/ 342 w 764"/>
                  <a:gd name="T45" fmla="*/ 1361 h 1373"/>
                  <a:gd name="T46" fmla="*/ 296 w 764"/>
                  <a:gd name="T47" fmla="*/ 1373 h 1373"/>
                  <a:gd name="T48" fmla="*/ 251 w 764"/>
                  <a:gd name="T49" fmla="*/ 1367 h 1373"/>
                  <a:gd name="T50" fmla="*/ 207 w 764"/>
                  <a:gd name="T51" fmla="*/ 1346 h 1373"/>
                  <a:gd name="T52" fmla="*/ 166 w 764"/>
                  <a:gd name="T53" fmla="*/ 1309 h 1373"/>
                  <a:gd name="T54" fmla="*/ 128 w 764"/>
                  <a:gd name="T55" fmla="*/ 1261 h 1373"/>
                  <a:gd name="T56" fmla="*/ 92 w 764"/>
                  <a:gd name="T57" fmla="*/ 1197 h 1373"/>
                  <a:gd name="T58" fmla="*/ 62 w 764"/>
                  <a:gd name="T59" fmla="*/ 1122 h 1373"/>
                  <a:gd name="T60" fmla="*/ 37 w 764"/>
                  <a:gd name="T61" fmla="*/ 1034 h 1373"/>
                  <a:gd name="T62" fmla="*/ 17 w 764"/>
                  <a:gd name="T63" fmla="*/ 937 h 1373"/>
                  <a:gd name="T64" fmla="*/ 5 w 764"/>
                  <a:gd name="T65" fmla="*/ 834 h 1373"/>
                  <a:gd name="T66" fmla="*/ 0 w 764"/>
                  <a:gd name="T67" fmla="*/ 732 h 1373"/>
                  <a:gd name="T68" fmla="*/ 3 w 764"/>
                  <a:gd name="T69" fmla="*/ 629 h 1373"/>
                  <a:gd name="T70" fmla="*/ 12 w 764"/>
                  <a:gd name="T71" fmla="*/ 529 h 1373"/>
                  <a:gd name="T72" fmla="*/ 28 w 764"/>
                  <a:gd name="T73" fmla="*/ 432 h 1373"/>
                  <a:gd name="T74" fmla="*/ 49 w 764"/>
                  <a:gd name="T75" fmla="*/ 344 h 1373"/>
                  <a:gd name="T76" fmla="*/ 77 w 764"/>
                  <a:gd name="T77" fmla="*/ 266 h 1373"/>
                  <a:gd name="T78" fmla="*/ 110 w 764"/>
                  <a:gd name="T79" fmla="*/ 196 h 1373"/>
                  <a:gd name="T80" fmla="*/ 147 w 764"/>
                  <a:gd name="T81" fmla="*/ 136 h 1373"/>
                  <a:gd name="T82" fmla="*/ 190 w 764"/>
                  <a:gd name="T83" fmla="*/ 93 h 1373"/>
                  <a:gd name="T84" fmla="*/ 191 w 764"/>
                  <a:gd name="T85" fmla="*/ 96 h 1373"/>
                  <a:gd name="T86" fmla="*/ 191 w 764"/>
                  <a:gd name="T87" fmla="*/ 96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373"/>
                  <a:gd name="T134" fmla="*/ 764 w 764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373">
                    <a:moveTo>
                      <a:pt x="191" y="96"/>
                    </a:moveTo>
                    <a:lnTo>
                      <a:pt x="260" y="48"/>
                    </a:lnTo>
                    <a:lnTo>
                      <a:pt x="331" y="18"/>
                    </a:lnTo>
                    <a:lnTo>
                      <a:pt x="402" y="0"/>
                    </a:lnTo>
                    <a:lnTo>
                      <a:pt x="471" y="0"/>
                    </a:lnTo>
                    <a:lnTo>
                      <a:pt x="537" y="15"/>
                    </a:lnTo>
                    <a:lnTo>
                      <a:pt x="598" y="45"/>
                    </a:lnTo>
                    <a:lnTo>
                      <a:pt x="652" y="93"/>
                    </a:lnTo>
                    <a:lnTo>
                      <a:pt x="697" y="157"/>
                    </a:lnTo>
                    <a:lnTo>
                      <a:pt x="732" y="236"/>
                    </a:lnTo>
                    <a:lnTo>
                      <a:pt x="755" y="329"/>
                    </a:lnTo>
                    <a:lnTo>
                      <a:pt x="764" y="435"/>
                    </a:lnTo>
                    <a:lnTo>
                      <a:pt x="759" y="547"/>
                    </a:lnTo>
                    <a:lnTo>
                      <a:pt x="741" y="662"/>
                    </a:lnTo>
                    <a:lnTo>
                      <a:pt x="714" y="777"/>
                    </a:lnTo>
                    <a:lnTo>
                      <a:pt x="676" y="892"/>
                    </a:lnTo>
                    <a:lnTo>
                      <a:pt x="629" y="1001"/>
                    </a:lnTo>
                    <a:lnTo>
                      <a:pt x="577" y="1101"/>
                    </a:lnTo>
                    <a:lnTo>
                      <a:pt x="517" y="1194"/>
                    </a:lnTo>
                    <a:lnTo>
                      <a:pt x="455" y="1273"/>
                    </a:lnTo>
                    <a:lnTo>
                      <a:pt x="389" y="1337"/>
                    </a:lnTo>
                    <a:lnTo>
                      <a:pt x="387" y="1330"/>
                    </a:lnTo>
                    <a:lnTo>
                      <a:pt x="342" y="1361"/>
                    </a:lnTo>
                    <a:lnTo>
                      <a:pt x="296" y="1373"/>
                    </a:lnTo>
                    <a:lnTo>
                      <a:pt x="251" y="1367"/>
                    </a:lnTo>
                    <a:lnTo>
                      <a:pt x="207" y="1346"/>
                    </a:lnTo>
                    <a:lnTo>
                      <a:pt x="166" y="1309"/>
                    </a:lnTo>
                    <a:lnTo>
                      <a:pt x="128" y="1261"/>
                    </a:lnTo>
                    <a:lnTo>
                      <a:pt x="92" y="1197"/>
                    </a:lnTo>
                    <a:lnTo>
                      <a:pt x="62" y="1122"/>
                    </a:lnTo>
                    <a:lnTo>
                      <a:pt x="37" y="1034"/>
                    </a:lnTo>
                    <a:lnTo>
                      <a:pt x="17" y="937"/>
                    </a:lnTo>
                    <a:lnTo>
                      <a:pt x="5" y="834"/>
                    </a:lnTo>
                    <a:lnTo>
                      <a:pt x="0" y="732"/>
                    </a:lnTo>
                    <a:lnTo>
                      <a:pt x="3" y="629"/>
                    </a:lnTo>
                    <a:lnTo>
                      <a:pt x="12" y="529"/>
                    </a:lnTo>
                    <a:lnTo>
                      <a:pt x="28" y="432"/>
                    </a:lnTo>
                    <a:lnTo>
                      <a:pt x="49" y="344"/>
                    </a:lnTo>
                    <a:lnTo>
                      <a:pt x="77" y="266"/>
                    </a:lnTo>
                    <a:lnTo>
                      <a:pt x="110" y="196"/>
                    </a:lnTo>
                    <a:lnTo>
                      <a:pt x="147" y="136"/>
                    </a:lnTo>
                    <a:lnTo>
                      <a:pt x="190" y="93"/>
                    </a:lnTo>
                    <a:lnTo>
                      <a:pt x="191" y="96"/>
                    </a:lnTo>
                  </a:path>
                </a:pathLst>
              </a:cu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Freeform 181"/>
              <p:cNvSpPr>
                <a:spLocks/>
              </p:cNvSpPr>
              <p:nvPr/>
            </p:nvSpPr>
            <p:spPr bwMode="auto">
              <a:xfrm>
                <a:off x="2889" y="2578"/>
                <a:ext cx="395" cy="1367"/>
              </a:xfrm>
              <a:custGeom>
                <a:avLst/>
                <a:gdLst>
                  <a:gd name="T0" fmla="*/ 0 w 395"/>
                  <a:gd name="T1" fmla="*/ 151 h 1367"/>
                  <a:gd name="T2" fmla="*/ 205 w 395"/>
                  <a:gd name="T3" fmla="*/ 0 h 1367"/>
                  <a:gd name="T4" fmla="*/ 395 w 395"/>
                  <a:gd name="T5" fmla="*/ 1188 h 1367"/>
                  <a:gd name="T6" fmla="*/ 193 w 395"/>
                  <a:gd name="T7" fmla="*/ 1367 h 1367"/>
                  <a:gd name="T8" fmla="*/ 0 w 395"/>
                  <a:gd name="T9" fmla="*/ 151 h 1367"/>
                  <a:gd name="T10" fmla="*/ 0 w 395"/>
                  <a:gd name="T11" fmla="*/ 151 h 13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5"/>
                  <a:gd name="T19" fmla="*/ 0 h 1367"/>
                  <a:gd name="T20" fmla="*/ 395 w 395"/>
                  <a:gd name="T21" fmla="*/ 1367 h 13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5" h="1367">
                    <a:moveTo>
                      <a:pt x="0" y="151"/>
                    </a:moveTo>
                    <a:lnTo>
                      <a:pt x="205" y="0"/>
                    </a:lnTo>
                    <a:lnTo>
                      <a:pt x="395" y="1188"/>
                    </a:lnTo>
                    <a:lnTo>
                      <a:pt x="193" y="1367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Freeform 182"/>
              <p:cNvSpPr>
                <a:spLocks/>
              </p:cNvSpPr>
              <p:nvPr/>
            </p:nvSpPr>
            <p:spPr bwMode="auto">
              <a:xfrm>
                <a:off x="2768" y="2560"/>
                <a:ext cx="764" cy="1373"/>
              </a:xfrm>
              <a:custGeom>
                <a:avLst/>
                <a:gdLst>
                  <a:gd name="T0" fmla="*/ 191 w 764"/>
                  <a:gd name="T1" fmla="*/ 96 h 1373"/>
                  <a:gd name="T2" fmla="*/ 260 w 764"/>
                  <a:gd name="T3" fmla="*/ 48 h 1373"/>
                  <a:gd name="T4" fmla="*/ 331 w 764"/>
                  <a:gd name="T5" fmla="*/ 18 h 1373"/>
                  <a:gd name="T6" fmla="*/ 402 w 764"/>
                  <a:gd name="T7" fmla="*/ 0 h 1373"/>
                  <a:gd name="T8" fmla="*/ 471 w 764"/>
                  <a:gd name="T9" fmla="*/ 0 h 1373"/>
                  <a:gd name="T10" fmla="*/ 537 w 764"/>
                  <a:gd name="T11" fmla="*/ 15 h 1373"/>
                  <a:gd name="T12" fmla="*/ 598 w 764"/>
                  <a:gd name="T13" fmla="*/ 45 h 1373"/>
                  <a:gd name="T14" fmla="*/ 652 w 764"/>
                  <a:gd name="T15" fmla="*/ 93 h 1373"/>
                  <a:gd name="T16" fmla="*/ 697 w 764"/>
                  <a:gd name="T17" fmla="*/ 157 h 1373"/>
                  <a:gd name="T18" fmla="*/ 732 w 764"/>
                  <a:gd name="T19" fmla="*/ 236 h 1373"/>
                  <a:gd name="T20" fmla="*/ 755 w 764"/>
                  <a:gd name="T21" fmla="*/ 329 h 1373"/>
                  <a:gd name="T22" fmla="*/ 764 w 764"/>
                  <a:gd name="T23" fmla="*/ 435 h 1373"/>
                  <a:gd name="T24" fmla="*/ 759 w 764"/>
                  <a:gd name="T25" fmla="*/ 547 h 1373"/>
                  <a:gd name="T26" fmla="*/ 741 w 764"/>
                  <a:gd name="T27" fmla="*/ 662 h 1373"/>
                  <a:gd name="T28" fmla="*/ 714 w 764"/>
                  <a:gd name="T29" fmla="*/ 777 h 1373"/>
                  <a:gd name="T30" fmla="*/ 676 w 764"/>
                  <a:gd name="T31" fmla="*/ 892 h 1373"/>
                  <a:gd name="T32" fmla="*/ 629 w 764"/>
                  <a:gd name="T33" fmla="*/ 1001 h 1373"/>
                  <a:gd name="T34" fmla="*/ 577 w 764"/>
                  <a:gd name="T35" fmla="*/ 1101 h 1373"/>
                  <a:gd name="T36" fmla="*/ 517 w 764"/>
                  <a:gd name="T37" fmla="*/ 1194 h 1373"/>
                  <a:gd name="T38" fmla="*/ 455 w 764"/>
                  <a:gd name="T39" fmla="*/ 1273 h 1373"/>
                  <a:gd name="T40" fmla="*/ 389 w 764"/>
                  <a:gd name="T41" fmla="*/ 1337 h 1373"/>
                  <a:gd name="T42" fmla="*/ 387 w 764"/>
                  <a:gd name="T43" fmla="*/ 1330 h 1373"/>
                  <a:gd name="T44" fmla="*/ 342 w 764"/>
                  <a:gd name="T45" fmla="*/ 1361 h 1373"/>
                  <a:gd name="T46" fmla="*/ 296 w 764"/>
                  <a:gd name="T47" fmla="*/ 1373 h 1373"/>
                  <a:gd name="T48" fmla="*/ 251 w 764"/>
                  <a:gd name="T49" fmla="*/ 1367 h 1373"/>
                  <a:gd name="T50" fmla="*/ 207 w 764"/>
                  <a:gd name="T51" fmla="*/ 1346 h 1373"/>
                  <a:gd name="T52" fmla="*/ 166 w 764"/>
                  <a:gd name="T53" fmla="*/ 1309 h 1373"/>
                  <a:gd name="T54" fmla="*/ 128 w 764"/>
                  <a:gd name="T55" fmla="*/ 1261 h 1373"/>
                  <a:gd name="T56" fmla="*/ 92 w 764"/>
                  <a:gd name="T57" fmla="*/ 1197 h 1373"/>
                  <a:gd name="T58" fmla="*/ 62 w 764"/>
                  <a:gd name="T59" fmla="*/ 1122 h 1373"/>
                  <a:gd name="T60" fmla="*/ 37 w 764"/>
                  <a:gd name="T61" fmla="*/ 1034 h 1373"/>
                  <a:gd name="T62" fmla="*/ 17 w 764"/>
                  <a:gd name="T63" fmla="*/ 937 h 1373"/>
                  <a:gd name="T64" fmla="*/ 5 w 764"/>
                  <a:gd name="T65" fmla="*/ 834 h 1373"/>
                  <a:gd name="T66" fmla="*/ 0 w 764"/>
                  <a:gd name="T67" fmla="*/ 732 h 1373"/>
                  <a:gd name="T68" fmla="*/ 3 w 764"/>
                  <a:gd name="T69" fmla="*/ 629 h 1373"/>
                  <a:gd name="T70" fmla="*/ 12 w 764"/>
                  <a:gd name="T71" fmla="*/ 529 h 1373"/>
                  <a:gd name="T72" fmla="*/ 28 w 764"/>
                  <a:gd name="T73" fmla="*/ 432 h 1373"/>
                  <a:gd name="T74" fmla="*/ 49 w 764"/>
                  <a:gd name="T75" fmla="*/ 344 h 1373"/>
                  <a:gd name="T76" fmla="*/ 77 w 764"/>
                  <a:gd name="T77" fmla="*/ 266 h 1373"/>
                  <a:gd name="T78" fmla="*/ 110 w 764"/>
                  <a:gd name="T79" fmla="*/ 196 h 1373"/>
                  <a:gd name="T80" fmla="*/ 147 w 764"/>
                  <a:gd name="T81" fmla="*/ 136 h 1373"/>
                  <a:gd name="T82" fmla="*/ 190 w 764"/>
                  <a:gd name="T83" fmla="*/ 93 h 1373"/>
                  <a:gd name="T84" fmla="*/ 191 w 764"/>
                  <a:gd name="T85" fmla="*/ 96 h 1373"/>
                  <a:gd name="T86" fmla="*/ 191 w 764"/>
                  <a:gd name="T87" fmla="*/ 96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373"/>
                  <a:gd name="T134" fmla="*/ 764 w 764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373">
                    <a:moveTo>
                      <a:pt x="191" y="96"/>
                    </a:moveTo>
                    <a:lnTo>
                      <a:pt x="260" y="48"/>
                    </a:lnTo>
                    <a:lnTo>
                      <a:pt x="331" y="18"/>
                    </a:lnTo>
                    <a:lnTo>
                      <a:pt x="402" y="0"/>
                    </a:lnTo>
                    <a:lnTo>
                      <a:pt x="471" y="0"/>
                    </a:lnTo>
                    <a:lnTo>
                      <a:pt x="537" y="15"/>
                    </a:lnTo>
                    <a:lnTo>
                      <a:pt x="598" y="45"/>
                    </a:lnTo>
                    <a:lnTo>
                      <a:pt x="652" y="93"/>
                    </a:lnTo>
                    <a:lnTo>
                      <a:pt x="697" y="157"/>
                    </a:lnTo>
                    <a:lnTo>
                      <a:pt x="732" y="236"/>
                    </a:lnTo>
                    <a:lnTo>
                      <a:pt x="755" y="329"/>
                    </a:lnTo>
                    <a:lnTo>
                      <a:pt x="764" y="435"/>
                    </a:lnTo>
                    <a:lnTo>
                      <a:pt x="759" y="547"/>
                    </a:lnTo>
                    <a:lnTo>
                      <a:pt x="741" y="662"/>
                    </a:lnTo>
                    <a:lnTo>
                      <a:pt x="714" y="777"/>
                    </a:lnTo>
                    <a:lnTo>
                      <a:pt x="676" y="892"/>
                    </a:lnTo>
                    <a:lnTo>
                      <a:pt x="629" y="1001"/>
                    </a:lnTo>
                    <a:lnTo>
                      <a:pt x="577" y="1101"/>
                    </a:lnTo>
                    <a:lnTo>
                      <a:pt x="517" y="1194"/>
                    </a:lnTo>
                    <a:lnTo>
                      <a:pt x="455" y="1273"/>
                    </a:lnTo>
                    <a:lnTo>
                      <a:pt x="389" y="1337"/>
                    </a:lnTo>
                    <a:lnTo>
                      <a:pt x="387" y="1330"/>
                    </a:lnTo>
                    <a:lnTo>
                      <a:pt x="342" y="1361"/>
                    </a:lnTo>
                    <a:lnTo>
                      <a:pt x="296" y="1373"/>
                    </a:lnTo>
                    <a:lnTo>
                      <a:pt x="251" y="1367"/>
                    </a:lnTo>
                    <a:lnTo>
                      <a:pt x="207" y="1346"/>
                    </a:lnTo>
                    <a:lnTo>
                      <a:pt x="166" y="1309"/>
                    </a:lnTo>
                    <a:lnTo>
                      <a:pt x="128" y="1261"/>
                    </a:lnTo>
                    <a:lnTo>
                      <a:pt x="92" y="1197"/>
                    </a:lnTo>
                    <a:lnTo>
                      <a:pt x="62" y="1122"/>
                    </a:lnTo>
                    <a:lnTo>
                      <a:pt x="37" y="1034"/>
                    </a:lnTo>
                    <a:lnTo>
                      <a:pt x="17" y="937"/>
                    </a:lnTo>
                    <a:lnTo>
                      <a:pt x="5" y="834"/>
                    </a:lnTo>
                    <a:lnTo>
                      <a:pt x="0" y="732"/>
                    </a:lnTo>
                    <a:lnTo>
                      <a:pt x="3" y="629"/>
                    </a:lnTo>
                    <a:lnTo>
                      <a:pt x="12" y="529"/>
                    </a:lnTo>
                    <a:lnTo>
                      <a:pt x="28" y="432"/>
                    </a:lnTo>
                    <a:lnTo>
                      <a:pt x="49" y="344"/>
                    </a:lnTo>
                    <a:lnTo>
                      <a:pt x="77" y="266"/>
                    </a:lnTo>
                    <a:lnTo>
                      <a:pt x="110" y="196"/>
                    </a:lnTo>
                    <a:lnTo>
                      <a:pt x="147" y="136"/>
                    </a:lnTo>
                    <a:lnTo>
                      <a:pt x="190" y="93"/>
                    </a:lnTo>
                    <a:lnTo>
                      <a:pt x="191" y="96"/>
                    </a:lnTo>
                  </a:path>
                </a:pathLst>
              </a:custGeom>
              <a:noFill/>
              <a:ln w="3968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Freeform 183"/>
              <p:cNvSpPr>
                <a:spLocks/>
              </p:cNvSpPr>
              <p:nvPr/>
            </p:nvSpPr>
            <p:spPr bwMode="auto">
              <a:xfrm>
                <a:off x="2933" y="2965"/>
                <a:ext cx="77" cy="1092"/>
              </a:xfrm>
              <a:custGeom>
                <a:avLst/>
                <a:gdLst>
                  <a:gd name="T0" fmla="*/ 8 w 77"/>
                  <a:gd name="T1" fmla="*/ 1092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9 h 1092"/>
                  <a:gd name="T8" fmla="*/ 0 w 77"/>
                  <a:gd name="T9" fmla="*/ 844 h 1092"/>
                  <a:gd name="T10" fmla="*/ 0 w 77"/>
                  <a:gd name="T11" fmla="*/ 765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6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4 h 1092"/>
                  <a:gd name="T24" fmla="*/ 15 w 77"/>
                  <a:gd name="T25" fmla="*/ 420 h 1092"/>
                  <a:gd name="T26" fmla="*/ 22 w 77"/>
                  <a:gd name="T27" fmla="*/ 357 h 1092"/>
                  <a:gd name="T28" fmla="*/ 30 w 77"/>
                  <a:gd name="T29" fmla="*/ 293 h 1092"/>
                  <a:gd name="T30" fmla="*/ 40 w 77"/>
                  <a:gd name="T31" fmla="*/ 230 h 1092"/>
                  <a:gd name="T32" fmla="*/ 49 w 77"/>
                  <a:gd name="T33" fmla="*/ 169 h 1092"/>
                  <a:gd name="T34" fmla="*/ 58 w 77"/>
                  <a:gd name="T35" fmla="*/ 115 h 1092"/>
                  <a:gd name="T36" fmla="*/ 65 w 77"/>
                  <a:gd name="T37" fmla="*/ 66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0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6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5 h 1092"/>
                  <a:gd name="T62" fmla="*/ 17 w 77"/>
                  <a:gd name="T63" fmla="*/ 671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6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3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8 w 77"/>
                  <a:gd name="T89" fmla="*/ 1092 h 10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2"/>
                  <a:gd name="T137" fmla="*/ 77 w 77"/>
                  <a:gd name="T138" fmla="*/ 1092 h 10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2">
                    <a:moveTo>
                      <a:pt x="8" y="1092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9"/>
                    </a:lnTo>
                    <a:lnTo>
                      <a:pt x="0" y="844"/>
                    </a:lnTo>
                    <a:lnTo>
                      <a:pt x="0" y="765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6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4"/>
                    </a:lnTo>
                    <a:lnTo>
                      <a:pt x="15" y="420"/>
                    </a:lnTo>
                    <a:lnTo>
                      <a:pt x="22" y="357"/>
                    </a:lnTo>
                    <a:lnTo>
                      <a:pt x="30" y="293"/>
                    </a:lnTo>
                    <a:lnTo>
                      <a:pt x="40" y="230"/>
                    </a:lnTo>
                    <a:lnTo>
                      <a:pt x="49" y="169"/>
                    </a:lnTo>
                    <a:lnTo>
                      <a:pt x="58" y="115"/>
                    </a:lnTo>
                    <a:lnTo>
                      <a:pt x="65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0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6" y="608"/>
                    </a:lnTo>
                    <a:lnTo>
                      <a:pt x="16" y="644"/>
                    </a:lnTo>
                    <a:lnTo>
                      <a:pt x="16" y="665"/>
                    </a:lnTo>
                    <a:lnTo>
                      <a:pt x="17" y="671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6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  <a:lnTo>
                      <a:pt x="8" y="109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Freeform 184"/>
              <p:cNvSpPr>
                <a:spLocks/>
              </p:cNvSpPr>
              <p:nvPr/>
            </p:nvSpPr>
            <p:spPr bwMode="auto">
              <a:xfrm>
                <a:off x="2933" y="2965"/>
                <a:ext cx="77" cy="1092"/>
              </a:xfrm>
              <a:custGeom>
                <a:avLst/>
                <a:gdLst>
                  <a:gd name="T0" fmla="*/ 8 w 77"/>
                  <a:gd name="T1" fmla="*/ 1092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9 h 1092"/>
                  <a:gd name="T8" fmla="*/ 0 w 77"/>
                  <a:gd name="T9" fmla="*/ 844 h 1092"/>
                  <a:gd name="T10" fmla="*/ 0 w 77"/>
                  <a:gd name="T11" fmla="*/ 765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6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4 h 1092"/>
                  <a:gd name="T24" fmla="*/ 15 w 77"/>
                  <a:gd name="T25" fmla="*/ 420 h 1092"/>
                  <a:gd name="T26" fmla="*/ 22 w 77"/>
                  <a:gd name="T27" fmla="*/ 357 h 1092"/>
                  <a:gd name="T28" fmla="*/ 30 w 77"/>
                  <a:gd name="T29" fmla="*/ 293 h 1092"/>
                  <a:gd name="T30" fmla="*/ 40 w 77"/>
                  <a:gd name="T31" fmla="*/ 230 h 1092"/>
                  <a:gd name="T32" fmla="*/ 49 w 77"/>
                  <a:gd name="T33" fmla="*/ 169 h 1092"/>
                  <a:gd name="T34" fmla="*/ 58 w 77"/>
                  <a:gd name="T35" fmla="*/ 115 h 1092"/>
                  <a:gd name="T36" fmla="*/ 65 w 77"/>
                  <a:gd name="T37" fmla="*/ 66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0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6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5 h 1092"/>
                  <a:gd name="T62" fmla="*/ 17 w 77"/>
                  <a:gd name="T63" fmla="*/ 671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6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3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2"/>
                  <a:gd name="T134" fmla="*/ 77 w 77"/>
                  <a:gd name="T135" fmla="*/ 1092 h 10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2">
                    <a:moveTo>
                      <a:pt x="8" y="1092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9"/>
                    </a:lnTo>
                    <a:lnTo>
                      <a:pt x="0" y="844"/>
                    </a:lnTo>
                    <a:lnTo>
                      <a:pt x="0" y="765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6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4"/>
                    </a:lnTo>
                    <a:lnTo>
                      <a:pt x="15" y="420"/>
                    </a:lnTo>
                    <a:lnTo>
                      <a:pt x="22" y="357"/>
                    </a:lnTo>
                    <a:lnTo>
                      <a:pt x="30" y="293"/>
                    </a:lnTo>
                    <a:lnTo>
                      <a:pt x="40" y="230"/>
                    </a:lnTo>
                    <a:lnTo>
                      <a:pt x="49" y="169"/>
                    </a:lnTo>
                    <a:lnTo>
                      <a:pt x="58" y="115"/>
                    </a:lnTo>
                    <a:lnTo>
                      <a:pt x="65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0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6" y="608"/>
                    </a:lnTo>
                    <a:lnTo>
                      <a:pt x="16" y="644"/>
                    </a:lnTo>
                    <a:lnTo>
                      <a:pt x="16" y="665"/>
                    </a:lnTo>
                    <a:lnTo>
                      <a:pt x="17" y="671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6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Freeform 185"/>
              <p:cNvSpPr>
                <a:spLocks/>
              </p:cNvSpPr>
              <p:nvPr/>
            </p:nvSpPr>
            <p:spPr bwMode="auto">
              <a:xfrm>
                <a:off x="3024" y="2974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2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7 w 274"/>
                  <a:gd name="T9" fmla="*/ 487 h 1034"/>
                  <a:gd name="T10" fmla="*/ 77 w 274"/>
                  <a:gd name="T11" fmla="*/ 363 h 1034"/>
                  <a:gd name="T12" fmla="*/ 103 w 274"/>
                  <a:gd name="T13" fmla="*/ 254 h 1034"/>
                  <a:gd name="T14" fmla="*/ 135 w 274"/>
                  <a:gd name="T15" fmla="*/ 157 h 1034"/>
                  <a:gd name="T16" fmla="*/ 174 w 274"/>
                  <a:gd name="T17" fmla="*/ 82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2 w 274"/>
                  <a:gd name="T25" fmla="*/ 18 h 1034"/>
                  <a:gd name="T26" fmla="*/ 175 w 274"/>
                  <a:gd name="T27" fmla="*/ 64 h 1034"/>
                  <a:gd name="T28" fmla="*/ 133 w 274"/>
                  <a:gd name="T29" fmla="*/ 139 h 1034"/>
                  <a:gd name="T30" fmla="*/ 98 w 274"/>
                  <a:gd name="T31" fmla="*/ 233 h 1034"/>
                  <a:gd name="T32" fmla="*/ 69 w 274"/>
                  <a:gd name="T33" fmla="*/ 348 h 1034"/>
                  <a:gd name="T34" fmla="*/ 44 w 274"/>
                  <a:gd name="T35" fmla="*/ 475 h 1034"/>
                  <a:gd name="T36" fmla="*/ 25 w 274"/>
                  <a:gd name="T37" fmla="*/ 611 h 1034"/>
                  <a:gd name="T38" fmla="*/ 11 w 274"/>
                  <a:gd name="T39" fmla="*/ 753 h 1034"/>
                  <a:gd name="T40" fmla="*/ 3 w 274"/>
                  <a:gd name="T41" fmla="*/ 895 h 1034"/>
                  <a:gd name="T42" fmla="*/ 0 w 274"/>
                  <a:gd name="T43" fmla="*/ 1034 h 1034"/>
                  <a:gd name="T44" fmla="*/ 34 w 274"/>
                  <a:gd name="T45" fmla="*/ 1034 h 1034"/>
                  <a:gd name="T46" fmla="*/ 34 w 274"/>
                  <a:gd name="T47" fmla="*/ 1034 h 1034"/>
                  <a:gd name="T48" fmla="*/ 33 w 274"/>
                  <a:gd name="T49" fmla="*/ 1034 h 10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4"/>
                  <a:gd name="T77" fmla="*/ 274 w 274"/>
                  <a:gd name="T78" fmla="*/ 1034 h 10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4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87"/>
                    </a:lnTo>
                    <a:lnTo>
                      <a:pt x="77" y="363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4" y="82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4"/>
                    </a:lnTo>
                    <a:lnTo>
                      <a:pt x="133" y="139"/>
                    </a:lnTo>
                    <a:lnTo>
                      <a:pt x="98" y="233"/>
                    </a:lnTo>
                    <a:lnTo>
                      <a:pt x="69" y="348"/>
                    </a:lnTo>
                    <a:lnTo>
                      <a:pt x="44" y="475"/>
                    </a:lnTo>
                    <a:lnTo>
                      <a:pt x="25" y="611"/>
                    </a:lnTo>
                    <a:lnTo>
                      <a:pt x="11" y="753"/>
                    </a:lnTo>
                    <a:lnTo>
                      <a:pt x="3" y="895"/>
                    </a:lnTo>
                    <a:lnTo>
                      <a:pt x="0" y="1034"/>
                    </a:lnTo>
                    <a:lnTo>
                      <a:pt x="34" y="1034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Freeform 186"/>
              <p:cNvSpPr>
                <a:spLocks/>
              </p:cNvSpPr>
              <p:nvPr/>
            </p:nvSpPr>
            <p:spPr bwMode="auto">
              <a:xfrm>
                <a:off x="3024" y="2974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2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7 w 274"/>
                  <a:gd name="T9" fmla="*/ 487 h 1034"/>
                  <a:gd name="T10" fmla="*/ 77 w 274"/>
                  <a:gd name="T11" fmla="*/ 363 h 1034"/>
                  <a:gd name="T12" fmla="*/ 103 w 274"/>
                  <a:gd name="T13" fmla="*/ 254 h 1034"/>
                  <a:gd name="T14" fmla="*/ 135 w 274"/>
                  <a:gd name="T15" fmla="*/ 157 h 1034"/>
                  <a:gd name="T16" fmla="*/ 174 w 274"/>
                  <a:gd name="T17" fmla="*/ 82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2 w 274"/>
                  <a:gd name="T25" fmla="*/ 18 h 1034"/>
                  <a:gd name="T26" fmla="*/ 175 w 274"/>
                  <a:gd name="T27" fmla="*/ 64 h 1034"/>
                  <a:gd name="T28" fmla="*/ 133 w 274"/>
                  <a:gd name="T29" fmla="*/ 139 h 1034"/>
                  <a:gd name="T30" fmla="*/ 98 w 274"/>
                  <a:gd name="T31" fmla="*/ 233 h 1034"/>
                  <a:gd name="T32" fmla="*/ 69 w 274"/>
                  <a:gd name="T33" fmla="*/ 348 h 1034"/>
                  <a:gd name="T34" fmla="*/ 44 w 274"/>
                  <a:gd name="T35" fmla="*/ 475 h 1034"/>
                  <a:gd name="T36" fmla="*/ 25 w 274"/>
                  <a:gd name="T37" fmla="*/ 611 h 1034"/>
                  <a:gd name="T38" fmla="*/ 11 w 274"/>
                  <a:gd name="T39" fmla="*/ 753 h 1034"/>
                  <a:gd name="T40" fmla="*/ 3 w 274"/>
                  <a:gd name="T41" fmla="*/ 895 h 1034"/>
                  <a:gd name="T42" fmla="*/ 0 w 274"/>
                  <a:gd name="T43" fmla="*/ 1034 h 1034"/>
                  <a:gd name="T44" fmla="*/ 34 w 274"/>
                  <a:gd name="T45" fmla="*/ 1034 h 1034"/>
                  <a:gd name="T46" fmla="*/ 34 w 274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4"/>
                  <a:gd name="T74" fmla="*/ 274 w 274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4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87"/>
                    </a:lnTo>
                    <a:lnTo>
                      <a:pt x="77" y="363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4" y="82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4"/>
                    </a:lnTo>
                    <a:lnTo>
                      <a:pt x="133" y="139"/>
                    </a:lnTo>
                    <a:lnTo>
                      <a:pt x="98" y="233"/>
                    </a:lnTo>
                    <a:lnTo>
                      <a:pt x="69" y="348"/>
                    </a:lnTo>
                    <a:lnTo>
                      <a:pt x="44" y="475"/>
                    </a:lnTo>
                    <a:lnTo>
                      <a:pt x="25" y="611"/>
                    </a:lnTo>
                    <a:lnTo>
                      <a:pt x="11" y="753"/>
                    </a:lnTo>
                    <a:lnTo>
                      <a:pt x="3" y="895"/>
                    </a:lnTo>
                    <a:lnTo>
                      <a:pt x="0" y="1034"/>
                    </a:lnTo>
                    <a:lnTo>
                      <a:pt x="34" y="103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Freeform 187"/>
              <p:cNvSpPr>
                <a:spLocks/>
              </p:cNvSpPr>
              <p:nvPr/>
            </p:nvSpPr>
            <p:spPr bwMode="auto">
              <a:xfrm>
                <a:off x="2937" y="2998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7 h 983"/>
                  <a:gd name="T4" fmla="*/ 44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2 w 313"/>
                  <a:gd name="T13" fmla="*/ 218 h 983"/>
                  <a:gd name="T14" fmla="*/ 168 w 313"/>
                  <a:gd name="T15" fmla="*/ 127 h 983"/>
                  <a:gd name="T16" fmla="*/ 208 w 313"/>
                  <a:gd name="T17" fmla="*/ 61 h 983"/>
                  <a:gd name="T18" fmla="*/ 256 w 313"/>
                  <a:gd name="T19" fmla="*/ 18 h 983"/>
                  <a:gd name="T20" fmla="*/ 309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3 h 983"/>
                  <a:gd name="T28" fmla="*/ 166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33 w 313"/>
                  <a:gd name="T49" fmla="*/ 980 h 9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3"/>
                  <a:gd name="T76" fmla="*/ 0 h 983"/>
                  <a:gd name="T77" fmla="*/ 313 w 313"/>
                  <a:gd name="T78" fmla="*/ 983 h 9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3" h="983">
                    <a:moveTo>
                      <a:pt x="33" y="980"/>
                    </a:moveTo>
                    <a:lnTo>
                      <a:pt x="36" y="847"/>
                    </a:lnTo>
                    <a:lnTo>
                      <a:pt x="44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2" y="218"/>
                    </a:lnTo>
                    <a:lnTo>
                      <a:pt x="168" y="127"/>
                    </a:lnTo>
                    <a:lnTo>
                      <a:pt x="208" y="61"/>
                    </a:lnTo>
                    <a:lnTo>
                      <a:pt x="256" y="18"/>
                    </a:lnTo>
                    <a:lnTo>
                      <a:pt x="309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3"/>
                    </a:lnTo>
                    <a:lnTo>
                      <a:pt x="166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  <a:lnTo>
                      <a:pt x="33" y="9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Freeform 188"/>
              <p:cNvSpPr>
                <a:spLocks/>
              </p:cNvSpPr>
              <p:nvPr/>
            </p:nvSpPr>
            <p:spPr bwMode="auto">
              <a:xfrm>
                <a:off x="2937" y="2998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7 h 983"/>
                  <a:gd name="T4" fmla="*/ 44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2 w 313"/>
                  <a:gd name="T13" fmla="*/ 218 h 983"/>
                  <a:gd name="T14" fmla="*/ 168 w 313"/>
                  <a:gd name="T15" fmla="*/ 127 h 983"/>
                  <a:gd name="T16" fmla="*/ 208 w 313"/>
                  <a:gd name="T17" fmla="*/ 61 h 983"/>
                  <a:gd name="T18" fmla="*/ 256 w 313"/>
                  <a:gd name="T19" fmla="*/ 18 h 983"/>
                  <a:gd name="T20" fmla="*/ 309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3 h 983"/>
                  <a:gd name="T28" fmla="*/ 166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"/>
                  <a:gd name="T73" fmla="*/ 0 h 983"/>
                  <a:gd name="T74" fmla="*/ 313 w 313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" h="983">
                    <a:moveTo>
                      <a:pt x="33" y="980"/>
                    </a:moveTo>
                    <a:lnTo>
                      <a:pt x="36" y="847"/>
                    </a:lnTo>
                    <a:lnTo>
                      <a:pt x="44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2" y="218"/>
                    </a:lnTo>
                    <a:lnTo>
                      <a:pt x="168" y="127"/>
                    </a:lnTo>
                    <a:lnTo>
                      <a:pt x="208" y="61"/>
                    </a:lnTo>
                    <a:lnTo>
                      <a:pt x="256" y="18"/>
                    </a:lnTo>
                    <a:lnTo>
                      <a:pt x="309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3"/>
                    </a:lnTo>
                    <a:lnTo>
                      <a:pt x="166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Freeform 189"/>
              <p:cNvSpPr>
                <a:spLocks/>
              </p:cNvSpPr>
              <p:nvPr/>
            </p:nvSpPr>
            <p:spPr bwMode="auto">
              <a:xfrm>
                <a:off x="3119" y="3237"/>
                <a:ext cx="98" cy="681"/>
              </a:xfrm>
              <a:custGeom>
                <a:avLst/>
                <a:gdLst>
                  <a:gd name="T0" fmla="*/ 0 w 98"/>
                  <a:gd name="T1" fmla="*/ 681 h 681"/>
                  <a:gd name="T2" fmla="*/ 1 w 98"/>
                  <a:gd name="T3" fmla="*/ 681 h 681"/>
                  <a:gd name="T4" fmla="*/ 1 w 98"/>
                  <a:gd name="T5" fmla="*/ 629 h 681"/>
                  <a:gd name="T6" fmla="*/ 4 w 98"/>
                  <a:gd name="T7" fmla="*/ 575 h 681"/>
                  <a:gd name="T8" fmla="*/ 7 w 98"/>
                  <a:gd name="T9" fmla="*/ 520 h 681"/>
                  <a:gd name="T10" fmla="*/ 11 w 98"/>
                  <a:gd name="T11" fmla="*/ 469 h 681"/>
                  <a:gd name="T12" fmla="*/ 16 w 98"/>
                  <a:gd name="T13" fmla="*/ 421 h 681"/>
                  <a:gd name="T14" fmla="*/ 20 w 98"/>
                  <a:gd name="T15" fmla="*/ 378 h 681"/>
                  <a:gd name="T16" fmla="*/ 24 w 98"/>
                  <a:gd name="T17" fmla="*/ 342 h 681"/>
                  <a:gd name="T18" fmla="*/ 28 w 98"/>
                  <a:gd name="T19" fmla="*/ 315 h 681"/>
                  <a:gd name="T20" fmla="*/ 29 w 98"/>
                  <a:gd name="T21" fmla="*/ 297 h 681"/>
                  <a:gd name="T22" fmla="*/ 30 w 98"/>
                  <a:gd name="T23" fmla="*/ 291 h 681"/>
                  <a:gd name="T24" fmla="*/ 37 w 98"/>
                  <a:gd name="T25" fmla="*/ 254 h 681"/>
                  <a:gd name="T26" fmla="*/ 45 w 98"/>
                  <a:gd name="T27" fmla="*/ 215 h 681"/>
                  <a:gd name="T28" fmla="*/ 54 w 98"/>
                  <a:gd name="T29" fmla="*/ 176 h 681"/>
                  <a:gd name="T30" fmla="*/ 63 w 98"/>
                  <a:gd name="T31" fmla="*/ 136 h 681"/>
                  <a:gd name="T32" fmla="*/ 71 w 98"/>
                  <a:gd name="T33" fmla="*/ 100 h 681"/>
                  <a:gd name="T34" fmla="*/ 80 w 98"/>
                  <a:gd name="T35" fmla="*/ 70 h 681"/>
                  <a:gd name="T36" fmla="*/ 87 w 98"/>
                  <a:gd name="T37" fmla="*/ 39 h 681"/>
                  <a:gd name="T38" fmla="*/ 92 w 98"/>
                  <a:gd name="T39" fmla="*/ 18 h 681"/>
                  <a:gd name="T40" fmla="*/ 96 w 98"/>
                  <a:gd name="T41" fmla="*/ 6 h 681"/>
                  <a:gd name="T42" fmla="*/ 98 w 98"/>
                  <a:gd name="T43" fmla="*/ 0 h 681"/>
                  <a:gd name="T44" fmla="*/ 79 w 98"/>
                  <a:gd name="T45" fmla="*/ 73 h 681"/>
                  <a:gd name="T46" fmla="*/ 63 w 98"/>
                  <a:gd name="T47" fmla="*/ 142 h 681"/>
                  <a:gd name="T48" fmla="*/ 51 w 98"/>
                  <a:gd name="T49" fmla="*/ 203 h 681"/>
                  <a:gd name="T50" fmla="*/ 42 w 98"/>
                  <a:gd name="T51" fmla="*/ 257 h 681"/>
                  <a:gd name="T52" fmla="*/ 36 w 98"/>
                  <a:gd name="T53" fmla="*/ 303 h 681"/>
                  <a:gd name="T54" fmla="*/ 32 w 98"/>
                  <a:gd name="T55" fmla="*/ 342 h 681"/>
                  <a:gd name="T56" fmla="*/ 29 w 98"/>
                  <a:gd name="T57" fmla="*/ 375 h 681"/>
                  <a:gd name="T58" fmla="*/ 28 w 98"/>
                  <a:gd name="T59" fmla="*/ 396 h 681"/>
                  <a:gd name="T60" fmla="*/ 26 w 98"/>
                  <a:gd name="T61" fmla="*/ 412 h 681"/>
                  <a:gd name="T62" fmla="*/ 26 w 98"/>
                  <a:gd name="T63" fmla="*/ 415 h 681"/>
                  <a:gd name="T64" fmla="*/ 24 w 98"/>
                  <a:gd name="T65" fmla="*/ 466 h 681"/>
                  <a:gd name="T66" fmla="*/ 22 w 98"/>
                  <a:gd name="T67" fmla="*/ 514 h 681"/>
                  <a:gd name="T68" fmla="*/ 21 w 98"/>
                  <a:gd name="T69" fmla="*/ 554 h 681"/>
                  <a:gd name="T70" fmla="*/ 21 w 98"/>
                  <a:gd name="T71" fmla="*/ 587 h 681"/>
                  <a:gd name="T72" fmla="*/ 21 w 98"/>
                  <a:gd name="T73" fmla="*/ 617 h 681"/>
                  <a:gd name="T74" fmla="*/ 22 w 98"/>
                  <a:gd name="T75" fmla="*/ 641 h 681"/>
                  <a:gd name="T76" fmla="*/ 24 w 98"/>
                  <a:gd name="T77" fmla="*/ 660 h 681"/>
                  <a:gd name="T78" fmla="*/ 24 w 98"/>
                  <a:gd name="T79" fmla="*/ 672 h 681"/>
                  <a:gd name="T80" fmla="*/ 25 w 98"/>
                  <a:gd name="T81" fmla="*/ 681 h 681"/>
                  <a:gd name="T82" fmla="*/ 25 w 98"/>
                  <a:gd name="T83" fmla="*/ 681 h 681"/>
                  <a:gd name="T84" fmla="*/ 1 w 98"/>
                  <a:gd name="T85" fmla="*/ 681 h 681"/>
                  <a:gd name="T86" fmla="*/ 1 w 98"/>
                  <a:gd name="T87" fmla="*/ 681 h 681"/>
                  <a:gd name="T88" fmla="*/ 0 w 98"/>
                  <a:gd name="T89" fmla="*/ 681 h 6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681"/>
                  <a:gd name="T137" fmla="*/ 98 w 98"/>
                  <a:gd name="T138" fmla="*/ 681 h 6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681">
                    <a:moveTo>
                      <a:pt x="0" y="681"/>
                    </a:moveTo>
                    <a:lnTo>
                      <a:pt x="1" y="681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1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5"/>
                    </a:lnTo>
                    <a:lnTo>
                      <a:pt x="29" y="297"/>
                    </a:lnTo>
                    <a:lnTo>
                      <a:pt x="30" y="291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6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80" y="70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3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3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8" y="396"/>
                    </a:lnTo>
                    <a:lnTo>
                      <a:pt x="26" y="412"/>
                    </a:lnTo>
                    <a:lnTo>
                      <a:pt x="26" y="415"/>
                    </a:lnTo>
                    <a:lnTo>
                      <a:pt x="24" y="466"/>
                    </a:lnTo>
                    <a:lnTo>
                      <a:pt x="22" y="514"/>
                    </a:lnTo>
                    <a:lnTo>
                      <a:pt x="21" y="554"/>
                    </a:lnTo>
                    <a:lnTo>
                      <a:pt x="21" y="587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60"/>
                    </a:lnTo>
                    <a:lnTo>
                      <a:pt x="24" y="672"/>
                    </a:lnTo>
                    <a:lnTo>
                      <a:pt x="25" y="681"/>
                    </a:lnTo>
                    <a:lnTo>
                      <a:pt x="1" y="681"/>
                    </a:lnTo>
                    <a:lnTo>
                      <a:pt x="0" y="681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Freeform 190"/>
              <p:cNvSpPr>
                <a:spLocks/>
              </p:cNvSpPr>
              <p:nvPr/>
            </p:nvSpPr>
            <p:spPr bwMode="auto">
              <a:xfrm>
                <a:off x="3119" y="3237"/>
                <a:ext cx="98" cy="681"/>
              </a:xfrm>
              <a:custGeom>
                <a:avLst/>
                <a:gdLst>
                  <a:gd name="T0" fmla="*/ 0 w 98"/>
                  <a:gd name="T1" fmla="*/ 681 h 681"/>
                  <a:gd name="T2" fmla="*/ 1 w 98"/>
                  <a:gd name="T3" fmla="*/ 681 h 681"/>
                  <a:gd name="T4" fmla="*/ 1 w 98"/>
                  <a:gd name="T5" fmla="*/ 629 h 681"/>
                  <a:gd name="T6" fmla="*/ 4 w 98"/>
                  <a:gd name="T7" fmla="*/ 575 h 681"/>
                  <a:gd name="T8" fmla="*/ 7 w 98"/>
                  <a:gd name="T9" fmla="*/ 520 h 681"/>
                  <a:gd name="T10" fmla="*/ 11 w 98"/>
                  <a:gd name="T11" fmla="*/ 469 h 681"/>
                  <a:gd name="T12" fmla="*/ 16 w 98"/>
                  <a:gd name="T13" fmla="*/ 421 h 681"/>
                  <a:gd name="T14" fmla="*/ 20 w 98"/>
                  <a:gd name="T15" fmla="*/ 378 h 681"/>
                  <a:gd name="T16" fmla="*/ 24 w 98"/>
                  <a:gd name="T17" fmla="*/ 342 h 681"/>
                  <a:gd name="T18" fmla="*/ 28 w 98"/>
                  <a:gd name="T19" fmla="*/ 315 h 681"/>
                  <a:gd name="T20" fmla="*/ 29 w 98"/>
                  <a:gd name="T21" fmla="*/ 297 h 681"/>
                  <a:gd name="T22" fmla="*/ 30 w 98"/>
                  <a:gd name="T23" fmla="*/ 291 h 681"/>
                  <a:gd name="T24" fmla="*/ 37 w 98"/>
                  <a:gd name="T25" fmla="*/ 254 h 681"/>
                  <a:gd name="T26" fmla="*/ 45 w 98"/>
                  <a:gd name="T27" fmla="*/ 215 h 681"/>
                  <a:gd name="T28" fmla="*/ 54 w 98"/>
                  <a:gd name="T29" fmla="*/ 176 h 681"/>
                  <a:gd name="T30" fmla="*/ 63 w 98"/>
                  <a:gd name="T31" fmla="*/ 136 h 681"/>
                  <a:gd name="T32" fmla="*/ 71 w 98"/>
                  <a:gd name="T33" fmla="*/ 100 h 681"/>
                  <a:gd name="T34" fmla="*/ 80 w 98"/>
                  <a:gd name="T35" fmla="*/ 70 h 681"/>
                  <a:gd name="T36" fmla="*/ 87 w 98"/>
                  <a:gd name="T37" fmla="*/ 39 h 681"/>
                  <a:gd name="T38" fmla="*/ 92 w 98"/>
                  <a:gd name="T39" fmla="*/ 18 h 681"/>
                  <a:gd name="T40" fmla="*/ 96 w 98"/>
                  <a:gd name="T41" fmla="*/ 6 h 681"/>
                  <a:gd name="T42" fmla="*/ 98 w 98"/>
                  <a:gd name="T43" fmla="*/ 0 h 681"/>
                  <a:gd name="T44" fmla="*/ 79 w 98"/>
                  <a:gd name="T45" fmla="*/ 73 h 681"/>
                  <a:gd name="T46" fmla="*/ 63 w 98"/>
                  <a:gd name="T47" fmla="*/ 142 h 681"/>
                  <a:gd name="T48" fmla="*/ 51 w 98"/>
                  <a:gd name="T49" fmla="*/ 203 h 681"/>
                  <a:gd name="T50" fmla="*/ 42 w 98"/>
                  <a:gd name="T51" fmla="*/ 257 h 681"/>
                  <a:gd name="T52" fmla="*/ 36 w 98"/>
                  <a:gd name="T53" fmla="*/ 303 h 681"/>
                  <a:gd name="T54" fmla="*/ 32 w 98"/>
                  <a:gd name="T55" fmla="*/ 342 h 681"/>
                  <a:gd name="T56" fmla="*/ 29 w 98"/>
                  <a:gd name="T57" fmla="*/ 375 h 681"/>
                  <a:gd name="T58" fmla="*/ 28 w 98"/>
                  <a:gd name="T59" fmla="*/ 396 h 681"/>
                  <a:gd name="T60" fmla="*/ 26 w 98"/>
                  <a:gd name="T61" fmla="*/ 412 h 681"/>
                  <a:gd name="T62" fmla="*/ 26 w 98"/>
                  <a:gd name="T63" fmla="*/ 415 h 681"/>
                  <a:gd name="T64" fmla="*/ 24 w 98"/>
                  <a:gd name="T65" fmla="*/ 466 h 681"/>
                  <a:gd name="T66" fmla="*/ 22 w 98"/>
                  <a:gd name="T67" fmla="*/ 514 h 681"/>
                  <a:gd name="T68" fmla="*/ 21 w 98"/>
                  <a:gd name="T69" fmla="*/ 554 h 681"/>
                  <a:gd name="T70" fmla="*/ 21 w 98"/>
                  <a:gd name="T71" fmla="*/ 587 h 681"/>
                  <a:gd name="T72" fmla="*/ 21 w 98"/>
                  <a:gd name="T73" fmla="*/ 617 h 681"/>
                  <a:gd name="T74" fmla="*/ 22 w 98"/>
                  <a:gd name="T75" fmla="*/ 641 h 681"/>
                  <a:gd name="T76" fmla="*/ 24 w 98"/>
                  <a:gd name="T77" fmla="*/ 660 h 681"/>
                  <a:gd name="T78" fmla="*/ 24 w 98"/>
                  <a:gd name="T79" fmla="*/ 672 h 681"/>
                  <a:gd name="T80" fmla="*/ 25 w 98"/>
                  <a:gd name="T81" fmla="*/ 681 h 681"/>
                  <a:gd name="T82" fmla="*/ 25 w 98"/>
                  <a:gd name="T83" fmla="*/ 681 h 681"/>
                  <a:gd name="T84" fmla="*/ 1 w 98"/>
                  <a:gd name="T85" fmla="*/ 681 h 681"/>
                  <a:gd name="T86" fmla="*/ 1 w 98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"/>
                  <a:gd name="T133" fmla="*/ 0 h 681"/>
                  <a:gd name="T134" fmla="*/ 98 w 98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" h="681">
                    <a:moveTo>
                      <a:pt x="0" y="681"/>
                    </a:moveTo>
                    <a:lnTo>
                      <a:pt x="1" y="681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1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5"/>
                    </a:lnTo>
                    <a:lnTo>
                      <a:pt x="29" y="297"/>
                    </a:lnTo>
                    <a:lnTo>
                      <a:pt x="30" y="291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6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80" y="70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3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3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8" y="396"/>
                    </a:lnTo>
                    <a:lnTo>
                      <a:pt x="26" y="412"/>
                    </a:lnTo>
                    <a:lnTo>
                      <a:pt x="26" y="415"/>
                    </a:lnTo>
                    <a:lnTo>
                      <a:pt x="24" y="466"/>
                    </a:lnTo>
                    <a:lnTo>
                      <a:pt x="22" y="514"/>
                    </a:lnTo>
                    <a:lnTo>
                      <a:pt x="21" y="554"/>
                    </a:lnTo>
                    <a:lnTo>
                      <a:pt x="21" y="587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60"/>
                    </a:lnTo>
                    <a:lnTo>
                      <a:pt x="24" y="672"/>
                    </a:lnTo>
                    <a:lnTo>
                      <a:pt x="25" y="681"/>
                    </a:lnTo>
                    <a:lnTo>
                      <a:pt x="1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Freeform 191"/>
              <p:cNvSpPr>
                <a:spLocks/>
              </p:cNvSpPr>
              <p:nvPr/>
            </p:nvSpPr>
            <p:spPr bwMode="auto">
              <a:xfrm>
                <a:off x="3016" y="343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0 h 638"/>
                  <a:gd name="T4" fmla="*/ 29 w 203"/>
                  <a:gd name="T5" fmla="*/ 460 h 638"/>
                  <a:gd name="T6" fmla="*/ 38 w 203"/>
                  <a:gd name="T7" fmla="*/ 372 h 638"/>
                  <a:gd name="T8" fmla="*/ 50 w 203"/>
                  <a:gd name="T9" fmla="*/ 287 h 638"/>
                  <a:gd name="T10" fmla="*/ 66 w 203"/>
                  <a:gd name="T11" fmla="*/ 212 h 638"/>
                  <a:gd name="T12" fmla="*/ 86 w 203"/>
                  <a:gd name="T13" fmla="*/ 142 h 638"/>
                  <a:gd name="T14" fmla="*/ 110 w 203"/>
                  <a:gd name="T15" fmla="*/ 84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3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30 h 638"/>
                  <a:gd name="T28" fmla="*/ 108 w 203"/>
                  <a:gd name="T29" fmla="*/ 72 h 638"/>
                  <a:gd name="T30" fmla="*/ 83 w 203"/>
                  <a:gd name="T31" fmla="*/ 130 h 638"/>
                  <a:gd name="T32" fmla="*/ 61 w 203"/>
                  <a:gd name="T33" fmla="*/ 199 h 638"/>
                  <a:gd name="T34" fmla="*/ 42 w 203"/>
                  <a:gd name="T35" fmla="*/ 278 h 638"/>
                  <a:gd name="T36" fmla="*/ 27 w 203"/>
                  <a:gd name="T37" fmla="*/ 363 h 638"/>
                  <a:gd name="T38" fmla="*/ 15 w 203"/>
                  <a:gd name="T39" fmla="*/ 453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0"/>
                    </a:lnTo>
                    <a:lnTo>
                      <a:pt x="29" y="460"/>
                    </a:lnTo>
                    <a:lnTo>
                      <a:pt x="38" y="372"/>
                    </a:lnTo>
                    <a:lnTo>
                      <a:pt x="50" y="287"/>
                    </a:lnTo>
                    <a:lnTo>
                      <a:pt x="66" y="212"/>
                    </a:lnTo>
                    <a:lnTo>
                      <a:pt x="86" y="142"/>
                    </a:lnTo>
                    <a:lnTo>
                      <a:pt x="110" y="84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3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30"/>
                    </a:lnTo>
                    <a:lnTo>
                      <a:pt x="108" y="72"/>
                    </a:lnTo>
                    <a:lnTo>
                      <a:pt x="83" y="130"/>
                    </a:lnTo>
                    <a:lnTo>
                      <a:pt x="61" y="199"/>
                    </a:lnTo>
                    <a:lnTo>
                      <a:pt x="42" y="278"/>
                    </a:lnTo>
                    <a:lnTo>
                      <a:pt x="27" y="363"/>
                    </a:lnTo>
                    <a:lnTo>
                      <a:pt x="15" y="453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Freeform 192"/>
              <p:cNvSpPr>
                <a:spLocks/>
              </p:cNvSpPr>
              <p:nvPr/>
            </p:nvSpPr>
            <p:spPr bwMode="auto">
              <a:xfrm>
                <a:off x="3016" y="343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0 h 638"/>
                  <a:gd name="T4" fmla="*/ 29 w 203"/>
                  <a:gd name="T5" fmla="*/ 460 h 638"/>
                  <a:gd name="T6" fmla="*/ 38 w 203"/>
                  <a:gd name="T7" fmla="*/ 372 h 638"/>
                  <a:gd name="T8" fmla="*/ 50 w 203"/>
                  <a:gd name="T9" fmla="*/ 287 h 638"/>
                  <a:gd name="T10" fmla="*/ 66 w 203"/>
                  <a:gd name="T11" fmla="*/ 212 h 638"/>
                  <a:gd name="T12" fmla="*/ 86 w 203"/>
                  <a:gd name="T13" fmla="*/ 142 h 638"/>
                  <a:gd name="T14" fmla="*/ 110 w 203"/>
                  <a:gd name="T15" fmla="*/ 84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3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30 h 638"/>
                  <a:gd name="T28" fmla="*/ 108 w 203"/>
                  <a:gd name="T29" fmla="*/ 72 h 638"/>
                  <a:gd name="T30" fmla="*/ 83 w 203"/>
                  <a:gd name="T31" fmla="*/ 130 h 638"/>
                  <a:gd name="T32" fmla="*/ 61 w 203"/>
                  <a:gd name="T33" fmla="*/ 199 h 638"/>
                  <a:gd name="T34" fmla="*/ 42 w 203"/>
                  <a:gd name="T35" fmla="*/ 278 h 638"/>
                  <a:gd name="T36" fmla="*/ 27 w 203"/>
                  <a:gd name="T37" fmla="*/ 363 h 638"/>
                  <a:gd name="T38" fmla="*/ 15 w 203"/>
                  <a:gd name="T39" fmla="*/ 453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0"/>
                    </a:lnTo>
                    <a:lnTo>
                      <a:pt x="29" y="460"/>
                    </a:lnTo>
                    <a:lnTo>
                      <a:pt x="38" y="372"/>
                    </a:lnTo>
                    <a:lnTo>
                      <a:pt x="50" y="287"/>
                    </a:lnTo>
                    <a:lnTo>
                      <a:pt x="66" y="212"/>
                    </a:lnTo>
                    <a:lnTo>
                      <a:pt x="86" y="142"/>
                    </a:lnTo>
                    <a:lnTo>
                      <a:pt x="110" y="84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3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30"/>
                    </a:lnTo>
                    <a:lnTo>
                      <a:pt x="108" y="72"/>
                    </a:lnTo>
                    <a:lnTo>
                      <a:pt x="83" y="130"/>
                    </a:lnTo>
                    <a:lnTo>
                      <a:pt x="61" y="199"/>
                    </a:lnTo>
                    <a:lnTo>
                      <a:pt x="42" y="278"/>
                    </a:lnTo>
                    <a:lnTo>
                      <a:pt x="27" y="363"/>
                    </a:lnTo>
                    <a:lnTo>
                      <a:pt x="15" y="453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Freeform 193"/>
              <p:cNvSpPr>
                <a:spLocks/>
              </p:cNvSpPr>
              <p:nvPr/>
            </p:nvSpPr>
            <p:spPr bwMode="auto">
              <a:xfrm>
                <a:off x="1436" y="3773"/>
                <a:ext cx="34" cy="384"/>
              </a:xfrm>
              <a:custGeom>
                <a:avLst/>
                <a:gdLst>
                  <a:gd name="T0" fmla="*/ 34 w 34"/>
                  <a:gd name="T1" fmla="*/ 384 h 384"/>
                  <a:gd name="T2" fmla="*/ 34 w 34"/>
                  <a:gd name="T3" fmla="*/ 0 h 384"/>
                  <a:gd name="T4" fmla="*/ 0 w 34"/>
                  <a:gd name="T5" fmla="*/ 0 h 384"/>
                  <a:gd name="T6" fmla="*/ 0 w 34"/>
                  <a:gd name="T7" fmla="*/ 384 h 384"/>
                  <a:gd name="T8" fmla="*/ 34 w 34"/>
                  <a:gd name="T9" fmla="*/ 384 h 384"/>
                  <a:gd name="T10" fmla="*/ 34 w 34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84"/>
                  <a:gd name="T20" fmla="*/ 34 w 34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84">
                    <a:moveTo>
                      <a:pt x="34" y="384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384"/>
                    </a:lnTo>
                    <a:lnTo>
                      <a:pt x="34" y="384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Freeform 194"/>
              <p:cNvSpPr>
                <a:spLocks/>
              </p:cNvSpPr>
              <p:nvPr/>
            </p:nvSpPr>
            <p:spPr bwMode="auto">
              <a:xfrm>
                <a:off x="1436" y="3773"/>
                <a:ext cx="34" cy="384"/>
              </a:xfrm>
              <a:custGeom>
                <a:avLst/>
                <a:gdLst>
                  <a:gd name="T0" fmla="*/ 34 w 34"/>
                  <a:gd name="T1" fmla="*/ 384 h 384"/>
                  <a:gd name="T2" fmla="*/ 34 w 34"/>
                  <a:gd name="T3" fmla="*/ 0 h 384"/>
                  <a:gd name="T4" fmla="*/ 0 w 34"/>
                  <a:gd name="T5" fmla="*/ 0 h 384"/>
                  <a:gd name="T6" fmla="*/ 0 w 34"/>
                  <a:gd name="T7" fmla="*/ 384 h 384"/>
                  <a:gd name="T8" fmla="*/ 34 w 34"/>
                  <a:gd name="T9" fmla="*/ 384 h 384"/>
                  <a:gd name="T10" fmla="*/ 34 w 34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84"/>
                  <a:gd name="T20" fmla="*/ 34 w 34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84">
                    <a:moveTo>
                      <a:pt x="34" y="384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384"/>
                    </a:lnTo>
                    <a:lnTo>
                      <a:pt x="34" y="384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Freeform 195"/>
              <p:cNvSpPr>
                <a:spLocks/>
              </p:cNvSpPr>
              <p:nvPr/>
            </p:nvSpPr>
            <p:spPr bwMode="auto">
              <a:xfrm>
                <a:off x="1430" y="2950"/>
                <a:ext cx="41" cy="390"/>
              </a:xfrm>
              <a:custGeom>
                <a:avLst/>
                <a:gdLst>
                  <a:gd name="T0" fmla="*/ 20 w 41"/>
                  <a:gd name="T1" fmla="*/ 387 h 390"/>
                  <a:gd name="T2" fmla="*/ 24 w 41"/>
                  <a:gd name="T3" fmla="*/ 387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1 h 390"/>
                  <a:gd name="T10" fmla="*/ 36 w 41"/>
                  <a:gd name="T11" fmla="*/ 333 h 390"/>
                  <a:gd name="T12" fmla="*/ 37 w 41"/>
                  <a:gd name="T13" fmla="*/ 308 h 390"/>
                  <a:gd name="T14" fmla="*/ 40 w 41"/>
                  <a:gd name="T15" fmla="*/ 284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3 h 390"/>
                  <a:gd name="T22" fmla="*/ 41 w 41"/>
                  <a:gd name="T23" fmla="*/ 163 h 390"/>
                  <a:gd name="T24" fmla="*/ 41 w 41"/>
                  <a:gd name="T25" fmla="*/ 133 h 390"/>
                  <a:gd name="T26" fmla="*/ 40 w 41"/>
                  <a:gd name="T27" fmla="*/ 106 h 390"/>
                  <a:gd name="T28" fmla="*/ 37 w 41"/>
                  <a:gd name="T29" fmla="*/ 78 h 390"/>
                  <a:gd name="T30" fmla="*/ 36 w 41"/>
                  <a:gd name="T31" fmla="*/ 57 h 390"/>
                  <a:gd name="T32" fmla="*/ 33 w 41"/>
                  <a:gd name="T33" fmla="*/ 36 h 390"/>
                  <a:gd name="T34" fmla="*/ 31 w 41"/>
                  <a:gd name="T35" fmla="*/ 21 h 390"/>
                  <a:gd name="T36" fmla="*/ 28 w 41"/>
                  <a:gd name="T37" fmla="*/ 9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9 h 390"/>
                  <a:gd name="T46" fmla="*/ 12 w 41"/>
                  <a:gd name="T47" fmla="*/ 21 h 390"/>
                  <a:gd name="T48" fmla="*/ 10 w 41"/>
                  <a:gd name="T49" fmla="*/ 36 h 390"/>
                  <a:gd name="T50" fmla="*/ 7 w 41"/>
                  <a:gd name="T51" fmla="*/ 57 h 390"/>
                  <a:gd name="T52" fmla="*/ 4 w 41"/>
                  <a:gd name="T53" fmla="*/ 78 h 390"/>
                  <a:gd name="T54" fmla="*/ 3 w 41"/>
                  <a:gd name="T55" fmla="*/ 106 h 390"/>
                  <a:gd name="T56" fmla="*/ 2 w 41"/>
                  <a:gd name="T57" fmla="*/ 133 h 390"/>
                  <a:gd name="T58" fmla="*/ 2 w 41"/>
                  <a:gd name="T59" fmla="*/ 163 h 390"/>
                  <a:gd name="T60" fmla="*/ 0 w 41"/>
                  <a:gd name="T61" fmla="*/ 193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4 h 390"/>
                  <a:gd name="T68" fmla="*/ 4 w 41"/>
                  <a:gd name="T69" fmla="*/ 308 h 390"/>
                  <a:gd name="T70" fmla="*/ 7 w 41"/>
                  <a:gd name="T71" fmla="*/ 333 h 390"/>
                  <a:gd name="T72" fmla="*/ 10 w 41"/>
                  <a:gd name="T73" fmla="*/ 351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87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87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87"/>
                    </a:moveTo>
                    <a:lnTo>
                      <a:pt x="24" y="387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1"/>
                    </a:lnTo>
                    <a:lnTo>
                      <a:pt x="36" y="333"/>
                    </a:lnTo>
                    <a:lnTo>
                      <a:pt x="37" y="308"/>
                    </a:lnTo>
                    <a:lnTo>
                      <a:pt x="40" y="284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3"/>
                    </a:lnTo>
                    <a:lnTo>
                      <a:pt x="41" y="163"/>
                    </a:lnTo>
                    <a:lnTo>
                      <a:pt x="41" y="133"/>
                    </a:lnTo>
                    <a:lnTo>
                      <a:pt x="40" y="106"/>
                    </a:lnTo>
                    <a:lnTo>
                      <a:pt x="37" y="78"/>
                    </a:lnTo>
                    <a:lnTo>
                      <a:pt x="36" y="57"/>
                    </a:lnTo>
                    <a:lnTo>
                      <a:pt x="33" y="36"/>
                    </a:lnTo>
                    <a:lnTo>
                      <a:pt x="31" y="21"/>
                    </a:lnTo>
                    <a:lnTo>
                      <a:pt x="28" y="9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9"/>
                    </a:lnTo>
                    <a:lnTo>
                      <a:pt x="12" y="21"/>
                    </a:lnTo>
                    <a:lnTo>
                      <a:pt x="10" y="36"/>
                    </a:lnTo>
                    <a:lnTo>
                      <a:pt x="7" y="57"/>
                    </a:lnTo>
                    <a:lnTo>
                      <a:pt x="4" y="78"/>
                    </a:lnTo>
                    <a:lnTo>
                      <a:pt x="3" y="106"/>
                    </a:lnTo>
                    <a:lnTo>
                      <a:pt x="2" y="133"/>
                    </a:lnTo>
                    <a:lnTo>
                      <a:pt x="2" y="163"/>
                    </a:lnTo>
                    <a:lnTo>
                      <a:pt x="0" y="193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4"/>
                    </a:lnTo>
                    <a:lnTo>
                      <a:pt x="4" y="308"/>
                    </a:lnTo>
                    <a:lnTo>
                      <a:pt x="7" y="333"/>
                    </a:lnTo>
                    <a:lnTo>
                      <a:pt x="10" y="351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87"/>
                    </a:lnTo>
                    <a:lnTo>
                      <a:pt x="22" y="390"/>
                    </a:lnTo>
                    <a:lnTo>
                      <a:pt x="20" y="387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Freeform 196"/>
              <p:cNvSpPr>
                <a:spLocks/>
              </p:cNvSpPr>
              <p:nvPr/>
            </p:nvSpPr>
            <p:spPr bwMode="auto">
              <a:xfrm>
                <a:off x="1430" y="2950"/>
                <a:ext cx="41" cy="390"/>
              </a:xfrm>
              <a:custGeom>
                <a:avLst/>
                <a:gdLst>
                  <a:gd name="T0" fmla="*/ 20 w 41"/>
                  <a:gd name="T1" fmla="*/ 387 h 390"/>
                  <a:gd name="T2" fmla="*/ 24 w 41"/>
                  <a:gd name="T3" fmla="*/ 387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1 h 390"/>
                  <a:gd name="T10" fmla="*/ 36 w 41"/>
                  <a:gd name="T11" fmla="*/ 333 h 390"/>
                  <a:gd name="T12" fmla="*/ 37 w 41"/>
                  <a:gd name="T13" fmla="*/ 308 h 390"/>
                  <a:gd name="T14" fmla="*/ 40 w 41"/>
                  <a:gd name="T15" fmla="*/ 284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3 h 390"/>
                  <a:gd name="T22" fmla="*/ 41 w 41"/>
                  <a:gd name="T23" fmla="*/ 163 h 390"/>
                  <a:gd name="T24" fmla="*/ 41 w 41"/>
                  <a:gd name="T25" fmla="*/ 133 h 390"/>
                  <a:gd name="T26" fmla="*/ 40 w 41"/>
                  <a:gd name="T27" fmla="*/ 106 h 390"/>
                  <a:gd name="T28" fmla="*/ 37 w 41"/>
                  <a:gd name="T29" fmla="*/ 78 h 390"/>
                  <a:gd name="T30" fmla="*/ 36 w 41"/>
                  <a:gd name="T31" fmla="*/ 57 h 390"/>
                  <a:gd name="T32" fmla="*/ 33 w 41"/>
                  <a:gd name="T33" fmla="*/ 36 h 390"/>
                  <a:gd name="T34" fmla="*/ 31 w 41"/>
                  <a:gd name="T35" fmla="*/ 21 h 390"/>
                  <a:gd name="T36" fmla="*/ 28 w 41"/>
                  <a:gd name="T37" fmla="*/ 9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9 h 390"/>
                  <a:gd name="T46" fmla="*/ 12 w 41"/>
                  <a:gd name="T47" fmla="*/ 21 h 390"/>
                  <a:gd name="T48" fmla="*/ 10 w 41"/>
                  <a:gd name="T49" fmla="*/ 36 h 390"/>
                  <a:gd name="T50" fmla="*/ 7 w 41"/>
                  <a:gd name="T51" fmla="*/ 57 h 390"/>
                  <a:gd name="T52" fmla="*/ 4 w 41"/>
                  <a:gd name="T53" fmla="*/ 78 h 390"/>
                  <a:gd name="T54" fmla="*/ 3 w 41"/>
                  <a:gd name="T55" fmla="*/ 106 h 390"/>
                  <a:gd name="T56" fmla="*/ 2 w 41"/>
                  <a:gd name="T57" fmla="*/ 133 h 390"/>
                  <a:gd name="T58" fmla="*/ 2 w 41"/>
                  <a:gd name="T59" fmla="*/ 163 h 390"/>
                  <a:gd name="T60" fmla="*/ 0 w 41"/>
                  <a:gd name="T61" fmla="*/ 193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4 h 390"/>
                  <a:gd name="T68" fmla="*/ 4 w 41"/>
                  <a:gd name="T69" fmla="*/ 308 h 390"/>
                  <a:gd name="T70" fmla="*/ 7 w 41"/>
                  <a:gd name="T71" fmla="*/ 333 h 390"/>
                  <a:gd name="T72" fmla="*/ 10 w 41"/>
                  <a:gd name="T73" fmla="*/ 351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87 h 390"/>
                  <a:gd name="T80" fmla="*/ 22 w 41"/>
                  <a:gd name="T81" fmla="*/ 390 h 390"/>
                  <a:gd name="T82" fmla="*/ 22 w 41"/>
                  <a:gd name="T83" fmla="*/ 390 h 3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390"/>
                  <a:gd name="T128" fmla="*/ 41 w 41"/>
                  <a:gd name="T129" fmla="*/ 390 h 3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390">
                    <a:moveTo>
                      <a:pt x="20" y="387"/>
                    </a:moveTo>
                    <a:lnTo>
                      <a:pt x="24" y="387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1"/>
                    </a:lnTo>
                    <a:lnTo>
                      <a:pt x="36" y="333"/>
                    </a:lnTo>
                    <a:lnTo>
                      <a:pt x="37" y="308"/>
                    </a:lnTo>
                    <a:lnTo>
                      <a:pt x="40" y="284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3"/>
                    </a:lnTo>
                    <a:lnTo>
                      <a:pt x="41" y="163"/>
                    </a:lnTo>
                    <a:lnTo>
                      <a:pt x="41" y="133"/>
                    </a:lnTo>
                    <a:lnTo>
                      <a:pt x="40" y="106"/>
                    </a:lnTo>
                    <a:lnTo>
                      <a:pt x="37" y="78"/>
                    </a:lnTo>
                    <a:lnTo>
                      <a:pt x="36" y="57"/>
                    </a:lnTo>
                    <a:lnTo>
                      <a:pt x="33" y="36"/>
                    </a:lnTo>
                    <a:lnTo>
                      <a:pt x="31" y="21"/>
                    </a:lnTo>
                    <a:lnTo>
                      <a:pt x="28" y="9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9"/>
                    </a:lnTo>
                    <a:lnTo>
                      <a:pt x="12" y="21"/>
                    </a:lnTo>
                    <a:lnTo>
                      <a:pt x="10" y="36"/>
                    </a:lnTo>
                    <a:lnTo>
                      <a:pt x="7" y="57"/>
                    </a:lnTo>
                    <a:lnTo>
                      <a:pt x="4" y="78"/>
                    </a:lnTo>
                    <a:lnTo>
                      <a:pt x="3" y="106"/>
                    </a:lnTo>
                    <a:lnTo>
                      <a:pt x="2" y="133"/>
                    </a:lnTo>
                    <a:lnTo>
                      <a:pt x="2" y="163"/>
                    </a:lnTo>
                    <a:lnTo>
                      <a:pt x="0" y="193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4"/>
                    </a:lnTo>
                    <a:lnTo>
                      <a:pt x="4" y="308"/>
                    </a:lnTo>
                    <a:lnTo>
                      <a:pt x="7" y="333"/>
                    </a:lnTo>
                    <a:lnTo>
                      <a:pt x="10" y="351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87"/>
                    </a:lnTo>
                    <a:lnTo>
                      <a:pt x="22" y="390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Freeform 197"/>
              <p:cNvSpPr>
                <a:spLocks/>
              </p:cNvSpPr>
              <p:nvPr/>
            </p:nvSpPr>
            <p:spPr bwMode="auto">
              <a:xfrm>
                <a:off x="1430" y="3615"/>
                <a:ext cx="41" cy="390"/>
              </a:xfrm>
              <a:custGeom>
                <a:avLst/>
                <a:gdLst>
                  <a:gd name="T0" fmla="*/ 20 w 41"/>
                  <a:gd name="T1" fmla="*/ 390 h 390"/>
                  <a:gd name="T2" fmla="*/ 24 w 41"/>
                  <a:gd name="T3" fmla="*/ 390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4 h 390"/>
                  <a:gd name="T10" fmla="*/ 36 w 41"/>
                  <a:gd name="T11" fmla="*/ 336 h 390"/>
                  <a:gd name="T12" fmla="*/ 37 w 41"/>
                  <a:gd name="T13" fmla="*/ 312 h 390"/>
                  <a:gd name="T14" fmla="*/ 40 w 41"/>
                  <a:gd name="T15" fmla="*/ 288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7 h 390"/>
                  <a:gd name="T22" fmla="*/ 41 w 41"/>
                  <a:gd name="T23" fmla="*/ 164 h 390"/>
                  <a:gd name="T24" fmla="*/ 41 w 41"/>
                  <a:gd name="T25" fmla="*/ 136 h 390"/>
                  <a:gd name="T26" fmla="*/ 40 w 41"/>
                  <a:gd name="T27" fmla="*/ 106 h 390"/>
                  <a:gd name="T28" fmla="*/ 37 w 41"/>
                  <a:gd name="T29" fmla="*/ 82 h 390"/>
                  <a:gd name="T30" fmla="*/ 36 w 41"/>
                  <a:gd name="T31" fmla="*/ 58 h 390"/>
                  <a:gd name="T32" fmla="*/ 33 w 41"/>
                  <a:gd name="T33" fmla="*/ 40 h 390"/>
                  <a:gd name="T34" fmla="*/ 31 w 41"/>
                  <a:gd name="T35" fmla="*/ 24 h 390"/>
                  <a:gd name="T36" fmla="*/ 28 w 41"/>
                  <a:gd name="T37" fmla="*/ 12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12 h 390"/>
                  <a:gd name="T46" fmla="*/ 12 w 41"/>
                  <a:gd name="T47" fmla="*/ 24 h 390"/>
                  <a:gd name="T48" fmla="*/ 10 w 41"/>
                  <a:gd name="T49" fmla="*/ 40 h 390"/>
                  <a:gd name="T50" fmla="*/ 7 w 41"/>
                  <a:gd name="T51" fmla="*/ 58 h 390"/>
                  <a:gd name="T52" fmla="*/ 4 w 41"/>
                  <a:gd name="T53" fmla="*/ 82 h 390"/>
                  <a:gd name="T54" fmla="*/ 3 w 41"/>
                  <a:gd name="T55" fmla="*/ 106 h 390"/>
                  <a:gd name="T56" fmla="*/ 2 w 41"/>
                  <a:gd name="T57" fmla="*/ 136 h 390"/>
                  <a:gd name="T58" fmla="*/ 2 w 41"/>
                  <a:gd name="T59" fmla="*/ 164 h 390"/>
                  <a:gd name="T60" fmla="*/ 0 w 41"/>
                  <a:gd name="T61" fmla="*/ 197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8 h 390"/>
                  <a:gd name="T68" fmla="*/ 4 w 41"/>
                  <a:gd name="T69" fmla="*/ 312 h 390"/>
                  <a:gd name="T70" fmla="*/ 7 w 41"/>
                  <a:gd name="T71" fmla="*/ 336 h 390"/>
                  <a:gd name="T72" fmla="*/ 10 w 41"/>
                  <a:gd name="T73" fmla="*/ 354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90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90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90"/>
                    </a:moveTo>
                    <a:lnTo>
                      <a:pt x="24" y="390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4"/>
                    </a:lnTo>
                    <a:lnTo>
                      <a:pt x="36" y="336"/>
                    </a:lnTo>
                    <a:lnTo>
                      <a:pt x="37" y="312"/>
                    </a:lnTo>
                    <a:lnTo>
                      <a:pt x="40" y="288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7"/>
                    </a:lnTo>
                    <a:lnTo>
                      <a:pt x="41" y="164"/>
                    </a:lnTo>
                    <a:lnTo>
                      <a:pt x="41" y="136"/>
                    </a:lnTo>
                    <a:lnTo>
                      <a:pt x="40" y="106"/>
                    </a:lnTo>
                    <a:lnTo>
                      <a:pt x="37" y="82"/>
                    </a:lnTo>
                    <a:lnTo>
                      <a:pt x="36" y="58"/>
                    </a:lnTo>
                    <a:lnTo>
                      <a:pt x="33" y="40"/>
                    </a:lnTo>
                    <a:lnTo>
                      <a:pt x="31" y="24"/>
                    </a:lnTo>
                    <a:lnTo>
                      <a:pt x="28" y="12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12"/>
                    </a:lnTo>
                    <a:lnTo>
                      <a:pt x="12" y="24"/>
                    </a:lnTo>
                    <a:lnTo>
                      <a:pt x="10" y="40"/>
                    </a:lnTo>
                    <a:lnTo>
                      <a:pt x="7" y="58"/>
                    </a:lnTo>
                    <a:lnTo>
                      <a:pt x="4" y="82"/>
                    </a:lnTo>
                    <a:lnTo>
                      <a:pt x="3" y="106"/>
                    </a:lnTo>
                    <a:lnTo>
                      <a:pt x="2" y="136"/>
                    </a:lnTo>
                    <a:lnTo>
                      <a:pt x="2" y="164"/>
                    </a:lnTo>
                    <a:lnTo>
                      <a:pt x="0" y="197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8"/>
                    </a:lnTo>
                    <a:lnTo>
                      <a:pt x="4" y="312"/>
                    </a:lnTo>
                    <a:lnTo>
                      <a:pt x="7" y="336"/>
                    </a:lnTo>
                    <a:lnTo>
                      <a:pt x="10" y="354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90"/>
                    </a:lnTo>
                    <a:lnTo>
                      <a:pt x="22" y="390"/>
                    </a:lnTo>
                    <a:lnTo>
                      <a:pt x="20" y="390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Freeform 198"/>
              <p:cNvSpPr>
                <a:spLocks/>
              </p:cNvSpPr>
              <p:nvPr/>
            </p:nvSpPr>
            <p:spPr bwMode="auto">
              <a:xfrm>
                <a:off x="1430" y="3615"/>
                <a:ext cx="41" cy="390"/>
              </a:xfrm>
              <a:custGeom>
                <a:avLst/>
                <a:gdLst>
                  <a:gd name="T0" fmla="*/ 20 w 41"/>
                  <a:gd name="T1" fmla="*/ 390 h 390"/>
                  <a:gd name="T2" fmla="*/ 24 w 41"/>
                  <a:gd name="T3" fmla="*/ 390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4 h 390"/>
                  <a:gd name="T10" fmla="*/ 36 w 41"/>
                  <a:gd name="T11" fmla="*/ 336 h 390"/>
                  <a:gd name="T12" fmla="*/ 37 w 41"/>
                  <a:gd name="T13" fmla="*/ 312 h 390"/>
                  <a:gd name="T14" fmla="*/ 40 w 41"/>
                  <a:gd name="T15" fmla="*/ 288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7 h 390"/>
                  <a:gd name="T22" fmla="*/ 41 w 41"/>
                  <a:gd name="T23" fmla="*/ 164 h 390"/>
                  <a:gd name="T24" fmla="*/ 41 w 41"/>
                  <a:gd name="T25" fmla="*/ 136 h 390"/>
                  <a:gd name="T26" fmla="*/ 40 w 41"/>
                  <a:gd name="T27" fmla="*/ 106 h 390"/>
                  <a:gd name="T28" fmla="*/ 37 w 41"/>
                  <a:gd name="T29" fmla="*/ 82 h 390"/>
                  <a:gd name="T30" fmla="*/ 36 w 41"/>
                  <a:gd name="T31" fmla="*/ 58 h 390"/>
                  <a:gd name="T32" fmla="*/ 33 w 41"/>
                  <a:gd name="T33" fmla="*/ 40 h 390"/>
                  <a:gd name="T34" fmla="*/ 31 w 41"/>
                  <a:gd name="T35" fmla="*/ 24 h 390"/>
                  <a:gd name="T36" fmla="*/ 28 w 41"/>
                  <a:gd name="T37" fmla="*/ 12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12 h 390"/>
                  <a:gd name="T46" fmla="*/ 12 w 41"/>
                  <a:gd name="T47" fmla="*/ 24 h 390"/>
                  <a:gd name="T48" fmla="*/ 10 w 41"/>
                  <a:gd name="T49" fmla="*/ 40 h 390"/>
                  <a:gd name="T50" fmla="*/ 7 w 41"/>
                  <a:gd name="T51" fmla="*/ 58 h 390"/>
                  <a:gd name="T52" fmla="*/ 4 w 41"/>
                  <a:gd name="T53" fmla="*/ 82 h 390"/>
                  <a:gd name="T54" fmla="*/ 3 w 41"/>
                  <a:gd name="T55" fmla="*/ 106 h 390"/>
                  <a:gd name="T56" fmla="*/ 2 w 41"/>
                  <a:gd name="T57" fmla="*/ 136 h 390"/>
                  <a:gd name="T58" fmla="*/ 2 w 41"/>
                  <a:gd name="T59" fmla="*/ 164 h 390"/>
                  <a:gd name="T60" fmla="*/ 0 w 41"/>
                  <a:gd name="T61" fmla="*/ 197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8 h 390"/>
                  <a:gd name="T68" fmla="*/ 4 w 41"/>
                  <a:gd name="T69" fmla="*/ 312 h 390"/>
                  <a:gd name="T70" fmla="*/ 7 w 41"/>
                  <a:gd name="T71" fmla="*/ 336 h 390"/>
                  <a:gd name="T72" fmla="*/ 10 w 41"/>
                  <a:gd name="T73" fmla="*/ 354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90 h 390"/>
                  <a:gd name="T80" fmla="*/ 22 w 41"/>
                  <a:gd name="T81" fmla="*/ 390 h 390"/>
                  <a:gd name="T82" fmla="*/ 22 w 41"/>
                  <a:gd name="T83" fmla="*/ 390 h 3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390"/>
                  <a:gd name="T128" fmla="*/ 41 w 41"/>
                  <a:gd name="T129" fmla="*/ 390 h 3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390">
                    <a:moveTo>
                      <a:pt x="20" y="390"/>
                    </a:moveTo>
                    <a:lnTo>
                      <a:pt x="24" y="390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4"/>
                    </a:lnTo>
                    <a:lnTo>
                      <a:pt x="36" y="336"/>
                    </a:lnTo>
                    <a:lnTo>
                      <a:pt x="37" y="312"/>
                    </a:lnTo>
                    <a:lnTo>
                      <a:pt x="40" y="288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7"/>
                    </a:lnTo>
                    <a:lnTo>
                      <a:pt x="41" y="164"/>
                    </a:lnTo>
                    <a:lnTo>
                      <a:pt x="41" y="136"/>
                    </a:lnTo>
                    <a:lnTo>
                      <a:pt x="40" y="106"/>
                    </a:lnTo>
                    <a:lnTo>
                      <a:pt x="37" y="82"/>
                    </a:lnTo>
                    <a:lnTo>
                      <a:pt x="36" y="58"/>
                    </a:lnTo>
                    <a:lnTo>
                      <a:pt x="33" y="40"/>
                    </a:lnTo>
                    <a:lnTo>
                      <a:pt x="31" y="24"/>
                    </a:lnTo>
                    <a:lnTo>
                      <a:pt x="28" y="12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12"/>
                    </a:lnTo>
                    <a:lnTo>
                      <a:pt x="12" y="24"/>
                    </a:lnTo>
                    <a:lnTo>
                      <a:pt x="10" y="40"/>
                    </a:lnTo>
                    <a:lnTo>
                      <a:pt x="7" y="58"/>
                    </a:lnTo>
                    <a:lnTo>
                      <a:pt x="4" y="82"/>
                    </a:lnTo>
                    <a:lnTo>
                      <a:pt x="3" y="106"/>
                    </a:lnTo>
                    <a:lnTo>
                      <a:pt x="2" y="136"/>
                    </a:lnTo>
                    <a:lnTo>
                      <a:pt x="2" y="164"/>
                    </a:lnTo>
                    <a:lnTo>
                      <a:pt x="0" y="197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8"/>
                    </a:lnTo>
                    <a:lnTo>
                      <a:pt x="4" y="312"/>
                    </a:lnTo>
                    <a:lnTo>
                      <a:pt x="7" y="336"/>
                    </a:lnTo>
                    <a:lnTo>
                      <a:pt x="10" y="354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90"/>
                    </a:lnTo>
                    <a:lnTo>
                      <a:pt x="22" y="390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Freeform 199"/>
              <p:cNvSpPr>
                <a:spLocks/>
              </p:cNvSpPr>
              <p:nvPr/>
            </p:nvSpPr>
            <p:spPr bwMode="auto">
              <a:xfrm>
                <a:off x="1333" y="3022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09 h 342"/>
                  <a:gd name="T8" fmla="*/ 91 w 92"/>
                  <a:gd name="T9" fmla="*/ 294 h 342"/>
                  <a:gd name="T10" fmla="*/ 88 w 92"/>
                  <a:gd name="T11" fmla="*/ 273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0 w 92"/>
                  <a:gd name="T19" fmla="*/ 176 h 342"/>
                  <a:gd name="T20" fmla="*/ 63 w 92"/>
                  <a:gd name="T21" fmla="*/ 149 h 342"/>
                  <a:gd name="T22" fmla="*/ 57 w 92"/>
                  <a:gd name="T23" fmla="*/ 121 h 342"/>
                  <a:gd name="T24" fmla="*/ 49 w 92"/>
                  <a:gd name="T25" fmla="*/ 94 h 342"/>
                  <a:gd name="T26" fmla="*/ 42 w 92"/>
                  <a:gd name="T27" fmla="*/ 73 h 342"/>
                  <a:gd name="T28" fmla="*/ 34 w 92"/>
                  <a:gd name="T29" fmla="*/ 52 h 342"/>
                  <a:gd name="T30" fmla="*/ 28 w 92"/>
                  <a:gd name="T31" fmla="*/ 34 h 342"/>
                  <a:gd name="T32" fmla="*/ 22 w 92"/>
                  <a:gd name="T33" fmla="*/ 22 h 342"/>
                  <a:gd name="T34" fmla="*/ 16 w 92"/>
                  <a:gd name="T35" fmla="*/ 9 h 342"/>
                  <a:gd name="T36" fmla="*/ 10 w 92"/>
                  <a:gd name="T37" fmla="*/ 3 h 342"/>
                  <a:gd name="T38" fmla="*/ 6 w 92"/>
                  <a:gd name="T39" fmla="*/ 0 h 342"/>
                  <a:gd name="T40" fmla="*/ 3 w 92"/>
                  <a:gd name="T41" fmla="*/ 0 h 342"/>
                  <a:gd name="T42" fmla="*/ 1 w 92"/>
                  <a:gd name="T43" fmla="*/ 6 h 342"/>
                  <a:gd name="T44" fmla="*/ 0 w 92"/>
                  <a:gd name="T45" fmla="*/ 19 h 342"/>
                  <a:gd name="T46" fmla="*/ 0 w 92"/>
                  <a:gd name="T47" fmla="*/ 31 h 342"/>
                  <a:gd name="T48" fmla="*/ 1 w 92"/>
                  <a:gd name="T49" fmla="*/ 49 h 342"/>
                  <a:gd name="T50" fmla="*/ 3 w 92"/>
                  <a:gd name="T51" fmla="*/ 67 h 342"/>
                  <a:gd name="T52" fmla="*/ 6 w 92"/>
                  <a:gd name="T53" fmla="*/ 91 h 342"/>
                  <a:gd name="T54" fmla="*/ 10 w 92"/>
                  <a:gd name="T55" fmla="*/ 115 h 342"/>
                  <a:gd name="T56" fmla="*/ 16 w 92"/>
                  <a:gd name="T57" fmla="*/ 140 h 342"/>
                  <a:gd name="T58" fmla="*/ 21 w 92"/>
                  <a:gd name="T59" fmla="*/ 167 h 342"/>
                  <a:gd name="T60" fmla="*/ 28 w 92"/>
                  <a:gd name="T61" fmla="*/ 194 h 342"/>
                  <a:gd name="T62" fmla="*/ 35 w 92"/>
                  <a:gd name="T63" fmla="*/ 221 h 342"/>
                  <a:gd name="T64" fmla="*/ 42 w 92"/>
                  <a:gd name="T65" fmla="*/ 245 h 342"/>
                  <a:gd name="T66" fmla="*/ 50 w 92"/>
                  <a:gd name="T67" fmla="*/ 270 h 342"/>
                  <a:gd name="T68" fmla="*/ 57 w 92"/>
                  <a:gd name="T69" fmla="*/ 291 h 342"/>
                  <a:gd name="T70" fmla="*/ 63 w 92"/>
                  <a:gd name="T71" fmla="*/ 306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4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09"/>
                    </a:lnTo>
                    <a:lnTo>
                      <a:pt x="91" y="294"/>
                    </a:lnTo>
                    <a:lnTo>
                      <a:pt x="88" y="273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0" y="176"/>
                    </a:lnTo>
                    <a:lnTo>
                      <a:pt x="63" y="149"/>
                    </a:lnTo>
                    <a:lnTo>
                      <a:pt x="57" y="121"/>
                    </a:lnTo>
                    <a:lnTo>
                      <a:pt x="49" y="94"/>
                    </a:lnTo>
                    <a:lnTo>
                      <a:pt x="42" y="73"/>
                    </a:lnTo>
                    <a:lnTo>
                      <a:pt x="34" y="52"/>
                    </a:lnTo>
                    <a:lnTo>
                      <a:pt x="28" y="34"/>
                    </a:lnTo>
                    <a:lnTo>
                      <a:pt x="22" y="22"/>
                    </a:lnTo>
                    <a:lnTo>
                      <a:pt x="16" y="9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" y="49"/>
                    </a:lnTo>
                    <a:lnTo>
                      <a:pt x="3" y="67"/>
                    </a:lnTo>
                    <a:lnTo>
                      <a:pt x="6" y="91"/>
                    </a:lnTo>
                    <a:lnTo>
                      <a:pt x="10" y="115"/>
                    </a:lnTo>
                    <a:lnTo>
                      <a:pt x="16" y="140"/>
                    </a:lnTo>
                    <a:lnTo>
                      <a:pt x="21" y="167"/>
                    </a:lnTo>
                    <a:lnTo>
                      <a:pt x="28" y="194"/>
                    </a:lnTo>
                    <a:lnTo>
                      <a:pt x="35" y="221"/>
                    </a:lnTo>
                    <a:lnTo>
                      <a:pt x="42" y="245"/>
                    </a:lnTo>
                    <a:lnTo>
                      <a:pt x="50" y="270"/>
                    </a:lnTo>
                    <a:lnTo>
                      <a:pt x="57" y="291"/>
                    </a:lnTo>
                    <a:lnTo>
                      <a:pt x="63" y="306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4" y="342"/>
                    </a:lnTo>
                    <a:lnTo>
                      <a:pt x="88" y="339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Freeform 200"/>
              <p:cNvSpPr>
                <a:spLocks/>
              </p:cNvSpPr>
              <p:nvPr/>
            </p:nvSpPr>
            <p:spPr bwMode="auto">
              <a:xfrm>
                <a:off x="1333" y="3022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09 h 342"/>
                  <a:gd name="T8" fmla="*/ 91 w 92"/>
                  <a:gd name="T9" fmla="*/ 294 h 342"/>
                  <a:gd name="T10" fmla="*/ 88 w 92"/>
                  <a:gd name="T11" fmla="*/ 273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0 w 92"/>
                  <a:gd name="T19" fmla="*/ 176 h 342"/>
                  <a:gd name="T20" fmla="*/ 63 w 92"/>
                  <a:gd name="T21" fmla="*/ 149 h 342"/>
                  <a:gd name="T22" fmla="*/ 57 w 92"/>
                  <a:gd name="T23" fmla="*/ 121 h 342"/>
                  <a:gd name="T24" fmla="*/ 49 w 92"/>
                  <a:gd name="T25" fmla="*/ 94 h 342"/>
                  <a:gd name="T26" fmla="*/ 42 w 92"/>
                  <a:gd name="T27" fmla="*/ 73 h 342"/>
                  <a:gd name="T28" fmla="*/ 34 w 92"/>
                  <a:gd name="T29" fmla="*/ 52 h 342"/>
                  <a:gd name="T30" fmla="*/ 28 w 92"/>
                  <a:gd name="T31" fmla="*/ 34 h 342"/>
                  <a:gd name="T32" fmla="*/ 22 w 92"/>
                  <a:gd name="T33" fmla="*/ 22 h 342"/>
                  <a:gd name="T34" fmla="*/ 16 w 92"/>
                  <a:gd name="T35" fmla="*/ 9 h 342"/>
                  <a:gd name="T36" fmla="*/ 10 w 92"/>
                  <a:gd name="T37" fmla="*/ 3 h 342"/>
                  <a:gd name="T38" fmla="*/ 6 w 92"/>
                  <a:gd name="T39" fmla="*/ 0 h 342"/>
                  <a:gd name="T40" fmla="*/ 3 w 92"/>
                  <a:gd name="T41" fmla="*/ 0 h 342"/>
                  <a:gd name="T42" fmla="*/ 1 w 92"/>
                  <a:gd name="T43" fmla="*/ 6 h 342"/>
                  <a:gd name="T44" fmla="*/ 0 w 92"/>
                  <a:gd name="T45" fmla="*/ 19 h 342"/>
                  <a:gd name="T46" fmla="*/ 0 w 92"/>
                  <a:gd name="T47" fmla="*/ 31 h 342"/>
                  <a:gd name="T48" fmla="*/ 1 w 92"/>
                  <a:gd name="T49" fmla="*/ 49 h 342"/>
                  <a:gd name="T50" fmla="*/ 3 w 92"/>
                  <a:gd name="T51" fmla="*/ 67 h 342"/>
                  <a:gd name="T52" fmla="*/ 6 w 92"/>
                  <a:gd name="T53" fmla="*/ 91 h 342"/>
                  <a:gd name="T54" fmla="*/ 10 w 92"/>
                  <a:gd name="T55" fmla="*/ 115 h 342"/>
                  <a:gd name="T56" fmla="*/ 16 w 92"/>
                  <a:gd name="T57" fmla="*/ 140 h 342"/>
                  <a:gd name="T58" fmla="*/ 21 w 92"/>
                  <a:gd name="T59" fmla="*/ 167 h 342"/>
                  <a:gd name="T60" fmla="*/ 28 w 92"/>
                  <a:gd name="T61" fmla="*/ 194 h 342"/>
                  <a:gd name="T62" fmla="*/ 35 w 92"/>
                  <a:gd name="T63" fmla="*/ 221 h 342"/>
                  <a:gd name="T64" fmla="*/ 42 w 92"/>
                  <a:gd name="T65" fmla="*/ 245 h 342"/>
                  <a:gd name="T66" fmla="*/ 50 w 92"/>
                  <a:gd name="T67" fmla="*/ 270 h 342"/>
                  <a:gd name="T68" fmla="*/ 57 w 92"/>
                  <a:gd name="T69" fmla="*/ 291 h 342"/>
                  <a:gd name="T70" fmla="*/ 63 w 92"/>
                  <a:gd name="T71" fmla="*/ 306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4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09"/>
                    </a:lnTo>
                    <a:lnTo>
                      <a:pt x="91" y="294"/>
                    </a:lnTo>
                    <a:lnTo>
                      <a:pt x="88" y="273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0" y="176"/>
                    </a:lnTo>
                    <a:lnTo>
                      <a:pt x="63" y="149"/>
                    </a:lnTo>
                    <a:lnTo>
                      <a:pt x="57" y="121"/>
                    </a:lnTo>
                    <a:lnTo>
                      <a:pt x="49" y="94"/>
                    </a:lnTo>
                    <a:lnTo>
                      <a:pt x="42" y="73"/>
                    </a:lnTo>
                    <a:lnTo>
                      <a:pt x="34" y="52"/>
                    </a:lnTo>
                    <a:lnTo>
                      <a:pt x="28" y="34"/>
                    </a:lnTo>
                    <a:lnTo>
                      <a:pt x="22" y="22"/>
                    </a:lnTo>
                    <a:lnTo>
                      <a:pt x="16" y="9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" y="49"/>
                    </a:lnTo>
                    <a:lnTo>
                      <a:pt x="3" y="67"/>
                    </a:lnTo>
                    <a:lnTo>
                      <a:pt x="6" y="91"/>
                    </a:lnTo>
                    <a:lnTo>
                      <a:pt x="10" y="115"/>
                    </a:lnTo>
                    <a:lnTo>
                      <a:pt x="16" y="140"/>
                    </a:lnTo>
                    <a:lnTo>
                      <a:pt x="21" y="167"/>
                    </a:lnTo>
                    <a:lnTo>
                      <a:pt x="28" y="194"/>
                    </a:lnTo>
                    <a:lnTo>
                      <a:pt x="35" y="221"/>
                    </a:lnTo>
                    <a:lnTo>
                      <a:pt x="42" y="245"/>
                    </a:lnTo>
                    <a:lnTo>
                      <a:pt x="50" y="270"/>
                    </a:lnTo>
                    <a:lnTo>
                      <a:pt x="57" y="291"/>
                    </a:lnTo>
                    <a:lnTo>
                      <a:pt x="63" y="306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4" y="342"/>
                    </a:lnTo>
                    <a:lnTo>
                      <a:pt x="88" y="33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Freeform 201"/>
              <p:cNvSpPr>
                <a:spLocks/>
              </p:cNvSpPr>
              <p:nvPr/>
            </p:nvSpPr>
            <p:spPr bwMode="auto">
              <a:xfrm>
                <a:off x="1478" y="3600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12 h 342"/>
                  <a:gd name="T8" fmla="*/ 91 w 92"/>
                  <a:gd name="T9" fmla="*/ 294 h 342"/>
                  <a:gd name="T10" fmla="*/ 88 w 92"/>
                  <a:gd name="T11" fmla="*/ 272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1 w 92"/>
                  <a:gd name="T19" fmla="*/ 176 h 342"/>
                  <a:gd name="T20" fmla="*/ 63 w 92"/>
                  <a:gd name="T21" fmla="*/ 148 h 342"/>
                  <a:gd name="T22" fmla="*/ 57 w 92"/>
                  <a:gd name="T23" fmla="*/ 121 h 342"/>
                  <a:gd name="T24" fmla="*/ 50 w 92"/>
                  <a:gd name="T25" fmla="*/ 94 h 342"/>
                  <a:gd name="T26" fmla="*/ 42 w 92"/>
                  <a:gd name="T27" fmla="*/ 73 h 342"/>
                  <a:gd name="T28" fmla="*/ 36 w 92"/>
                  <a:gd name="T29" fmla="*/ 52 h 342"/>
                  <a:gd name="T30" fmla="*/ 29 w 92"/>
                  <a:gd name="T31" fmla="*/ 33 h 342"/>
                  <a:gd name="T32" fmla="*/ 22 w 92"/>
                  <a:gd name="T33" fmla="*/ 21 h 342"/>
                  <a:gd name="T34" fmla="*/ 17 w 92"/>
                  <a:gd name="T35" fmla="*/ 9 h 342"/>
                  <a:gd name="T36" fmla="*/ 12 w 92"/>
                  <a:gd name="T37" fmla="*/ 3 h 342"/>
                  <a:gd name="T38" fmla="*/ 7 w 92"/>
                  <a:gd name="T39" fmla="*/ 0 h 342"/>
                  <a:gd name="T40" fmla="*/ 4 w 92"/>
                  <a:gd name="T41" fmla="*/ 3 h 342"/>
                  <a:gd name="T42" fmla="*/ 1 w 92"/>
                  <a:gd name="T43" fmla="*/ 9 h 342"/>
                  <a:gd name="T44" fmla="*/ 0 w 92"/>
                  <a:gd name="T45" fmla="*/ 18 h 342"/>
                  <a:gd name="T46" fmla="*/ 0 w 92"/>
                  <a:gd name="T47" fmla="*/ 30 h 342"/>
                  <a:gd name="T48" fmla="*/ 1 w 92"/>
                  <a:gd name="T49" fmla="*/ 49 h 342"/>
                  <a:gd name="T50" fmla="*/ 4 w 92"/>
                  <a:gd name="T51" fmla="*/ 67 h 342"/>
                  <a:gd name="T52" fmla="*/ 7 w 92"/>
                  <a:gd name="T53" fmla="*/ 91 h 342"/>
                  <a:gd name="T54" fmla="*/ 11 w 92"/>
                  <a:gd name="T55" fmla="*/ 115 h 342"/>
                  <a:gd name="T56" fmla="*/ 16 w 92"/>
                  <a:gd name="T57" fmla="*/ 139 h 342"/>
                  <a:gd name="T58" fmla="*/ 21 w 92"/>
                  <a:gd name="T59" fmla="*/ 166 h 342"/>
                  <a:gd name="T60" fmla="*/ 28 w 92"/>
                  <a:gd name="T61" fmla="*/ 194 h 342"/>
                  <a:gd name="T62" fmla="*/ 36 w 92"/>
                  <a:gd name="T63" fmla="*/ 221 h 342"/>
                  <a:gd name="T64" fmla="*/ 42 w 92"/>
                  <a:gd name="T65" fmla="*/ 248 h 342"/>
                  <a:gd name="T66" fmla="*/ 50 w 92"/>
                  <a:gd name="T67" fmla="*/ 269 h 342"/>
                  <a:gd name="T68" fmla="*/ 57 w 92"/>
                  <a:gd name="T69" fmla="*/ 290 h 342"/>
                  <a:gd name="T70" fmla="*/ 63 w 92"/>
                  <a:gd name="T71" fmla="*/ 309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6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12"/>
                    </a:lnTo>
                    <a:lnTo>
                      <a:pt x="91" y="294"/>
                    </a:lnTo>
                    <a:lnTo>
                      <a:pt x="88" y="272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1" y="176"/>
                    </a:lnTo>
                    <a:lnTo>
                      <a:pt x="63" y="148"/>
                    </a:lnTo>
                    <a:lnTo>
                      <a:pt x="57" y="121"/>
                    </a:lnTo>
                    <a:lnTo>
                      <a:pt x="50" y="94"/>
                    </a:lnTo>
                    <a:lnTo>
                      <a:pt x="42" y="73"/>
                    </a:lnTo>
                    <a:lnTo>
                      <a:pt x="36" y="52"/>
                    </a:lnTo>
                    <a:lnTo>
                      <a:pt x="29" y="33"/>
                    </a:lnTo>
                    <a:lnTo>
                      <a:pt x="22" y="21"/>
                    </a:lnTo>
                    <a:lnTo>
                      <a:pt x="17" y="9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" y="49"/>
                    </a:lnTo>
                    <a:lnTo>
                      <a:pt x="4" y="67"/>
                    </a:lnTo>
                    <a:lnTo>
                      <a:pt x="7" y="91"/>
                    </a:lnTo>
                    <a:lnTo>
                      <a:pt x="11" y="115"/>
                    </a:lnTo>
                    <a:lnTo>
                      <a:pt x="16" y="139"/>
                    </a:lnTo>
                    <a:lnTo>
                      <a:pt x="21" y="166"/>
                    </a:lnTo>
                    <a:lnTo>
                      <a:pt x="28" y="194"/>
                    </a:lnTo>
                    <a:lnTo>
                      <a:pt x="36" y="221"/>
                    </a:lnTo>
                    <a:lnTo>
                      <a:pt x="42" y="248"/>
                    </a:lnTo>
                    <a:lnTo>
                      <a:pt x="50" y="269"/>
                    </a:lnTo>
                    <a:lnTo>
                      <a:pt x="57" y="290"/>
                    </a:lnTo>
                    <a:lnTo>
                      <a:pt x="63" y="309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6" y="342"/>
                    </a:lnTo>
                    <a:lnTo>
                      <a:pt x="88" y="339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3" name="Freeform 202"/>
              <p:cNvSpPr>
                <a:spLocks/>
              </p:cNvSpPr>
              <p:nvPr/>
            </p:nvSpPr>
            <p:spPr bwMode="auto">
              <a:xfrm>
                <a:off x="1478" y="3600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12 h 342"/>
                  <a:gd name="T8" fmla="*/ 91 w 92"/>
                  <a:gd name="T9" fmla="*/ 294 h 342"/>
                  <a:gd name="T10" fmla="*/ 88 w 92"/>
                  <a:gd name="T11" fmla="*/ 272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1 w 92"/>
                  <a:gd name="T19" fmla="*/ 176 h 342"/>
                  <a:gd name="T20" fmla="*/ 63 w 92"/>
                  <a:gd name="T21" fmla="*/ 148 h 342"/>
                  <a:gd name="T22" fmla="*/ 57 w 92"/>
                  <a:gd name="T23" fmla="*/ 121 h 342"/>
                  <a:gd name="T24" fmla="*/ 50 w 92"/>
                  <a:gd name="T25" fmla="*/ 94 h 342"/>
                  <a:gd name="T26" fmla="*/ 42 w 92"/>
                  <a:gd name="T27" fmla="*/ 73 h 342"/>
                  <a:gd name="T28" fmla="*/ 36 w 92"/>
                  <a:gd name="T29" fmla="*/ 52 h 342"/>
                  <a:gd name="T30" fmla="*/ 29 w 92"/>
                  <a:gd name="T31" fmla="*/ 33 h 342"/>
                  <a:gd name="T32" fmla="*/ 22 w 92"/>
                  <a:gd name="T33" fmla="*/ 21 h 342"/>
                  <a:gd name="T34" fmla="*/ 17 w 92"/>
                  <a:gd name="T35" fmla="*/ 9 h 342"/>
                  <a:gd name="T36" fmla="*/ 12 w 92"/>
                  <a:gd name="T37" fmla="*/ 3 h 342"/>
                  <a:gd name="T38" fmla="*/ 7 w 92"/>
                  <a:gd name="T39" fmla="*/ 0 h 342"/>
                  <a:gd name="T40" fmla="*/ 4 w 92"/>
                  <a:gd name="T41" fmla="*/ 3 h 342"/>
                  <a:gd name="T42" fmla="*/ 1 w 92"/>
                  <a:gd name="T43" fmla="*/ 9 h 342"/>
                  <a:gd name="T44" fmla="*/ 0 w 92"/>
                  <a:gd name="T45" fmla="*/ 18 h 342"/>
                  <a:gd name="T46" fmla="*/ 0 w 92"/>
                  <a:gd name="T47" fmla="*/ 30 h 342"/>
                  <a:gd name="T48" fmla="*/ 1 w 92"/>
                  <a:gd name="T49" fmla="*/ 49 h 342"/>
                  <a:gd name="T50" fmla="*/ 4 w 92"/>
                  <a:gd name="T51" fmla="*/ 67 h 342"/>
                  <a:gd name="T52" fmla="*/ 7 w 92"/>
                  <a:gd name="T53" fmla="*/ 91 h 342"/>
                  <a:gd name="T54" fmla="*/ 11 w 92"/>
                  <a:gd name="T55" fmla="*/ 115 h 342"/>
                  <a:gd name="T56" fmla="*/ 16 w 92"/>
                  <a:gd name="T57" fmla="*/ 139 h 342"/>
                  <a:gd name="T58" fmla="*/ 21 w 92"/>
                  <a:gd name="T59" fmla="*/ 166 h 342"/>
                  <a:gd name="T60" fmla="*/ 28 w 92"/>
                  <a:gd name="T61" fmla="*/ 194 h 342"/>
                  <a:gd name="T62" fmla="*/ 36 w 92"/>
                  <a:gd name="T63" fmla="*/ 221 h 342"/>
                  <a:gd name="T64" fmla="*/ 42 w 92"/>
                  <a:gd name="T65" fmla="*/ 248 h 342"/>
                  <a:gd name="T66" fmla="*/ 50 w 92"/>
                  <a:gd name="T67" fmla="*/ 269 h 342"/>
                  <a:gd name="T68" fmla="*/ 57 w 92"/>
                  <a:gd name="T69" fmla="*/ 290 h 342"/>
                  <a:gd name="T70" fmla="*/ 63 w 92"/>
                  <a:gd name="T71" fmla="*/ 309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6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12"/>
                    </a:lnTo>
                    <a:lnTo>
                      <a:pt x="91" y="294"/>
                    </a:lnTo>
                    <a:lnTo>
                      <a:pt x="88" y="272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1" y="176"/>
                    </a:lnTo>
                    <a:lnTo>
                      <a:pt x="63" y="148"/>
                    </a:lnTo>
                    <a:lnTo>
                      <a:pt x="57" y="121"/>
                    </a:lnTo>
                    <a:lnTo>
                      <a:pt x="50" y="94"/>
                    </a:lnTo>
                    <a:lnTo>
                      <a:pt x="42" y="73"/>
                    </a:lnTo>
                    <a:lnTo>
                      <a:pt x="36" y="52"/>
                    </a:lnTo>
                    <a:lnTo>
                      <a:pt x="29" y="33"/>
                    </a:lnTo>
                    <a:lnTo>
                      <a:pt x="22" y="21"/>
                    </a:lnTo>
                    <a:lnTo>
                      <a:pt x="17" y="9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" y="49"/>
                    </a:lnTo>
                    <a:lnTo>
                      <a:pt x="4" y="67"/>
                    </a:lnTo>
                    <a:lnTo>
                      <a:pt x="7" y="91"/>
                    </a:lnTo>
                    <a:lnTo>
                      <a:pt x="11" y="115"/>
                    </a:lnTo>
                    <a:lnTo>
                      <a:pt x="16" y="139"/>
                    </a:lnTo>
                    <a:lnTo>
                      <a:pt x="21" y="166"/>
                    </a:lnTo>
                    <a:lnTo>
                      <a:pt x="28" y="194"/>
                    </a:lnTo>
                    <a:lnTo>
                      <a:pt x="36" y="221"/>
                    </a:lnTo>
                    <a:lnTo>
                      <a:pt x="42" y="248"/>
                    </a:lnTo>
                    <a:lnTo>
                      <a:pt x="50" y="269"/>
                    </a:lnTo>
                    <a:lnTo>
                      <a:pt x="57" y="290"/>
                    </a:lnTo>
                    <a:lnTo>
                      <a:pt x="63" y="309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6" y="342"/>
                    </a:lnTo>
                    <a:lnTo>
                      <a:pt x="88" y="33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203"/>
              <p:cNvSpPr>
                <a:spLocks/>
              </p:cNvSpPr>
              <p:nvPr/>
            </p:nvSpPr>
            <p:spPr bwMode="auto">
              <a:xfrm>
                <a:off x="1250" y="3195"/>
                <a:ext cx="149" cy="212"/>
              </a:xfrm>
              <a:custGeom>
                <a:avLst/>
                <a:gdLst>
                  <a:gd name="T0" fmla="*/ 148 w 149"/>
                  <a:gd name="T1" fmla="*/ 202 h 212"/>
                  <a:gd name="T2" fmla="*/ 149 w 149"/>
                  <a:gd name="T3" fmla="*/ 196 h 212"/>
                  <a:gd name="T4" fmla="*/ 148 w 149"/>
                  <a:gd name="T5" fmla="*/ 187 h 212"/>
                  <a:gd name="T6" fmla="*/ 145 w 149"/>
                  <a:gd name="T7" fmla="*/ 175 h 212"/>
                  <a:gd name="T8" fmla="*/ 140 w 149"/>
                  <a:gd name="T9" fmla="*/ 160 h 212"/>
                  <a:gd name="T10" fmla="*/ 133 w 149"/>
                  <a:gd name="T11" fmla="*/ 148 h 212"/>
                  <a:gd name="T12" fmla="*/ 126 w 149"/>
                  <a:gd name="T13" fmla="*/ 130 h 212"/>
                  <a:gd name="T14" fmla="*/ 117 w 149"/>
                  <a:gd name="T15" fmla="*/ 115 h 212"/>
                  <a:gd name="T16" fmla="*/ 107 w 149"/>
                  <a:gd name="T17" fmla="*/ 100 h 212"/>
                  <a:gd name="T18" fmla="*/ 96 w 149"/>
                  <a:gd name="T19" fmla="*/ 81 h 212"/>
                  <a:gd name="T20" fmla="*/ 84 w 149"/>
                  <a:gd name="T21" fmla="*/ 66 h 212"/>
                  <a:gd name="T22" fmla="*/ 72 w 149"/>
                  <a:gd name="T23" fmla="*/ 51 h 212"/>
                  <a:gd name="T24" fmla="*/ 60 w 149"/>
                  <a:gd name="T25" fmla="*/ 36 h 212"/>
                  <a:gd name="T26" fmla="*/ 49 w 149"/>
                  <a:gd name="T27" fmla="*/ 24 h 212"/>
                  <a:gd name="T28" fmla="*/ 39 w 149"/>
                  <a:gd name="T29" fmla="*/ 15 h 212"/>
                  <a:gd name="T30" fmla="*/ 29 w 149"/>
                  <a:gd name="T31" fmla="*/ 9 h 212"/>
                  <a:gd name="T32" fmla="*/ 21 w 149"/>
                  <a:gd name="T33" fmla="*/ 3 h 212"/>
                  <a:gd name="T34" fmla="*/ 13 w 149"/>
                  <a:gd name="T35" fmla="*/ 0 h 212"/>
                  <a:gd name="T36" fmla="*/ 8 w 149"/>
                  <a:gd name="T37" fmla="*/ 0 h 212"/>
                  <a:gd name="T38" fmla="*/ 2 w 149"/>
                  <a:gd name="T39" fmla="*/ 3 h 212"/>
                  <a:gd name="T40" fmla="*/ 0 w 149"/>
                  <a:gd name="T41" fmla="*/ 9 h 212"/>
                  <a:gd name="T42" fmla="*/ 0 w 149"/>
                  <a:gd name="T43" fmla="*/ 18 h 212"/>
                  <a:gd name="T44" fmla="*/ 1 w 149"/>
                  <a:gd name="T45" fmla="*/ 27 h 212"/>
                  <a:gd name="T46" fmla="*/ 4 w 149"/>
                  <a:gd name="T47" fmla="*/ 39 h 212"/>
                  <a:gd name="T48" fmla="*/ 9 w 149"/>
                  <a:gd name="T49" fmla="*/ 51 h 212"/>
                  <a:gd name="T50" fmla="*/ 14 w 149"/>
                  <a:gd name="T51" fmla="*/ 66 h 212"/>
                  <a:gd name="T52" fmla="*/ 22 w 149"/>
                  <a:gd name="T53" fmla="*/ 81 h 212"/>
                  <a:gd name="T54" fmla="*/ 31 w 149"/>
                  <a:gd name="T55" fmla="*/ 97 h 212"/>
                  <a:gd name="T56" fmla="*/ 41 w 149"/>
                  <a:gd name="T57" fmla="*/ 115 h 212"/>
                  <a:gd name="T58" fmla="*/ 53 w 149"/>
                  <a:gd name="T59" fmla="*/ 130 h 212"/>
                  <a:gd name="T60" fmla="*/ 63 w 149"/>
                  <a:gd name="T61" fmla="*/ 148 h 212"/>
                  <a:gd name="T62" fmla="*/ 76 w 149"/>
                  <a:gd name="T63" fmla="*/ 163 h 212"/>
                  <a:gd name="T64" fmla="*/ 88 w 149"/>
                  <a:gd name="T65" fmla="*/ 175 h 212"/>
                  <a:gd name="T66" fmla="*/ 99 w 149"/>
                  <a:gd name="T67" fmla="*/ 187 h 212"/>
                  <a:gd name="T68" fmla="*/ 109 w 149"/>
                  <a:gd name="T69" fmla="*/ 196 h 212"/>
                  <a:gd name="T70" fmla="*/ 118 w 149"/>
                  <a:gd name="T71" fmla="*/ 206 h 212"/>
                  <a:gd name="T72" fmla="*/ 128 w 149"/>
                  <a:gd name="T73" fmla="*/ 209 h 212"/>
                  <a:gd name="T74" fmla="*/ 134 w 149"/>
                  <a:gd name="T75" fmla="*/ 212 h 212"/>
                  <a:gd name="T76" fmla="*/ 141 w 149"/>
                  <a:gd name="T77" fmla="*/ 212 h 212"/>
                  <a:gd name="T78" fmla="*/ 145 w 149"/>
                  <a:gd name="T79" fmla="*/ 209 h 212"/>
                  <a:gd name="T80" fmla="*/ 148 w 149"/>
                  <a:gd name="T81" fmla="*/ 206 h 212"/>
                  <a:gd name="T82" fmla="*/ 148 w 149"/>
                  <a:gd name="T83" fmla="*/ 206 h 212"/>
                  <a:gd name="T84" fmla="*/ 148 w 149"/>
                  <a:gd name="T85" fmla="*/ 202 h 2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12"/>
                  <a:gd name="T131" fmla="*/ 149 w 149"/>
                  <a:gd name="T132" fmla="*/ 212 h 2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12">
                    <a:moveTo>
                      <a:pt x="148" y="202"/>
                    </a:moveTo>
                    <a:lnTo>
                      <a:pt x="149" y="196"/>
                    </a:lnTo>
                    <a:lnTo>
                      <a:pt x="148" y="187"/>
                    </a:lnTo>
                    <a:lnTo>
                      <a:pt x="145" y="175"/>
                    </a:lnTo>
                    <a:lnTo>
                      <a:pt x="140" y="160"/>
                    </a:lnTo>
                    <a:lnTo>
                      <a:pt x="133" y="148"/>
                    </a:lnTo>
                    <a:lnTo>
                      <a:pt x="126" y="130"/>
                    </a:lnTo>
                    <a:lnTo>
                      <a:pt x="117" y="115"/>
                    </a:lnTo>
                    <a:lnTo>
                      <a:pt x="107" y="100"/>
                    </a:lnTo>
                    <a:lnTo>
                      <a:pt x="96" y="81"/>
                    </a:lnTo>
                    <a:lnTo>
                      <a:pt x="84" y="66"/>
                    </a:lnTo>
                    <a:lnTo>
                      <a:pt x="72" y="51"/>
                    </a:lnTo>
                    <a:lnTo>
                      <a:pt x="60" y="36"/>
                    </a:lnTo>
                    <a:lnTo>
                      <a:pt x="49" y="24"/>
                    </a:lnTo>
                    <a:lnTo>
                      <a:pt x="39" y="15"/>
                    </a:lnTo>
                    <a:lnTo>
                      <a:pt x="29" y="9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4" y="39"/>
                    </a:lnTo>
                    <a:lnTo>
                      <a:pt x="9" y="51"/>
                    </a:lnTo>
                    <a:lnTo>
                      <a:pt x="14" y="66"/>
                    </a:lnTo>
                    <a:lnTo>
                      <a:pt x="22" y="81"/>
                    </a:lnTo>
                    <a:lnTo>
                      <a:pt x="31" y="97"/>
                    </a:lnTo>
                    <a:lnTo>
                      <a:pt x="41" y="115"/>
                    </a:lnTo>
                    <a:lnTo>
                      <a:pt x="53" y="130"/>
                    </a:lnTo>
                    <a:lnTo>
                      <a:pt x="63" y="148"/>
                    </a:lnTo>
                    <a:lnTo>
                      <a:pt x="76" y="163"/>
                    </a:lnTo>
                    <a:lnTo>
                      <a:pt x="88" y="175"/>
                    </a:lnTo>
                    <a:lnTo>
                      <a:pt x="99" y="187"/>
                    </a:lnTo>
                    <a:lnTo>
                      <a:pt x="109" y="196"/>
                    </a:lnTo>
                    <a:lnTo>
                      <a:pt x="118" y="206"/>
                    </a:lnTo>
                    <a:lnTo>
                      <a:pt x="128" y="209"/>
                    </a:lnTo>
                    <a:lnTo>
                      <a:pt x="134" y="212"/>
                    </a:lnTo>
                    <a:lnTo>
                      <a:pt x="141" y="212"/>
                    </a:lnTo>
                    <a:lnTo>
                      <a:pt x="145" y="209"/>
                    </a:lnTo>
                    <a:lnTo>
                      <a:pt x="148" y="206"/>
                    </a:lnTo>
                    <a:lnTo>
                      <a:pt x="148" y="202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204"/>
              <p:cNvSpPr>
                <a:spLocks/>
              </p:cNvSpPr>
              <p:nvPr/>
            </p:nvSpPr>
            <p:spPr bwMode="auto">
              <a:xfrm>
                <a:off x="1250" y="3195"/>
                <a:ext cx="149" cy="212"/>
              </a:xfrm>
              <a:custGeom>
                <a:avLst/>
                <a:gdLst>
                  <a:gd name="T0" fmla="*/ 148 w 149"/>
                  <a:gd name="T1" fmla="*/ 202 h 212"/>
                  <a:gd name="T2" fmla="*/ 149 w 149"/>
                  <a:gd name="T3" fmla="*/ 196 h 212"/>
                  <a:gd name="T4" fmla="*/ 148 w 149"/>
                  <a:gd name="T5" fmla="*/ 187 h 212"/>
                  <a:gd name="T6" fmla="*/ 145 w 149"/>
                  <a:gd name="T7" fmla="*/ 175 h 212"/>
                  <a:gd name="T8" fmla="*/ 140 w 149"/>
                  <a:gd name="T9" fmla="*/ 160 h 212"/>
                  <a:gd name="T10" fmla="*/ 133 w 149"/>
                  <a:gd name="T11" fmla="*/ 148 h 212"/>
                  <a:gd name="T12" fmla="*/ 126 w 149"/>
                  <a:gd name="T13" fmla="*/ 130 h 212"/>
                  <a:gd name="T14" fmla="*/ 117 w 149"/>
                  <a:gd name="T15" fmla="*/ 115 h 212"/>
                  <a:gd name="T16" fmla="*/ 107 w 149"/>
                  <a:gd name="T17" fmla="*/ 100 h 212"/>
                  <a:gd name="T18" fmla="*/ 96 w 149"/>
                  <a:gd name="T19" fmla="*/ 81 h 212"/>
                  <a:gd name="T20" fmla="*/ 84 w 149"/>
                  <a:gd name="T21" fmla="*/ 66 h 212"/>
                  <a:gd name="T22" fmla="*/ 72 w 149"/>
                  <a:gd name="T23" fmla="*/ 51 h 212"/>
                  <a:gd name="T24" fmla="*/ 60 w 149"/>
                  <a:gd name="T25" fmla="*/ 36 h 212"/>
                  <a:gd name="T26" fmla="*/ 49 w 149"/>
                  <a:gd name="T27" fmla="*/ 24 h 212"/>
                  <a:gd name="T28" fmla="*/ 39 w 149"/>
                  <a:gd name="T29" fmla="*/ 15 h 212"/>
                  <a:gd name="T30" fmla="*/ 29 w 149"/>
                  <a:gd name="T31" fmla="*/ 9 h 212"/>
                  <a:gd name="T32" fmla="*/ 21 w 149"/>
                  <a:gd name="T33" fmla="*/ 3 h 212"/>
                  <a:gd name="T34" fmla="*/ 13 w 149"/>
                  <a:gd name="T35" fmla="*/ 0 h 212"/>
                  <a:gd name="T36" fmla="*/ 8 w 149"/>
                  <a:gd name="T37" fmla="*/ 0 h 212"/>
                  <a:gd name="T38" fmla="*/ 2 w 149"/>
                  <a:gd name="T39" fmla="*/ 3 h 212"/>
                  <a:gd name="T40" fmla="*/ 0 w 149"/>
                  <a:gd name="T41" fmla="*/ 9 h 212"/>
                  <a:gd name="T42" fmla="*/ 0 w 149"/>
                  <a:gd name="T43" fmla="*/ 18 h 212"/>
                  <a:gd name="T44" fmla="*/ 1 w 149"/>
                  <a:gd name="T45" fmla="*/ 27 h 212"/>
                  <a:gd name="T46" fmla="*/ 4 w 149"/>
                  <a:gd name="T47" fmla="*/ 39 h 212"/>
                  <a:gd name="T48" fmla="*/ 9 w 149"/>
                  <a:gd name="T49" fmla="*/ 51 h 212"/>
                  <a:gd name="T50" fmla="*/ 14 w 149"/>
                  <a:gd name="T51" fmla="*/ 66 h 212"/>
                  <a:gd name="T52" fmla="*/ 22 w 149"/>
                  <a:gd name="T53" fmla="*/ 81 h 212"/>
                  <a:gd name="T54" fmla="*/ 31 w 149"/>
                  <a:gd name="T55" fmla="*/ 97 h 212"/>
                  <a:gd name="T56" fmla="*/ 41 w 149"/>
                  <a:gd name="T57" fmla="*/ 115 h 212"/>
                  <a:gd name="T58" fmla="*/ 53 w 149"/>
                  <a:gd name="T59" fmla="*/ 130 h 212"/>
                  <a:gd name="T60" fmla="*/ 63 w 149"/>
                  <a:gd name="T61" fmla="*/ 148 h 212"/>
                  <a:gd name="T62" fmla="*/ 76 w 149"/>
                  <a:gd name="T63" fmla="*/ 163 h 212"/>
                  <a:gd name="T64" fmla="*/ 88 w 149"/>
                  <a:gd name="T65" fmla="*/ 175 h 212"/>
                  <a:gd name="T66" fmla="*/ 99 w 149"/>
                  <a:gd name="T67" fmla="*/ 187 h 212"/>
                  <a:gd name="T68" fmla="*/ 109 w 149"/>
                  <a:gd name="T69" fmla="*/ 196 h 212"/>
                  <a:gd name="T70" fmla="*/ 118 w 149"/>
                  <a:gd name="T71" fmla="*/ 206 h 212"/>
                  <a:gd name="T72" fmla="*/ 128 w 149"/>
                  <a:gd name="T73" fmla="*/ 209 h 212"/>
                  <a:gd name="T74" fmla="*/ 134 w 149"/>
                  <a:gd name="T75" fmla="*/ 212 h 212"/>
                  <a:gd name="T76" fmla="*/ 141 w 149"/>
                  <a:gd name="T77" fmla="*/ 212 h 212"/>
                  <a:gd name="T78" fmla="*/ 145 w 149"/>
                  <a:gd name="T79" fmla="*/ 209 h 212"/>
                  <a:gd name="T80" fmla="*/ 148 w 149"/>
                  <a:gd name="T81" fmla="*/ 206 h 212"/>
                  <a:gd name="T82" fmla="*/ 148 w 149"/>
                  <a:gd name="T83" fmla="*/ 206 h 2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2"/>
                  <a:gd name="T128" fmla="*/ 149 w 149"/>
                  <a:gd name="T129" fmla="*/ 212 h 2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2">
                    <a:moveTo>
                      <a:pt x="148" y="202"/>
                    </a:moveTo>
                    <a:lnTo>
                      <a:pt x="149" y="196"/>
                    </a:lnTo>
                    <a:lnTo>
                      <a:pt x="148" y="187"/>
                    </a:lnTo>
                    <a:lnTo>
                      <a:pt x="145" y="175"/>
                    </a:lnTo>
                    <a:lnTo>
                      <a:pt x="140" y="160"/>
                    </a:lnTo>
                    <a:lnTo>
                      <a:pt x="133" y="148"/>
                    </a:lnTo>
                    <a:lnTo>
                      <a:pt x="126" y="130"/>
                    </a:lnTo>
                    <a:lnTo>
                      <a:pt x="117" y="115"/>
                    </a:lnTo>
                    <a:lnTo>
                      <a:pt x="107" y="100"/>
                    </a:lnTo>
                    <a:lnTo>
                      <a:pt x="96" y="81"/>
                    </a:lnTo>
                    <a:lnTo>
                      <a:pt x="84" y="66"/>
                    </a:lnTo>
                    <a:lnTo>
                      <a:pt x="72" y="51"/>
                    </a:lnTo>
                    <a:lnTo>
                      <a:pt x="60" y="36"/>
                    </a:lnTo>
                    <a:lnTo>
                      <a:pt x="49" y="24"/>
                    </a:lnTo>
                    <a:lnTo>
                      <a:pt x="39" y="15"/>
                    </a:lnTo>
                    <a:lnTo>
                      <a:pt x="29" y="9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4" y="39"/>
                    </a:lnTo>
                    <a:lnTo>
                      <a:pt x="9" y="51"/>
                    </a:lnTo>
                    <a:lnTo>
                      <a:pt x="14" y="66"/>
                    </a:lnTo>
                    <a:lnTo>
                      <a:pt x="22" y="81"/>
                    </a:lnTo>
                    <a:lnTo>
                      <a:pt x="31" y="97"/>
                    </a:lnTo>
                    <a:lnTo>
                      <a:pt x="41" y="115"/>
                    </a:lnTo>
                    <a:lnTo>
                      <a:pt x="53" y="130"/>
                    </a:lnTo>
                    <a:lnTo>
                      <a:pt x="63" y="148"/>
                    </a:lnTo>
                    <a:lnTo>
                      <a:pt x="76" y="163"/>
                    </a:lnTo>
                    <a:lnTo>
                      <a:pt x="88" y="175"/>
                    </a:lnTo>
                    <a:lnTo>
                      <a:pt x="99" y="187"/>
                    </a:lnTo>
                    <a:lnTo>
                      <a:pt x="109" y="196"/>
                    </a:lnTo>
                    <a:lnTo>
                      <a:pt x="118" y="206"/>
                    </a:lnTo>
                    <a:lnTo>
                      <a:pt x="128" y="209"/>
                    </a:lnTo>
                    <a:lnTo>
                      <a:pt x="134" y="212"/>
                    </a:lnTo>
                    <a:lnTo>
                      <a:pt x="141" y="212"/>
                    </a:lnTo>
                    <a:lnTo>
                      <a:pt x="145" y="209"/>
                    </a:lnTo>
                    <a:lnTo>
                      <a:pt x="148" y="206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205"/>
              <p:cNvSpPr>
                <a:spLocks/>
              </p:cNvSpPr>
              <p:nvPr/>
            </p:nvSpPr>
            <p:spPr bwMode="auto">
              <a:xfrm>
                <a:off x="1502" y="3531"/>
                <a:ext cx="149" cy="211"/>
              </a:xfrm>
              <a:custGeom>
                <a:avLst/>
                <a:gdLst>
                  <a:gd name="T0" fmla="*/ 147 w 149"/>
                  <a:gd name="T1" fmla="*/ 202 h 211"/>
                  <a:gd name="T2" fmla="*/ 149 w 149"/>
                  <a:gd name="T3" fmla="*/ 193 h 211"/>
                  <a:gd name="T4" fmla="*/ 147 w 149"/>
                  <a:gd name="T5" fmla="*/ 184 h 211"/>
                  <a:gd name="T6" fmla="*/ 145 w 149"/>
                  <a:gd name="T7" fmla="*/ 172 h 211"/>
                  <a:gd name="T8" fmla="*/ 140 w 149"/>
                  <a:gd name="T9" fmla="*/ 160 h 211"/>
                  <a:gd name="T10" fmla="*/ 133 w 149"/>
                  <a:gd name="T11" fmla="*/ 145 h 211"/>
                  <a:gd name="T12" fmla="*/ 126 w 149"/>
                  <a:gd name="T13" fmla="*/ 130 h 211"/>
                  <a:gd name="T14" fmla="*/ 117 w 149"/>
                  <a:gd name="T15" fmla="*/ 111 h 211"/>
                  <a:gd name="T16" fmla="*/ 107 w 149"/>
                  <a:gd name="T17" fmla="*/ 96 h 211"/>
                  <a:gd name="T18" fmla="*/ 96 w 149"/>
                  <a:gd name="T19" fmla="*/ 81 h 211"/>
                  <a:gd name="T20" fmla="*/ 84 w 149"/>
                  <a:gd name="T21" fmla="*/ 63 h 211"/>
                  <a:gd name="T22" fmla="*/ 72 w 149"/>
                  <a:gd name="T23" fmla="*/ 48 h 211"/>
                  <a:gd name="T24" fmla="*/ 60 w 149"/>
                  <a:gd name="T25" fmla="*/ 36 h 211"/>
                  <a:gd name="T26" fmla="*/ 50 w 149"/>
                  <a:gd name="T27" fmla="*/ 24 h 211"/>
                  <a:gd name="T28" fmla="*/ 39 w 149"/>
                  <a:gd name="T29" fmla="*/ 15 h 211"/>
                  <a:gd name="T30" fmla="*/ 29 w 149"/>
                  <a:gd name="T31" fmla="*/ 6 h 211"/>
                  <a:gd name="T32" fmla="*/ 21 w 149"/>
                  <a:gd name="T33" fmla="*/ 3 h 211"/>
                  <a:gd name="T34" fmla="*/ 13 w 149"/>
                  <a:gd name="T35" fmla="*/ 0 h 211"/>
                  <a:gd name="T36" fmla="*/ 8 w 149"/>
                  <a:gd name="T37" fmla="*/ 0 h 211"/>
                  <a:gd name="T38" fmla="*/ 2 w 149"/>
                  <a:gd name="T39" fmla="*/ 3 h 211"/>
                  <a:gd name="T40" fmla="*/ 0 w 149"/>
                  <a:gd name="T41" fmla="*/ 6 h 211"/>
                  <a:gd name="T42" fmla="*/ 0 w 149"/>
                  <a:gd name="T43" fmla="*/ 15 h 211"/>
                  <a:gd name="T44" fmla="*/ 1 w 149"/>
                  <a:gd name="T45" fmla="*/ 24 h 211"/>
                  <a:gd name="T46" fmla="*/ 4 w 149"/>
                  <a:gd name="T47" fmla="*/ 36 h 211"/>
                  <a:gd name="T48" fmla="*/ 9 w 149"/>
                  <a:gd name="T49" fmla="*/ 51 h 211"/>
                  <a:gd name="T50" fmla="*/ 14 w 149"/>
                  <a:gd name="T51" fmla="*/ 63 h 211"/>
                  <a:gd name="T52" fmla="*/ 22 w 149"/>
                  <a:gd name="T53" fmla="*/ 78 h 211"/>
                  <a:gd name="T54" fmla="*/ 31 w 149"/>
                  <a:gd name="T55" fmla="*/ 96 h 211"/>
                  <a:gd name="T56" fmla="*/ 41 w 149"/>
                  <a:gd name="T57" fmla="*/ 111 h 211"/>
                  <a:gd name="T58" fmla="*/ 52 w 149"/>
                  <a:gd name="T59" fmla="*/ 130 h 211"/>
                  <a:gd name="T60" fmla="*/ 64 w 149"/>
                  <a:gd name="T61" fmla="*/ 145 h 211"/>
                  <a:gd name="T62" fmla="*/ 76 w 149"/>
                  <a:gd name="T63" fmla="*/ 160 h 211"/>
                  <a:gd name="T64" fmla="*/ 88 w 149"/>
                  <a:gd name="T65" fmla="*/ 175 h 211"/>
                  <a:gd name="T66" fmla="*/ 99 w 149"/>
                  <a:gd name="T67" fmla="*/ 184 h 211"/>
                  <a:gd name="T68" fmla="*/ 109 w 149"/>
                  <a:gd name="T69" fmla="*/ 196 h 211"/>
                  <a:gd name="T70" fmla="*/ 118 w 149"/>
                  <a:gd name="T71" fmla="*/ 202 h 211"/>
                  <a:gd name="T72" fmla="*/ 128 w 149"/>
                  <a:gd name="T73" fmla="*/ 208 h 211"/>
                  <a:gd name="T74" fmla="*/ 134 w 149"/>
                  <a:gd name="T75" fmla="*/ 211 h 211"/>
                  <a:gd name="T76" fmla="*/ 141 w 149"/>
                  <a:gd name="T77" fmla="*/ 211 h 211"/>
                  <a:gd name="T78" fmla="*/ 145 w 149"/>
                  <a:gd name="T79" fmla="*/ 208 h 211"/>
                  <a:gd name="T80" fmla="*/ 147 w 149"/>
                  <a:gd name="T81" fmla="*/ 202 h 211"/>
                  <a:gd name="T82" fmla="*/ 147 w 149"/>
                  <a:gd name="T83" fmla="*/ 202 h 2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1"/>
                  <a:gd name="T128" fmla="*/ 149 w 149"/>
                  <a:gd name="T129" fmla="*/ 211 h 2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1">
                    <a:moveTo>
                      <a:pt x="147" y="202"/>
                    </a:moveTo>
                    <a:lnTo>
                      <a:pt x="149" y="193"/>
                    </a:lnTo>
                    <a:lnTo>
                      <a:pt x="147" y="184"/>
                    </a:lnTo>
                    <a:lnTo>
                      <a:pt x="145" y="172"/>
                    </a:lnTo>
                    <a:lnTo>
                      <a:pt x="140" y="160"/>
                    </a:lnTo>
                    <a:lnTo>
                      <a:pt x="133" y="145"/>
                    </a:lnTo>
                    <a:lnTo>
                      <a:pt x="126" y="130"/>
                    </a:lnTo>
                    <a:lnTo>
                      <a:pt x="117" y="111"/>
                    </a:lnTo>
                    <a:lnTo>
                      <a:pt x="107" y="96"/>
                    </a:lnTo>
                    <a:lnTo>
                      <a:pt x="96" y="81"/>
                    </a:lnTo>
                    <a:lnTo>
                      <a:pt x="84" y="63"/>
                    </a:lnTo>
                    <a:lnTo>
                      <a:pt x="72" y="48"/>
                    </a:lnTo>
                    <a:lnTo>
                      <a:pt x="60" y="36"/>
                    </a:lnTo>
                    <a:lnTo>
                      <a:pt x="50" y="24"/>
                    </a:lnTo>
                    <a:lnTo>
                      <a:pt x="39" y="15"/>
                    </a:lnTo>
                    <a:lnTo>
                      <a:pt x="29" y="6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4" y="36"/>
                    </a:lnTo>
                    <a:lnTo>
                      <a:pt x="9" y="51"/>
                    </a:lnTo>
                    <a:lnTo>
                      <a:pt x="14" y="63"/>
                    </a:lnTo>
                    <a:lnTo>
                      <a:pt x="22" y="78"/>
                    </a:lnTo>
                    <a:lnTo>
                      <a:pt x="31" y="96"/>
                    </a:lnTo>
                    <a:lnTo>
                      <a:pt x="41" y="111"/>
                    </a:lnTo>
                    <a:lnTo>
                      <a:pt x="52" y="130"/>
                    </a:lnTo>
                    <a:lnTo>
                      <a:pt x="64" y="145"/>
                    </a:lnTo>
                    <a:lnTo>
                      <a:pt x="76" y="160"/>
                    </a:lnTo>
                    <a:lnTo>
                      <a:pt x="88" y="175"/>
                    </a:lnTo>
                    <a:lnTo>
                      <a:pt x="99" y="184"/>
                    </a:lnTo>
                    <a:lnTo>
                      <a:pt x="109" y="196"/>
                    </a:lnTo>
                    <a:lnTo>
                      <a:pt x="118" y="202"/>
                    </a:lnTo>
                    <a:lnTo>
                      <a:pt x="128" y="208"/>
                    </a:lnTo>
                    <a:lnTo>
                      <a:pt x="134" y="211"/>
                    </a:lnTo>
                    <a:lnTo>
                      <a:pt x="141" y="211"/>
                    </a:lnTo>
                    <a:lnTo>
                      <a:pt x="145" y="208"/>
                    </a:lnTo>
                    <a:lnTo>
                      <a:pt x="147" y="202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206"/>
              <p:cNvSpPr>
                <a:spLocks/>
              </p:cNvSpPr>
              <p:nvPr/>
            </p:nvSpPr>
            <p:spPr bwMode="auto">
              <a:xfrm>
                <a:off x="1502" y="3531"/>
                <a:ext cx="149" cy="211"/>
              </a:xfrm>
              <a:custGeom>
                <a:avLst/>
                <a:gdLst>
                  <a:gd name="T0" fmla="*/ 147 w 149"/>
                  <a:gd name="T1" fmla="*/ 202 h 211"/>
                  <a:gd name="T2" fmla="*/ 149 w 149"/>
                  <a:gd name="T3" fmla="*/ 193 h 211"/>
                  <a:gd name="T4" fmla="*/ 147 w 149"/>
                  <a:gd name="T5" fmla="*/ 184 h 211"/>
                  <a:gd name="T6" fmla="*/ 145 w 149"/>
                  <a:gd name="T7" fmla="*/ 172 h 211"/>
                  <a:gd name="T8" fmla="*/ 140 w 149"/>
                  <a:gd name="T9" fmla="*/ 160 h 211"/>
                  <a:gd name="T10" fmla="*/ 133 w 149"/>
                  <a:gd name="T11" fmla="*/ 145 h 211"/>
                  <a:gd name="T12" fmla="*/ 126 w 149"/>
                  <a:gd name="T13" fmla="*/ 130 h 211"/>
                  <a:gd name="T14" fmla="*/ 117 w 149"/>
                  <a:gd name="T15" fmla="*/ 111 h 211"/>
                  <a:gd name="T16" fmla="*/ 107 w 149"/>
                  <a:gd name="T17" fmla="*/ 96 h 211"/>
                  <a:gd name="T18" fmla="*/ 96 w 149"/>
                  <a:gd name="T19" fmla="*/ 81 h 211"/>
                  <a:gd name="T20" fmla="*/ 84 w 149"/>
                  <a:gd name="T21" fmla="*/ 63 h 211"/>
                  <a:gd name="T22" fmla="*/ 72 w 149"/>
                  <a:gd name="T23" fmla="*/ 48 h 211"/>
                  <a:gd name="T24" fmla="*/ 60 w 149"/>
                  <a:gd name="T25" fmla="*/ 36 h 211"/>
                  <a:gd name="T26" fmla="*/ 50 w 149"/>
                  <a:gd name="T27" fmla="*/ 24 h 211"/>
                  <a:gd name="T28" fmla="*/ 39 w 149"/>
                  <a:gd name="T29" fmla="*/ 15 h 211"/>
                  <a:gd name="T30" fmla="*/ 29 w 149"/>
                  <a:gd name="T31" fmla="*/ 6 h 211"/>
                  <a:gd name="T32" fmla="*/ 21 w 149"/>
                  <a:gd name="T33" fmla="*/ 3 h 211"/>
                  <a:gd name="T34" fmla="*/ 13 w 149"/>
                  <a:gd name="T35" fmla="*/ 0 h 211"/>
                  <a:gd name="T36" fmla="*/ 8 w 149"/>
                  <a:gd name="T37" fmla="*/ 0 h 211"/>
                  <a:gd name="T38" fmla="*/ 2 w 149"/>
                  <a:gd name="T39" fmla="*/ 3 h 211"/>
                  <a:gd name="T40" fmla="*/ 0 w 149"/>
                  <a:gd name="T41" fmla="*/ 6 h 211"/>
                  <a:gd name="T42" fmla="*/ 0 w 149"/>
                  <a:gd name="T43" fmla="*/ 15 h 211"/>
                  <a:gd name="T44" fmla="*/ 1 w 149"/>
                  <a:gd name="T45" fmla="*/ 24 h 211"/>
                  <a:gd name="T46" fmla="*/ 4 w 149"/>
                  <a:gd name="T47" fmla="*/ 36 h 211"/>
                  <a:gd name="T48" fmla="*/ 9 w 149"/>
                  <a:gd name="T49" fmla="*/ 51 h 211"/>
                  <a:gd name="T50" fmla="*/ 14 w 149"/>
                  <a:gd name="T51" fmla="*/ 63 h 211"/>
                  <a:gd name="T52" fmla="*/ 22 w 149"/>
                  <a:gd name="T53" fmla="*/ 78 h 211"/>
                  <a:gd name="T54" fmla="*/ 31 w 149"/>
                  <a:gd name="T55" fmla="*/ 96 h 211"/>
                  <a:gd name="T56" fmla="*/ 41 w 149"/>
                  <a:gd name="T57" fmla="*/ 111 h 211"/>
                  <a:gd name="T58" fmla="*/ 52 w 149"/>
                  <a:gd name="T59" fmla="*/ 130 h 211"/>
                  <a:gd name="T60" fmla="*/ 64 w 149"/>
                  <a:gd name="T61" fmla="*/ 145 h 211"/>
                  <a:gd name="T62" fmla="*/ 76 w 149"/>
                  <a:gd name="T63" fmla="*/ 160 h 211"/>
                  <a:gd name="T64" fmla="*/ 88 w 149"/>
                  <a:gd name="T65" fmla="*/ 175 h 211"/>
                  <a:gd name="T66" fmla="*/ 99 w 149"/>
                  <a:gd name="T67" fmla="*/ 184 h 211"/>
                  <a:gd name="T68" fmla="*/ 109 w 149"/>
                  <a:gd name="T69" fmla="*/ 196 h 211"/>
                  <a:gd name="T70" fmla="*/ 118 w 149"/>
                  <a:gd name="T71" fmla="*/ 202 h 211"/>
                  <a:gd name="T72" fmla="*/ 128 w 149"/>
                  <a:gd name="T73" fmla="*/ 208 h 211"/>
                  <a:gd name="T74" fmla="*/ 134 w 149"/>
                  <a:gd name="T75" fmla="*/ 211 h 211"/>
                  <a:gd name="T76" fmla="*/ 141 w 149"/>
                  <a:gd name="T77" fmla="*/ 211 h 211"/>
                  <a:gd name="T78" fmla="*/ 145 w 149"/>
                  <a:gd name="T79" fmla="*/ 208 h 211"/>
                  <a:gd name="T80" fmla="*/ 147 w 149"/>
                  <a:gd name="T81" fmla="*/ 202 h 211"/>
                  <a:gd name="T82" fmla="*/ 147 w 149"/>
                  <a:gd name="T83" fmla="*/ 202 h 2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1"/>
                  <a:gd name="T128" fmla="*/ 149 w 149"/>
                  <a:gd name="T129" fmla="*/ 211 h 2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1">
                    <a:moveTo>
                      <a:pt x="147" y="202"/>
                    </a:moveTo>
                    <a:lnTo>
                      <a:pt x="149" y="193"/>
                    </a:lnTo>
                    <a:lnTo>
                      <a:pt x="147" y="184"/>
                    </a:lnTo>
                    <a:lnTo>
                      <a:pt x="145" y="172"/>
                    </a:lnTo>
                    <a:lnTo>
                      <a:pt x="140" y="160"/>
                    </a:lnTo>
                    <a:lnTo>
                      <a:pt x="133" y="145"/>
                    </a:lnTo>
                    <a:lnTo>
                      <a:pt x="126" y="130"/>
                    </a:lnTo>
                    <a:lnTo>
                      <a:pt x="117" y="111"/>
                    </a:lnTo>
                    <a:lnTo>
                      <a:pt x="107" y="96"/>
                    </a:lnTo>
                    <a:lnTo>
                      <a:pt x="96" y="81"/>
                    </a:lnTo>
                    <a:lnTo>
                      <a:pt x="84" y="63"/>
                    </a:lnTo>
                    <a:lnTo>
                      <a:pt x="72" y="48"/>
                    </a:lnTo>
                    <a:lnTo>
                      <a:pt x="60" y="36"/>
                    </a:lnTo>
                    <a:lnTo>
                      <a:pt x="50" y="24"/>
                    </a:lnTo>
                    <a:lnTo>
                      <a:pt x="39" y="15"/>
                    </a:lnTo>
                    <a:lnTo>
                      <a:pt x="29" y="6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4" y="36"/>
                    </a:lnTo>
                    <a:lnTo>
                      <a:pt x="9" y="51"/>
                    </a:lnTo>
                    <a:lnTo>
                      <a:pt x="14" y="63"/>
                    </a:lnTo>
                    <a:lnTo>
                      <a:pt x="22" y="78"/>
                    </a:lnTo>
                    <a:lnTo>
                      <a:pt x="31" y="96"/>
                    </a:lnTo>
                    <a:lnTo>
                      <a:pt x="41" y="111"/>
                    </a:lnTo>
                    <a:lnTo>
                      <a:pt x="52" y="130"/>
                    </a:lnTo>
                    <a:lnTo>
                      <a:pt x="64" y="145"/>
                    </a:lnTo>
                    <a:lnTo>
                      <a:pt x="76" y="160"/>
                    </a:lnTo>
                    <a:lnTo>
                      <a:pt x="88" y="175"/>
                    </a:lnTo>
                    <a:lnTo>
                      <a:pt x="99" y="184"/>
                    </a:lnTo>
                    <a:lnTo>
                      <a:pt x="109" y="196"/>
                    </a:lnTo>
                    <a:lnTo>
                      <a:pt x="118" y="202"/>
                    </a:lnTo>
                    <a:lnTo>
                      <a:pt x="128" y="208"/>
                    </a:lnTo>
                    <a:lnTo>
                      <a:pt x="134" y="211"/>
                    </a:lnTo>
                    <a:lnTo>
                      <a:pt x="141" y="211"/>
                    </a:lnTo>
                    <a:lnTo>
                      <a:pt x="145" y="208"/>
                    </a:lnTo>
                    <a:lnTo>
                      <a:pt x="147" y="202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207"/>
              <p:cNvSpPr>
                <a:spLocks/>
              </p:cNvSpPr>
              <p:nvPr/>
            </p:nvSpPr>
            <p:spPr bwMode="auto">
              <a:xfrm>
                <a:off x="1221" y="3425"/>
                <a:ext cx="170" cy="93"/>
              </a:xfrm>
              <a:custGeom>
                <a:avLst/>
                <a:gdLst>
                  <a:gd name="T0" fmla="*/ 170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4 w 170"/>
                  <a:gd name="T9" fmla="*/ 18 h 93"/>
                  <a:gd name="T10" fmla="*/ 145 w 170"/>
                  <a:gd name="T11" fmla="*/ 12 h 93"/>
                  <a:gd name="T12" fmla="*/ 136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1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4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9 w 170"/>
                  <a:gd name="T35" fmla="*/ 24 h 93"/>
                  <a:gd name="T36" fmla="*/ 4 w 170"/>
                  <a:gd name="T37" fmla="*/ 30 h 93"/>
                  <a:gd name="T38" fmla="*/ 1 w 170"/>
                  <a:gd name="T39" fmla="*/ 39 h 93"/>
                  <a:gd name="T40" fmla="*/ 0 w 170"/>
                  <a:gd name="T41" fmla="*/ 45 h 93"/>
                  <a:gd name="T42" fmla="*/ 1 w 170"/>
                  <a:gd name="T43" fmla="*/ 54 h 93"/>
                  <a:gd name="T44" fmla="*/ 4 w 170"/>
                  <a:gd name="T45" fmla="*/ 60 h 93"/>
                  <a:gd name="T46" fmla="*/ 9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4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1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6 w 170"/>
                  <a:gd name="T69" fmla="*/ 84 h 93"/>
                  <a:gd name="T70" fmla="*/ 145 w 170"/>
                  <a:gd name="T71" fmla="*/ 78 h 93"/>
                  <a:gd name="T72" fmla="*/ 154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93"/>
                  <a:gd name="T128" fmla="*/ 170 w 170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93">
                    <a:moveTo>
                      <a:pt x="170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4" y="18"/>
                    </a:lnTo>
                    <a:lnTo>
                      <a:pt x="145" y="12"/>
                    </a:lnTo>
                    <a:lnTo>
                      <a:pt x="136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4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9" y="24"/>
                    </a:lnTo>
                    <a:lnTo>
                      <a:pt x="4" y="30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4" y="60"/>
                    </a:lnTo>
                    <a:lnTo>
                      <a:pt x="9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4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1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6" y="84"/>
                    </a:lnTo>
                    <a:lnTo>
                      <a:pt x="145" y="78"/>
                    </a:lnTo>
                    <a:lnTo>
                      <a:pt x="154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208"/>
              <p:cNvSpPr>
                <a:spLocks/>
              </p:cNvSpPr>
              <p:nvPr/>
            </p:nvSpPr>
            <p:spPr bwMode="auto">
              <a:xfrm>
                <a:off x="1221" y="3425"/>
                <a:ext cx="170" cy="93"/>
              </a:xfrm>
              <a:custGeom>
                <a:avLst/>
                <a:gdLst>
                  <a:gd name="T0" fmla="*/ 170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4 w 170"/>
                  <a:gd name="T9" fmla="*/ 18 h 93"/>
                  <a:gd name="T10" fmla="*/ 145 w 170"/>
                  <a:gd name="T11" fmla="*/ 12 h 93"/>
                  <a:gd name="T12" fmla="*/ 136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1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4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9 w 170"/>
                  <a:gd name="T35" fmla="*/ 24 h 93"/>
                  <a:gd name="T36" fmla="*/ 4 w 170"/>
                  <a:gd name="T37" fmla="*/ 30 h 93"/>
                  <a:gd name="T38" fmla="*/ 1 w 170"/>
                  <a:gd name="T39" fmla="*/ 39 h 93"/>
                  <a:gd name="T40" fmla="*/ 0 w 170"/>
                  <a:gd name="T41" fmla="*/ 45 h 93"/>
                  <a:gd name="T42" fmla="*/ 1 w 170"/>
                  <a:gd name="T43" fmla="*/ 54 h 93"/>
                  <a:gd name="T44" fmla="*/ 4 w 170"/>
                  <a:gd name="T45" fmla="*/ 60 h 93"/>
                  <a:gd name="T46" fmla="*/ 9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4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1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6 w 170"/>
                  <a:gd name="T69" fmla="*/ 84 h 93"/>
                  <a:gd name="T70" fmla="*/ 145 w 170"/>
                  <a:gd name="T71" fmla="*/ 78 h 93"/>
                  <a:gd name="T72" fmla="*/ 154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93"/>
                  <a:gd name="T128" fmla="*/ 170 w 170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93">
                    <a:moveTo>
                      <a:pt x="170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4" y="18"/>
                    </a:lnTo>
                    <a:lnTo>
                      <a:pt x="145" y="12"/>
                    </a:lnTo>
                    <a:lnTo>
                      <a:pt x="136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4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9" y="24"/>
                    </a:lnTo>
                    <a:lnTo>
                      <a:pt x="4" y="30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4" y="60"/>
                    </a:lnTo>
                    <a:lnTo>
                      <a:pt x="9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4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1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6" y="84"/>
                    </a:lnTo>
                    <a:lnTo>
                      <a:pt x="145" y="78"/>
                    </a:lnTo>
                    <a:lnTo>
                      <a:pt x="154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209"/>
              <p:cNvSpPr>
                <a:spLocks/>
              </p:cNvSpPr>
              <p:nvPr/>
            </p:nvSpPr>
            <p:spPr bwMode="auto">
              <a:xfrm>
                <a:off x="1512" y="3425"/>
                <a:ext cx="170" cy="93"/>
              </a:xfrm>
              <a:custGeom>
                <a:avLst/>
                <a:gdLst>
                  <a:gd name="T0" fmla="*/ 169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3 w 170"/>
                  <a:gd name="T9" fmla="*/ 18 h 93"/>
                  <a:gd name="T10" fmla="*/ 145 w 170"/>
                  <a:gd name="T11" fmla="*/ 12 h 93"/>
                  <a:gd name="T12" fmla="*/ 135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2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5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10 w 170"/>
                  <a:gd name="T35" fmla="*/ 24 h 93"/>
                  <a:gd name="T36" fmla="*/ 4 w 170"/>
                  <a:gd name="T37" fmla="*/ 30 h 93"/>
                  <a:gd name="T38" fmla="*/ 2 w 170"/>
                  <a:gd name="T39" fmla="*/ 39 h 93"/>
                  <a:gd name="T40" fmla="*/ 0 w 170"/>
                  <a:gd name="T41" fmla="*/ 45 h 93"/>
                  <a:gd name="T42" fmla="*/ 2 w 170"/>
                  <a:gd name="T43" fmla="*/ 54 h 93"/>
                  <a:gd name="T44" fmla="*/ 4 w 170"/>
                  <a:gd name="T45" fmla="*/ 60 h 93"/>
                  <a:gd name="T46" fmla="*/ 10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5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2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5 w 170"/>
                  <a:gd name="T69" fmla="*/ 84 h 93"/>
                  <a:gd name="T70" fmla="*/ 145 w 170"/>
                  <a:gd name="T71" fmla="*/ 78 h 93"/>
                  <a:gd name="T72" fmla="*/ 153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169 w 170"/>
                  <a:gd name="T85" fmla="*/ 45 h 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0"/>
                  <a:gd name="T130" fmla="*/ 0 h 93"/>
                  <a:gd name="T131" fmla="*/ 170 w 170"/>
                  <a:gd name="T132" fmla="*/ 93 h 9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0" h="93">
                    <a:moveTo>
                      <a:pt x="169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3" y="18"/>
                    </a:lnTo>
                    <a:lnTo>
                      <a:pt x="145" y="12"/>
                    </a:lnTo>
                    <a:lnTo>
                      <a:pt x="135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5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5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2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5" y="84"/>
                    </a:lnTo>
                    <a:lnTo>
                      <a:pt x="145" y="78"/>
                    </a:lnTo>
                    <a:lnTo>
                      <a:pt x="153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  <a:lnTo>
                      <a:pt x="169" y="45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210"/>
              <p:cNvSpPr>
                <a:spLocks/>
              </p:cNvSpPr>
              <p:nvPr/>
            </p:nvSpPr>
            <p:spPr bwMode="auto">
              <a:xfrm>
                <a:off x="1512" y="3425"/>
                <a:ext cx="170" cy="93"/>
              </a:xfrm>
              <a:custGeom>
                <a:avLst/>
                <a:gdLst>
                  <a:gd name="T0" fmla="*/ 169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3 w 170"/>
                  <a:gd name="T9" fmla="*/ 18 h 93"/>
                  <a:gd name="T10" fmla="*/ 145 w 170"/>
                  <a:gd name="T11" fmla="*/ 12 h 93"/>
                  <a:gd name="T12" fmla="*/ 135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2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5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10 w 170"/>
                  <a:gd name="T35" fmla="*/ 24 h 93"/>
                  <a:gd name="T36" fmla="*/ 4 w 170"/>
                  <a:gd name="T37" fmla="*/ 30 h 93"/>
                  <a:gd name="T38" fmla="*/ 2 w 170"/>
                  <a:gd name="T39" fmla="*/ 39 h 93"/>
                  <a:gd name="T40" fmla="*/ 0 w 170"/>
                  <a:gd name="T41" fmla="*/ 45 h 93"/>
                  <a:gd name="T42" fmla="*/ 2 w 170"/>
                  <a:gd name="T43" fmla="*/ 54 h 93"/>
                  <a:gd name="T44" fmla="*/ 4 w 170"/>
                  <a:gd name="T45" fmla="*/ 60 h 93"/>
                  <a:gd name="T46" fmla="*/ 10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5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2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5 w 170"/>
                  <a:gd name="T69" fmla="*/ 84 h 93"/>
                  <a:gd name="T70" fmla="*/ 145 w 170"/>
                  <a:gd name="T71" fmla="*/ 78 h 93"/>
                  <a:gd name="T72" fmla="*/ 153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93"/>
                  <a:gd name="T128" fmla="*/ 170 w 170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93">
                    <a:moveTo>
                      <a:pt x="169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3" y="18"/>
                    </a:lnTo>
                    <a:lnTo>
                      <a:pt x="145" y="12"/>
                    </a:lnTo>
                    <a:lnTo>
                      <a:pt x="135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5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5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2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5" y="84"/>
                    </a:lnTo>
                    <a:lnTo>
                      <a:pt x="145" y="78"/>
                    </a:lnTo>
                    <a:lnTo>
                      <a:pt x="153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211"/>
              <p:cNvSpPr>
                <a:spLocks/>
              </p:cNvSpPr>
              <p:nvPr/>
            </p:nvSpPr>
            <p:spPr bwMode="auto">
              <a:xfrm>
                <a:off x="1254" y="3534"/>
                <a:ext cx="149" cy="211"/>
              </a:xfrm>
              <a:custGeom>
                <a:avLst/>
                <a:gdLst>
                  <a:gd name="T0" fmla="*/ 147 w 149"/>
                  <a:gd name="T1" fmla="*/ 6 h 211"/>
                  <a:gd name="T2" fmla="*/ 146 w 149"/>
                  <a:gd name="T3" fmla="*/ 3 h 211"/>
                  <a:gd name="T4" fmla="*/ 141 w 149"/>
                  <a:gd name="T5" fmla="*/ 0 h 211"/>
                  <a:gd name="T6" fmla="*/ 136 w 149"/>
                  <a:gd name="T7" fmla="*/ 0 h 211"/>
                  <a:gd name="T8" fmla="*/ 128 w 149"/>
                  <a:gd name="T9" fmla="*/ 3 h 211"/>
                  <a:gd name="T10" fmla="*/ 120 w 149"/>
                  <a:gd name="T11" fmla="*/ 9 h 211"/>
                  <a:gd name="T12" fmla="*/ 111 w 149"/>
                  <a:gd name="T13" fmla="*/ 15 h 211"/>
                  <a:gd name="T14" fmla="*/ 100 w 149"/>
                  <a:gd name="T15" fmla="*/ 24 h 211"/>
                  <a:gd name="T16" fmla="*/ 88 w 149"/>
                  <a:gd name="T17" fmla="*/ 36 h 211"/>
                  <a:gd name="T18" fmla="*/ 76 w 149"/>
                  <a:gd name="T19" fmla="*/ 51 h 211"/>
                  <a:gd name="T20" fmla="*/ 64 w 149"/>
                  <a:gd name="T21" fmla="*/ 66 h 211"/>
                  <a:gd name="T22" fmla="*/ 52 w 149"/>
                  <a:gd name="T23" fmla="*/ 81 h 211"/>
                  <a:gd name="T24" fmla="*/ 42 w 149"/>
                  <a:gd name="T25" fmla="*/ 99 h 211"/>
                  <a:gd name="T26" fmla="*/ 31 w 149"/>
                  <a:gd name="T27" fmla="*/ 115 h 211"/>
                  <a:gd name="T28" fmla="*/ 23 w 149"/>
                  <a:gd name="T29" fmla="*/ 130 h 211"/>
                  <a:gd name="T30" fmla="*/ 16 w 149"/>
                  <a:gd name="T31" fmla="*/ 145 h 211"/>
                  <a:gd name="T32" fmla="*/ 9 w 149"/>
                  <a:gd name="T33" fmla="*/ 160 h 211"/>
                  <a:gd name="T34" fmla="*/ 5 w 149"/>
                  <a:gd name="T35" fmla="*/ 175 h 211"/>
                  <a:gd name="T36" fmla="*/ 1 w 149"/>
                  <a:gd name="T37" fmla="*/ 184 h 211"/>
                  <a:gd name="T38" fmla="*/ 0 w 149"/>
                  <a:gd name="T39" fmla="*/ 196 h 211"/>
                  <a:gd name="T40" fmla="*/ 1 w 149"/>
                  <a:gd name="T41" fmla="*/ 202 h 211"/>
                  <a:gd name="T42" fmla="*/ 4 w 149"/>
                  <a:gd name="T43" fmla="*/ 208 h 211"/>
                  <a:gd name="T44" fmla="*/ 8 w 149"/>
                  <a:gd name="T45" fmla="*/ 211 h 211"/>
                  <a:gd name="T46" fmla="*/ 14 w 149"/>
                  <a:gd name="T47" fmla="*/ 211 h 211"/>
                  <a:gd name="T48" fmla="*/ 21 w 149"/>
                  <a:gd name="T49" fmla="*/ 208 h 211"/>
                  <a:gd name="T50" fmla="*/ 30 w 149"/>
                  <a:gd name="T51" fmla="*/ 205 h 211"/>
                  <a:gd name="T52" fmla="*/ 39 w 149"/>
                  <a:gd name="T53" fmla="*/ 196 h 211"/>
                  <a:gd name="T54" fmla="*/ 50 w 149"/>
                  <a:gd name="T55" fmla="*/ 187 h 211"/>
                  <a:gd name="T56" fmla="*/ 62 w 149"/>
                  <a:gd name="T57" fmla="*/ 175 h 211"/>
                  <a:gd name="T58" fmla="*/ 72 w 149"/>
                  <a:gd name="T59" fmla="*/ 163 h 211"/>
                  <a:gd name="T60" fmla="*/ 85 w 149"/>
                  <a:gd name="T61" fmla="*/ 148 h 211"/>
                  <a:gd name="T62" fmla="*/ 97 w 149"/>
                  <a:gd name="T63" fmla="*/ 130 h 211"/>
                  <a:gd name="T64" fmla="*/ 108 w 149"/>
                  <a:gd name="T65" fmla="*/ 115 h 211"/>
                  <a:gd name="T66" fmla="*/ 117 w 149"/>
                  <a:gd name="T67" fmla="*/ 96 h 211"/>
                  <a:gd name="T68" fmla="*/ 126 w 149"/>
                  <a:gd name="T69" fmla="*/ 81 h 211"/>
                  <a:gd name="T70" fmla="*/ 134 w 149"/>
                  <a:gd name="T71" fmla="*/ 66 h 211"/>
                  <a:gd name="T72" fmla="*/ 141 w 149"/>
                  <a:gd name="T73" fmla="*/ 51 h 211"/>
                  <a:gd name="T74" fmla="*/ 145 w 149"/>
                  <a:gd name="T75" fmla="*/ 39 h 211"/>
                  <a:gd name="T76" fmla="*/ 147 w 149"/>
                  <a:gd name="T77" fmla="*/ 27 h 211"/>
                  <a:gd name="T78" fmla="*/ 149 w 149"/>
                  <a:gd name="T79" fmla="*/ 15 h 211"/>
                  <a:gd name="T80" fmla="*/ 149 w 149"/>
                  <a:gd name="T81" fmla="*/ 9 h 211"/>
                  <a:gd name="T82" fmla="*/ 149 w 149"/>
                  <a:gd name="T83" fmla="*/ 9 h 211"/>
                  <a:gd name="T84" fmla="*/ 147 w 149"/>
                  <a:gd name="T85" fmla="*/ 6 h 2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11"/>
                  <a:gd name="T131" fmla="*/ 149 w 149"/>
                  <a:gd name="T132" fmla="*/ 211 h 2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11">
                    <a:moveTo>
                      <a:pt x="147" y="6"/>
                    </a:moveTo>
                    <a:lnTo>
                      <a:pt x="146" y="3"/>
                    </a:lnTo>
                    <a:lnTo>
                      <a:pt x="141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9"/>
                    </a:lnTo>
                    <a:lnTo>
                      <a:pt x="111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51"/>
                    </a:lnTo>
                    <a:lnTo>
                      <a:pt x="64" y="66"/>
                    </a:lnTo>
                    <a:lnTo>
                      <a:pt x="52" y="81"/>
                    </a:lnTo>
                    <a:lnTo>
                      <a:pt x="42" y="99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5"/>
                    </a:lnTo>
                    <a:lnTo>
                      <a:pt x="1" y="184"/>
                    </a:lnTo>
                    <a:lnTo>
                      <a:pt x="0" y="196"/>
                    </a:lnTo>
                    <a:lnTo>
                      <a:pt x="1" y="202"/>
                    </a:lnTo>
                    <a:lnTo>
                      <a:pt x="4" y="208"/>
                    </a:lnTo>
                    <a:lnTo>
                      <a:pt x="8" y="211"/>
                    </a:lnTo>
                    <a:lnTo>
                      <a:pt x="14" y="211"/>
                    </a:lnTo>
                    <a:lnTo>
                      <a:pt x="21" y="208"/>
                    </a:lnTo>
                    <a:lnTo>
                      <a:pt x="30" y="205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2" y="163"/>
                    </a:lnTo>
                    <a:lnTo>
                      <a:pt x="85" y="148"/>
                    </a:lnTo>
                    <a:lnTo>
                      <a:pt x="97" y="130"/>
                    </a:lnTo>
                    <a:lnTo>
                      <a:pt x="108" y="115"/>
                    </a:lnTo>
                    <a:lnTo>
                      <a:pt x="117" y="96"/>
                    </a:lnTo>
                    <a:lnTo>
                      <a:pt x="126" y="81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9"/>
                    </a:lnTo>
                    <a:lnTo>
                      <a:pt x="147" y="27"/>
                    </a:lnTo>
                    <a:lnTo>
                      <a:pt x="149" y="15"/>
                    </a:lnTo>
                    <a:lnTo>
                      <a:pt x="149" y="9"/>
                    </a:lnTo>
                    <a:lnTo>
                      <a:pt x="147" y="6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212"/>
              <p:cNvSpPr>
                <a:spLocks/>
              </p:cNvSpPr>
              <p:nvPr/>
            </p:nvSpPr>
            <p:spPr bwMode="auto">
              <a:xfrm>
                <a:off x="1254" y="3534"/>
                <a:ext cx="149" cy="211"/>
              </a:xfrm>
              <a:custGeom>
                <a:avLst/>
                <a:gdLst>
                  <a:gd name="T0" fmla="*/ 147 w 149"/>
                  <a:gd name="T1" fmla="*/ 6 h 211"/>
                  <a:gd name="T2" fmla="*/ 146 w 149"/>
                  <a:gd name="T3" fmla="*/ 3 h 211"/>
                  <a:gd name="T4" fmla="*/ 141 w 149"/>
                  <a:gd name="T5" fmla="*/ 0 h 211"/>
                  <a:gd name="T6" fmla="*/ 136 w 149"/>
                  <a:gd name="T7" fmla="*/ 0 h 211"/>
                  <a:gd name="T8" fmla="*/ 128 w 149"/>
                  <a:gd name="T9" fmla="*/ 3 h 211"/>
                  <a:gd name="T10" fmla="*/ 120 w 149"/>
                  <a:gd name="T11" fmla="*/ 9 h 211"/>
                  <a:gd name="T12" fmla="*/ 111 w 149"/>
                  <a:gd name="T13" fmla="*/ 15 h 211"/>
                  <a:gd name="T14" fmla="*/ 100 w 149"/>
                  <a:gd name="T15" fmla="*/ 24 h 211"/>
                  <a:gd name="T16" fmla="*/ 88 w 149"/>
                  <a:gd name="T17" fmla="*/ 36 h 211"/>
                  <a:gd name="T18" fmla="*/ 76 w 149"/>
                  <a:gd name="T19" fmla="*/ 51 h 211"/>
                  <a:gd name="T20" fmla="*/ 64 w 149"/>
                  <a:gd name="T21" fmla="*/ 66 h 211"/>
                  <a:gd name="T22" fmla="*/ 52 w 149"/>
                  <a:gd name="T23" fmla="*/ 81 h 211"/>
                  <a:gd name="T24" fmla="*/ 42 w 149"/>
                  <a:gd name="T25" fmla="*/ 99 h 211"/>
                  <a:gd name="T26" fmla="*/ 31 w 149"/>
                  <a:gd name="T27" fmla="*/ 115 h 211"/>
                  <a:gd name="T28" fmla="*/ 23 w 149"/>
                  <a:gd name="T29" fmla="*/ 130 h 211"/>
                  <a:gd name="T30" fmla="*/ 16 w 149"/>
                  <a:gd name="T31" fmla="*/ 145 h 211"/>
                  <a:gd name="T32" fmla="*/ 9 w 149"/>
                  <a:gd name="T33" fmla="*/ 160 h 211"/>
                  <a:gd name="T34" fmla="*/ 5 w 149"/>
                  <a:gd name="T35" fmla="*/ 175 h 211"/>
                  <a:gd name="T36" fmla="*/ 1 w 149"/>
                  <a:gd name="T37" fmla="*/ 184 h 211"/>
                  <a:gd name="T38" fmla="*/ 0 w 149"/>
                  <a:gd name="T39" fmla="*/ 196 h 211"/>
                  <a:gd name="T40" fmla="*/ 1 w 149"/>
                  <a:gd name="T41" fmla="*/ 202 h 211"/>
                  <a:gd name="T42" fmla="*/ 4 w 149"/>
                  <a:gd name="T43" fmla="*/ 208 h 211"/>
                  <a:gd name="T44" fmla="*/ 8 w 149"/>
                  <a:gd name="T45" fmla="*/ 211 h 211"/>
                  <a:gd name="T46" fmla="*/ 14 w 149"/>
                  <a:gd name="T47" fmla="*/ 211 h 211"/>
                  <a:gd name="T48" fmla="*/ 21 w 149"/>
                  <a:gd name="T49" fmla="*/ 208 h 211"/>
                  <a:gd name="T50" fmla="*/ 30 w 149"/>
                  <a:gd name="T51" fmla="*/ 205 h 211"/>
                  <a:gd name="T52" fmla="*/ 39 w 149"/>
                  <a:gd name="T53" fmla="*/ 196 h 211"/>
                  <a:gd name="T54" fmla="*/ 50 w 149"/>
                  <a:gd name="T55" fmla="*/ 187 h 211"/>
                  <a:gd name="T56" fmla="*/ 62 w 149"/>
                  <a:gd name="T57" fmla="*/ 175 h 211"/>
                  <a:gd name="T58" fmla="*/ 72 w 149"/>
                  <a:gd name="T59" fmla="*/ 163 h 211"/>
                  <a:gd name="T60" fmla="*/ 85 w 149"/>
                  <a:gd name="T61" fmla="*/ 148 h 211"/>
                  <a:gd name="T62" fmla="*/ 97 w 149"/>
                  <a:gd name="T63" fmla="*/ 130 h 211"/>
                  <a:gd name="T64" fmla="*/ 108 w 149"/>
                  <a:gd name="T65" fmla="*/ 115 h 211"/>
                  <a:gd name="T66" fmla="*/ 117 w 149"/>
                  <a:gd name="T67" fmla="*/ 96 h 211"/>
                  <a:gd name="T68" fmla="*/ 126 w 149"/>
                  <a:gd name="T69" fmla="*/ 81 h 211"/>
                  <a:gd name="T70" fmla="*/ 134 w 149"/>
                  <a:gd name="T71" fmla="*/ 66 h 211"/>
                  <a:gd name="T72" fmla="*/ 141 w 149"/>
                  <a:gd name="T73" fmla="*/ 51 h 211"/>
                  <a:gd name="T74" fmla="*/ 145 w 149"/>
                  <a:gd name="T75" fmla="*/ 39 h 211"/>
                  <a:gd name="T76" fmla="*/ 147 w 149"/>
                  <a:gd name="T77" fmla="*/ 27 h 211"/>
                  <a:gd name="T78" fmla="*/ 149 w 149"/>
                  <a:gd name="T79" fmla="*/ 15 h 211"/>
                  <a:gd name="T80" fmla="*/ 149 w 149"/>
                  <a:gd name="T81" fmla="*/ 9 h 211"/>
                  <a:gd name="T82" fmla="*/ 149 w 149"/>
                  <a:gd name="T83" fmla="*/ 9 h 2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1"/>
                  <a:gd name="T128" fmla="*/ 149 w 149"/>
                  <a:gd name="T129" fmla="*/ 211 h 2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1">
                    <a:moveTo>
                      <a:pt x="147" y="6"/>
                    </a:moveTo>
                    <a:lnTo>
                      <a:pt x="146" y="3"/>
                    </a:lnTo>
                    <a:lnTo>
                      <a:pt x="141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9"/>
                    </a:lnTo>
                    <a:lnTo>
                      <a:pt x="111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51"/>
                    </a:lnTo>
                    <a:lnTo>
                      <a:pt x="64" y="66"/>
                    </a:lnTo>
                    <a:lnTo>
                      <a:pt x="52" y="81"/>
                    </a:lnTo>
                    <a:lnTo>
                      <a:pt x="42" y="99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5"/>
                    </a:lnTo>
                    <a:lnTo>
                      <a:pt x="1" y="184"/>
                    </a:lnTo>
                    <a:lnTo>
                      <a:pt x="0" y="196"/>
                    </a:lnTo>
                    <a:lnTo>
                      <a:pt x="1" y="202"/>
                    </a:lnTo>
                    <a:lnTo>
                      <a:pt x="4" y="208"/>
                    </a:lnTo>
                    <a:lnTo>
                      <a:pt x="8" y="211"/>
                    </a:lnTo>
                    <a:lnTo>
                      <a:pt x="14" y="211"/>
                    </a:lnTo>
                    <a:lnTo>
                      <a:pt x="21" y="208"/>
                    </a:lnTo>
                    <a:lnTo>
                      <a:pt x="30" y="205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2" y="163"/>
                    </a:lnTo>
                    <a:lnTo>
                      <a:pt x="85" y="148"/>
                    </a:lnTo>
                    <a:lnTo>
                      <a:pt x="97" y="130"/>
                    </a:lnTo>
                    <a:lnTo>
                      <a:pt x="108" y="115"/>
                    </a:lnTo>
                    <a:lnTo>
                      <a:pt x="117" y="96"/>
                    </a:lnTo>
                    <a:lnTo>
                      <a:pt x="126" y="81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9"/>
                    </a:lnTo>
                    <a:lnTo>
                      <a:pt x="147" y="27"/>
                    </a:lnTo>
                    <a:lnTo>
                      <a:pt x="149" y="15"/>
                    </a:lnTo>
                    <a:lnTo>
                      <a:pt x="149" y="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213"/>
              <p:cNvSpPr>
                <a:spLocks/>
              </p:cNvSpPr>
              <p:nvPr/>
            </p:nvSpPr>
            <p:spPr bwMode="auto">
              <a:xfrm>
                <a:off x="1506" y="3201"/>
                <a:ext cx="149" cy="212"/>
              </a:xfrm>
              <a:custGeom>
                <a:avLst/>
                <a:gdLst>
                  <a:gd name="T0" fmla="*/ 147 w 149"/>
                  <a:gd name="T1" fmla="*/ 6 h 212"/>
                  <a:gd name="T2" fmla="*/ 146 w 149"/>
                  <a:gd name="T3" fmla="*/ 3 h 212"/>
                  <a:gd name="T4" fmla="*/ 142 w 149"/>
                  <a:gd name="T5" fmla="*/ 0 h 212"/>
                  <a:gd name="T6" fmla="*/ 136 w 149"/>
                  <a:gd name="T7" fmla="*/ 0 h 212"/>
                  <a:gd name="T8" fmla="*/ 128 w 149"/>
                  <a:gd name="T9" fmla="*/ 3 h 212"/>
                  <a:gd name="T10" fmla="*/ 120 w 149"/>
                  <a:gd name="T11" fmla="*/ 6 h 212"/>
                  <a:gd name="T12" fmla="*/ 110 w 149"/>
                  <a:gd name="T13" fmla="*/ 15 h 212"/>
                  <a:gd name="T14" fmla="*/ 100 w 149"/>
                  <a:gd name="T15" fmla="*/ 24 h 212"/>
                  <a:gd name="T16" fmla="*/ 88 w 149"/>
                  <a:gd name="T17" fmla="*/ 36 h 212"/>
                  <a:gd name="T18" fmla="*/ 76 w 149"/>
                  <a:gd name="T19" fmla="*/ 48 h 212"/>
                  <a:gd name="T20" fmla="*/ 64 w 149"/>
                  <a:gd name="T21" fmla="*/ 63 h 212"/>
                  <a:gd name="T22" fmla="*/ 52 w 149"/>
                  <a:gd name="T23" fmla="*/ 82 h 212"/>
                  <a:gd name="T24" fmla="*/ 42 w 149"/>
                  <a:gd name="T25" fmla="*/ 97 h 212"/>
                  <a:gd name="T26" fmla="*/ 31 w 149"/>
                  <a:gd name="T27" fmla="*/ 115 h 212"/>
                  <a:gd name="T28" fmla="*/ 23 w 149"/>
                  <a:gd name="T29" fmla="*/ 130 h 212"/>
                  <a:gd name="T30" fmla="*/ 16 w 149"/>
                  <a:gd name="T31" fmla="*/ 145 h 212"/>
                  <a:gd name="T32" fmla="*/ 9 w 149"/>
                  <a:gd name="T33" fmla="*/ 160 h 212"/>
                  <a:gd name="T34" fmla="*/ 5 w 149"/>
                  <a:gd name="T35" fmla="*/ 172 h 212"/>
                  <a:gd name="T36" fmla="*/ 1 w 149"/>
                  <a:gd name="T37" fmla="*/ 184 h 212"/>
                  <a:gd name="T38" fmla="*/ 0 w 149"/>
                  <a:gd name="T39" fmla="*/ 193 h 212"/>
                  <a:gd name="T40" fmla="*/ 1 w 149"/>
                  <a:gd name="T41" fmla="*/ 203 h 212"/>
                  <a:gd name="T42" fmla="*/ 4 w 149"/>
                  <a:gd name="T43" fmla="*/ 209 h 212"/>
                  <a:gd name="T44" fmla="*/ 8 w 149"/>
                  <a:gd name="T45" fmla="*/ 212 h 212"/>
                  <a:gd name="T46" fmla="*/ 14 w 149"/>
                  <a:gd name="T47" fmla="*/ 212 h 212"/>
                  <a:gd name="T48" fmla="*/ 21 w 149"/>
                  <a:gd name="T49" fmla="*/ 209 h 212"/>
                  <a:gd name="T50" fmla="*/ 30 w 149"/>
                  <a:gd name="T51" fmla="*/ 203 h 212"/>
                  <a:gd name="T52" fmla="*/ 39 w 149"/>
                  <a:gd name="T53" fmla="*/ 196 h 212"/>
                  <a:gd name="T54" fmla="*/ 50 w 149"/>
                  <a:gd name="T55" fmla="*/ 187 h 212"/>
                  <a:gd name="T56" fmla="*/ 62 w 149"/>
                  <a:gd name="T57" fmla="*/ 175 h 212"/>
                  <a:gd name="T58" fmla="*/ 74 w 149"/>
                  <a:gd name="T59" fmla="*/ 160 h 212"/>
                  <a:gd name="T60" fmla="*/ 85 w 149"/>
                  <a:gd name="T61" fmla="*/ 145 h 212"/>
                  <a:gd name="T62" fmla="*/ 97 w 149"/>
                  <a:gd name="T63" fmla="*/ 130 h 212"/>
                  <a:gd name="T64" fmla="*/ 108 w 149"/>
                  <a:gd name="T65" fmla="*/ 112 h 212"/>
                  <a:gd name="T66" fmla="*/ 118 w 149"/>
                  <a:gd name="T67" fmla="*/ 97 h 212"/>
                  <a:gd name="T68" fmla="*/ 126 w 149"/>
                  <a:gd name="T69" fmla="*/ 82 h 212"/>
                  <a:gd name="T70" fmla="*/ 134 w 149"/>
                  <a:gd name="T71" fmla="*/ 66 h 212"/>
                  <a:gd name="T72" fmla="*/ 141 w 149"/>
                  <a:gd name="T73" fmla="*/ 51 h 212"/>
                  <a:gd name="T74" fmla="*/ 145 w 149"/>
                  <a:gd name="T75" fmla="*/ 36 h 212"/>
                  <a:gd name="T76" fmla="*/ 147 w 149"/>
                  <a:gd name="T77" fmla="*/ 24 h 212"/>
                  <a:gd name="T78" fmla="*/ 149 w 149"/>
                  <a:gd name="T79" fmla="*/ 15 h 212"/>
                  <a:gd name="T80" fmla="*/ 149 w 149"/>
                  <a:gd name="T81" fmla="*/ 9 h 212"/>
                  <a:gd name="T82" fmla="*/ 149 w 149"/>
                  <a:gd name="T83" fmla="*/ 9 h 212"/>
                  <a:gd name="T84" fmla="*/ 147 w 149"/>
                  <a:gd name="T85" fmla="*/ 6 h 2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12"/>
                  <a:gd name="T131" fmla="*/ 149 w 149"/>
                  <a:gd name="T132" fmla="*/ 212 h 2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12">
                    <a:moveTo>
                      <a:pt x="147" y="6"/>
                    </a:moveTo>
                    <a:lnTo>
                      <a:pt x="146" y="3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6"/>
                    </a:lnTo>
                    <a:lnTo>
                      <a:pt x="110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48"/>
                    </a:lnTo>
                    <a:lnTo>
                      <a:pt x="64" y="63"/>
                    </a:lnTo>
                    <a:lnTo>
                      <a:pt x="52" y="82"/>
                    </a:lnTo>
                    <a:lnTo>
                      <a:pt x="42" y="97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2"/>
                    </a:lnTo>
                    <a:lnTo>
                      <a:pt x="1" y="184"/>
                    </a:lnTo>
                    <a:lnTo>
                      <a:pt x="0" y="193"/>
                    </a:lnTo>
                    <a:lnTo>
                      <a:pt x="1" y="203"/>
                    </a:lnTo>
                    <a:lnTo>
                      <a:pt x="4" y="209"/>
                    </a:lnTo>
                    <a:lnTo>
                      <a:pt x="8" y="212"/>
                    </a:lnTo>
                    <a:lnTo>
                      <a:pt x="14" y="212"/>
                    </a:lnTo>
                    <a:lnTo>
                      <a:pt x="21" y="209"/>
                    </a:lnTo>
                    <a:lnTo>
                      <a:pt x="30" y="203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4" y="160"/>
                    </a:lnTo>
                    <a:lnTo>
                      <a:pt x="85" y="145"/>
                    </a:lnTo>
                    <a:lnTo>
                      <a:pt x="97" y="130"/>
                    </a:lnTo>
                    <a:lnTo>
                      <a:pt x="108" y="112"/>
                    </a:lnTo>
                    <a:lnTo>
                      <a:pt x="118" y="97"/>
                    </a:lnTo>
                    <a:lnTo>
                      <a:pt x="126" y="82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6"/>
                    </a:lnTo>
                    <a:lnTo>
                      <a:pt x="147" y="24"/>
                    </a:lnTo>
                    <a:lnTo>
                      <a:pt x="149" y="15"/>
                    </a:lnTo>
                    <a:lnTo>
                      <a:pt x="149" y="9"/>
                    </a:lnTo>
                    <a:lnTo>
                      <a:pt x="147" y="6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214"/>
              <p:cNvSpPr>
                <a:spLocks/>
              </p:cNvSpPr>
              <p:nvPr/>
            </p:nvSpPr>
            <p:spPr bwMode="auto">
              <a:xfrm>
                <a:off x="1506" y="3201"/>
                <a:ext cx="149" cy="212"/>
              </a:xfrm>
              <a:custGeom>
                <a:avLst/>
                <a:gdLst>
                  <a:gd name="T0" fmla="*/ 147 w 149"/>
                  <a:gd name="T1" fmla="*/ 6 h 212"/>
                  <a:gd name="T2" fmla="*/ 146 w 149"/>
                  <a:gd name="T3" fmla="*/ 3 h 212"/>
                  <a:gd name="T4" fmla="*/ 142 w 149"/>
                  <a:gd name="T5" fmla="*/ 0 h 212"/>
                  <a:gd name="T6" fmla="*/ 136 w 149"/>
                  <a:gd name="T7" fmla="*/ 0 h 212"/>
                  <a:gd name="T8" fmla="*/ 128 w 149"/>
                  <a:gd name="T9" fmla="*/ 3 h 212"/>
                  <a:gd name="T10" fmla="*/ 120 w 149"/>
                  <a:gd name="T11" fmla="*/ 6 h 212"/>
                  <a:gd name="T12" fmla="*/ 110 w 149"/>
                  <a:gd name="T13" fmla="*/ 15 h 212"/>
                  <a:gd name="T14" fmla="*/ 100 w 149"/>
                  <a:gd name="T15" fmla="*/ 24 h 212"/>
                  <a:gd name="T16" fmla="*/ 88 w 149"/>
                  <a:gd name="T17" fmla="*/ 36 h 212"/>
                  <a:gd name="T18" fmla="*/ 76 w 149"/>
                  <a:gd name="T19" fmla="*/ 48 h 212"/>
                  <a:gd name="T20" fmla="*/ 64 w 149"/>
                  <a:gd name="T21" fmla="*/ 63 h 212"/>
                  <a:gd name="T22" fmla="*/ 52 w 149"/>
                  <a:gd name="T23" fmla="*/ 82 h 212"/>
                  <a:gd name="T24" fmla="*/ 42 w 149"/>
                  <a:gd name="T25" fmla="*/ 97 h 212"/>
                  <a:gd name="T26" fmla="*/ 31 w 149"/>
                  <a:gd name="T27" fmla="*/ 115 h 212"/>
                  <a:gd name="T28" fmla="*/ 23 w 149"/>
                  <a:gd name="T29" fmla="*/ 130 h 212"/>
                  <a:gd name="T30" fmla="*/ 16 w 149"/>
                  <a:gd name="T31" fmla="*/ 145 h 212"/>
                  <a:gd name="T32" fmla="*/ 9 w 149"/>
                  <a:gd name="T33" fmla="*/ 160 h 212"/>
                  <a:gd name="T34" fmla="*/ 5 w 149"/>
                  <a:gd name="T35" fmla="*/ 172 h 212"/>
                  <a:gd name="T36" fmla="*/ 1 w 149"/>
                  <a:gd name="T37" fmla="*/ 184 h 212"/>
                  <a:gd name="T38" fmla="*/ 0 w 149"/>
                  <a:gd name="T39" fmla="*/ 193 h 212"/>
                  <a:gd name="T40" fmla="*/ 1 w 149"/>
                  <a:gd name="T41" fmla="*/ 203 h 212"/>
                  <a:gd name="T42" fmla="*/ 4 w 149"/>
                  <a:gd name="T43" fmla="*/ 209 h 212"/>
                  <a:gd name="T44" fmla="*/ 8 w 149"/>
                  <a:gd name="T45" fmla="*/ 212 h 212"/>
                  <a:gd name="T46" fmla="*/ 14 w 149"/>
                  <a:gd name="T47" fmla="*/ 212 h 212"/>
                  <a:gd name="T48" fmla="*/ 21 w 149"/>
                  <a:gd name="T49" fmla="*/ 209 h 212"/>
                  <a:gd name="T50" fmla="*/ 30 w 149"/>
                  <a:gd name="T51" fmla="*/ 203 h 212"/>
                  <a:gd name="T52" fmla="*/ 39 w 149"/>
                  <a:gd name="T53" fmla="*/ 196 h 212"/>
                  <a:gd name="T54" fmla="*/ 50 w 149"/>
                  <a:gd name="T55" fmla="*/ 187 h 212"/>
                  <a:gd name="T56" fmla="*/ 62 w 149"/>
                  <a:gd name="T57" fmla="*/ 175 h 212"/>
                  <a:gd name="T58" fmla="*/ 74 w 149"/>
                  <a:gd name="T59" fmla="*/ 160 h 212"/>
                  <a:gd name="T60" fmla="*/ 85 w 149"/>
                  <a:gd name="T61" fmla="*/ 145 h 212"/>
                  <a:gd name="T62" fmla="*/ 97 w 149"/>
                  <a:gd name="T63" fmla="*/ 130 h 212"/>
                  <a:gd name="T64" fmla="*/ 108 w 149"/>
                  <a:gd name="T65" fmla="*/ 112 h 212"/>
                  <a:gd name="T66" fmla="*/ 118 w 149"/>
                  <a:gd name="T67" fmla="*/ 97 h 212"/>
                  <a:gd name="T68" fmla="*/ 126 w 149"/>
                  <a:gd name="T69" fmla="*/ 82 h 212"/>
                  <a:gd name="T70" fmla="*/ 134 w 149"/>
                  <a:gd name="T71" fmla="*/ 66 h 212"/>
                  <a:gd name="T72" fmla="*/ 141 w 149"/>
                  <a:gd name="T73" fmla="*/ 51 h 212"/>
                  <a:gd name="T74" fmla="*/ 145 w 149"/>
                  <a:gd name="T75" fmla="*/ 36 h 212"/>
                  <a:gd name="T76" fmla="*/ 147 w 149"/>
                  <a:gd name="T77" fmla="*/ 24 h 212"/>
                  <a:gd name="T78" fmla="*/ 149 w 149"/>
                  <a:gd name="T79" fmla="*/ 15 h 212"/>
                  <a:gd name="T80" fmla="*/ 149 w 149"/>
                  <a:gd name="T81" fmla="*/ 9 h 212"/>
                  <a:gd name="T82" fmla="*/ 149 w 149"/>
                  <a:gd name="T83" fmla="*/ 9 h 2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2"/>
                  <a:gd name="T128" fmla="*/ 149 w 149"/>
                  <a:gd name="T129" fmla="*/ 212 h 2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2">
                    <a:moveTo>
                      <a:pt x="147" y="6"/>
                    </a:moveTo>
                    <a:lnTo>
                      <a:pt x="146" y="3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6"/>
                    </a:lnTo>
                    <a:lnTo>
                      <a:pt x="110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48"/>
                    </a:lnTo>
                    <a:lnTo>
                      <a:pt x="64" y="63"/>
                    </a:lnTo>
                    <a:lnTo>
                      <a:pt x="52" y="82"/>
                    </a:lnTo>
                    <a:lnTo>
                      <a:pt x="42" y="97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2"/>
                    </a:lnTo>
                    <a:lnTo>
                      <a:pt x="1" y="184"/>
                    </a:lnTo>
                    <a:lnTo>
                      <a:pt x="0" y="193"/>
                    </a:lnTo>
                    <a:lnTo>
                      <a:pt x="1" y="203"/>
                    </a:lnTo>
                    <a:lnTo>
                      <a:pt x="4" y="209"/>
                    </a:lnTo>
                    <a:lnTo>
                      <a:pt x="8" y="212"/>
                    </a:lnTo>
                    <a:lnTo>
                      <a:pt x="14" y="212"/>
                    </a:lnTo>
                    <a:lnTo>
                      <a:pt x="21" y="209"/>
                    </a:lnTo>
                    <a:lnTo>
                      <a:pt x="30" y="203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4" y="160"/>
                    </a:lnTo>
                    <a:lnTo>
                      <a:pt x="85" y="145"/>
                    </a:lnTo>
                    <a:lnTo>
                      <a:pt x="97" y="130"/>
                    </a:lnTo>
                    <a:lnTo>
                      <a:pt x="108" y="112"/>
                    </a:lnTo>
                    <a:lnTo>
                      <a:pt x="118" y="97"/>
                    </a:lnTo>
                    <a:lnTo>
                      <a:pt x="126" y="82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6"/>
                    </a:lnTo>
                    <a:lnTo>
                      <a:pt x="147" y="24"/>
                    </a:lnTo>
                    <a:lnTo>
                      <a:pt x="149" y="15"/>
                    </a:lnTo>
                    <a:lnTo>
                      <a:pt x="149" y="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215"/>
              <p:cNvSpPr>
                <a:spLocks/>
              </p:cNvSpPr>
              <p:nvPr/>
            </p:nvSpPr>
            <p:spPr bwMode="auto">
              <a:xfrm>
                <a:off x="1338" y="3588"/>
                <a:ext cx="91" cy="342"/>
              </a:xfrm>
              <a:custGeom>
                <a:avLst/>
                <a:gdLst>
                  <a:gd name="T0" fmla="*/ 87 w 91"/>
                  <a:gd name="T1" fmla="*/ 3 h 342"/>
                  <a:gd name="T2" fmla="*/ 85 w 91"/>
                  <a:gd name="T3" fmla="*/ 0 h 342"/>
                  <a:gd name="T4" fmla="*/ 81 w 91"/>
                  <a:gd name="T5" fmla="*/ 3 h 342"/>
                  <a:gd name="T6" fmla="*/ 75 w 91"/>
                  <a:gd name="T7" fmla="*/ 12 h 342"/>
                  <a:gd name="T8" fmla="*/ 70 w 91"/>
                  <a:gd name="T9" fmla="*/ 21 h 342"/>
                  <a:gd name="T10" fmla="*/ 63 w 91"/>
                  <a:gd name="T11" fmla="*/ 36 h 342"/>
                  <a:gd name="T12" fmla="*/ 57 w 91"/>
                  <a:gd name="T13" fmla="*/ 54 h 342"/>
                  <a:gd name="T14" fmla="*/ 49 w 91"/>
                  <a:gd name="T15" fmla="*/ 73 h 342"/>
                  <a:gd name="T16" fmla="*/ 42 w 91"/>
                  <a:gd name="T17" fmla="*/ 97 h 342"/>
                  <a:gd name="T18" fmla="*/ 34 w 91"/>
                  <a:gd name="T19" fmla="*/ 121 h 342"/>
                  <a:gd name="T20" fmla="*/ 28 w 91"/>
                  <a:gd name="T21" fmla="*/ 148 h 342"/>
                  <a:gd name="T22" fmla="*/ 21 w 91"/>
                  <a:gd name="T23" fmla="*/ 175 h 342"/>
                  <a:gd name="T24" fmla="*/ 15 w 91"/>
                  <a:gd name="T25" fmla="*/ 203 h 342"/>
                  <a:gd name="T26" fmla="*/ 11 w 91"/>
                  <a:gd name="T27" fmla="*/ 230 h 342"/>
                  <a:gd name="T28" fmla="*/ 5 w 91"/>
                  <a:gd name="T29" fmla="*/ 254 h 342"/>
                  <a:gd name="T30" fmla="*/ 3 w 91"/>
                  <a:gd name="T31" fmla="*/ 275 h 342"/>
                  <a:gd name="T32" fmla="*/ 0 w 91"/>
                  <a:gd name="T33" fmla="*/ 293 h 342"/>
                  <a:gd name="T34" fmla="*/ 0 w 91"/>
                  <a:gd name="T35" fmla="*/ 312 h 342"/>
                  <a:gd name="T36" fmla="*/ 0 w 91"/>
                  <a:gd name="T37" fmla="*/ 324 h 342"/>
                  <a:gd name="T38" fmla="*/ 0 w 91"/>
                  <a:gd name="T39" fmla="*/ 336 h 342"/>
                  <a:gd name="T40" fmla="*/ 3 w 91"/>
                  <a:gd name="T41" fmla="*/ 342 h 342"/>
                  <a:gd name="T42" fmla="*/ 7 w 91"/>
                  <a:gd name="T43" fmla="*/ 342 h 342"/>
                  <a:gd name="T44" fmla="*/ 11 w 91"/>
                  <a:gd name="T45" fmla="*/ 339 h 342"/>
                  <a:gd name="T46" fmla="*/ 16 w 91"/>
                  <a:gd name="T47" fmla="*/ 333 h 342"/>
                  <a:gd name="T48" fmla="*/ 21 w 91"/>
                  <a:gd name="T49" fmla="*/ 324 h 342"/>
                  <a:gd name="T50" fmla="*/ 28 w 91"/>
                  <a:gd name="T51" fmla="*/ 309 h 342"/>
                  <a:gd name="T52" fmla="*/ 34 w 91"/>
                  <a:gd name="T53" fmla="*/ 290 h 342"/>
                  <a:gd name="T54" fmla="*/ 42 w 91"/>
                  <a:gd name="T55" fmla="*/ 272 h 342"/>
                  <a:gd name="T56" fmla="*/ 49 w 91"/>
                  <a:gd name="T57" fmla="*/ 248 h 342"/>
                  <a:gd name="T58" fmla="*/ 57 w 91"/>
                  <a:gd name="T59" fmla="*/ 224 h 342"/>
                  <a:gd name="T60" fmla="*/ 63 w 91"/>
                  <a:gd name="T61" fmla="*/ 197 h 342"/>
                  <a:gd name="T62" fmla="*/ 70 w 91"/>
                  <a:gd name="T63" fmla="*/ 169 h 342"/>
                  <a:gd name="T64" fmla="*/ 75 w 91"/>
                  <a:gd name="T65" fmla="*/ 142 h 342"/>
                  <a:gd name="T66" fmla="*/ 81 w 91"/>
                  <a:gd name="T67" fmla="*/ 115 h 342"/>
                  <a:gd name="T68" fmla="*/ 85 w 91"/>
                  <a:gd name="T69" fmla="*/ 91 h 342"/>
                  <a:gd name="T70" fmla="*/ 89 w 91"/>
                  <a:gd name="T71" fmla="*/ 70 h 342"/>
                  <a:gd name="T72" fmla="*/ 90 w 91"/>
                  <a:gd name="T73" fmla="*/ 48 h 342"/>
                  <a:gd name="T74" fmla="*/ 91 w 91"/>
                  <a:gd name="T75" fmla="*/ 33 h 342"/>
                  <a:gd name="T76" fmla="*/ 91 w 91"/>
                  <a:gd name="T77" fmla="*/ 18 h 342"/>
                  <a:gd name="T78" fmla="*/ 90 w 91"/>
                  <a:gd name="T79" fmla="*/ 9 h 342"/>
                  <a:gd name="T80" fmla="*/ 89 w 91"/>
                  <a:gd name="T81" fmla="*/ 3 h 342"/>
                  <a:gd name="T82" fmla="*/ 89 w 91"/>
                  <a:gd name="T83" fmla="*/ 3 h 342"/>
                  <a:gd name="T84" fmla="*/ 87 w 91"/>
                  <a:gd name="T85" fmla="*/ 3 h 3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1"/>
                  <a:gd name="T130" fmla="*/ 0 h 342"/>
                  <a:gd name="T131" fmla="*/ 91 w 91"/>
                  <a:gd name="T132" fmla="*/ 342 h 3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1" h="342">
                    <a:moveTo>
                      <a:pt x="87" y="3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3" y="36"/>
                    </a:lnTo>
                    <a:lnTo>
                      <a:pt x="57" y="54"/>
                    </a:lnTo>
                    <a:lnTo>
                      <a:pt x="49" y="73"/>
                    </a:lnTo>
                    <a:lnTo>
                      <a:pt x="42" y="97"/>
                    </a:lnTo>
                    <a:lnTo>
                      <a:pt x="34" y="121"/>
                    </a:lnTo>
                    <a:lnTo>
                      <a:pt x="28" y="148"/>
                    </a:lnTo>
                    <a:lnTo>
                      <a:pt x="21" y="175"/>
                    </a:lnTo>
                    <a:lnTo>
                      <a:pt x="15" y="203"/>
                    </a:lnTo>
                    <a:lnTo>
                      <a:pt x="11" y="230"/>
                    </a:lnTo>
                    <a:lnTo>
                      <a:pt x="5" y="254"/>
                    </a:lnTo>
                    <a:lnTo>
                      <a:pt x="3" y="275"/>
                    </a:lnTo>
                    <a:lnTo>
                      <a:pt x="0" y="293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0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1" y="324"/>
                    </a:lnTo>
                    <a:lnTo>
                      <a:pt x="28" y="309"/>
                    </a:lnTo>
                    <a:lnTo>
                      <a:pt x="34" y="290"/>
                    </a:lnTo>
                    <a:lnTo>
                      <a:pt x="42" y="272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3" y="197"/>
                    </a:lnTo>
                    <a:lnTo>
                      <a:pt x="70" y="169"/>
                    </a:lnTo>
                    <a:lnTo>
                      <a:pt x="75" y="142"/>
                    </a:lnTo>
                    <a:lnTo>
                      <a:pt x="81" y="115"/>
                    </a:lnTo>
                    <a:lnTo>
                      <a:pt x="85" y="91"/>
                    </a:lnTo>
                    <a:lnTo>
                      <a:pt x="89" y="70"/>
                    </a:lnTo>
                    <a:lnTo>
                      <a:pt x="90" y="48"/>
                    </a:lnTo>
                    <a:lnTo>
                      <a:pt x="91" y="33"/>
                    </a:lnTo>
                    <a:lnTo>
                      <a:pt x="91" y="18"/>
                    </a:lnTo>
                    <a:lnTo>
                      <a:pt x="90" y="9"/>
                    </a:lnTo>
                    <a:lnTo>
                      <a:pt x="89" y="3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216"/>
              <p:cNvSpPr>
                <a:spLocks/>
              </p:cNvSpPr>
              <p:nvPr/>
            </p:nvSpPr>
            <p:spPr bwMode="auto">
              <a:xfrm>
                <a:off x="1338" y="3588"/>
                <a:ext cx="91" cy="342"/>
              </a:xfrm>
              <a:custGeom>
                <a:avLst/>
                <a:gdLst>
                  <a:gd name="T0" fmla="*/ 87 w 91"/>
                  <a:gd name="T1" fmla="*/ 3 h 342"/>
                  <a:gd name="T2" fmla="*/ 85 w 91"/>
                  <a:gd name="T3" fmla="*/ 0 h 342"/>
                  <a:gd name="T4" fmla="*/ 81 w 91"/>
                  <a:gd name="T5" fmla="*/ 3 h 342"/>
                  <a:gd name="T6" fmla="*/ 75 w 91"/>
                  <a:gd name="T7" fmla="*/ 12 h 342"/>
                  <a:gd name="T8" fmla="*/ 70 w 91"/>
                  <a:gd name="T9" fmla="*/ 21 h 342"/>
                  <a:gd name="T10" fmla="*/ 63 w 91"/>
                  <a:gd name="T11" fmla="*/ 36 h 342"/>
                  <a:gd name="T12" fmla="*/ 57 w 91"/>
                  <a:gd name="T13" fmla="*/ 54 h 342"/>
                  <a:gd name="T14" fmla="*/ 49 w 91"/>
                  <a:gd name="T15" fmla="*/ 73 h 342"/>
                  <a:gd name="T16" fmla="*/ 42 w 91"/>
                  <a:gd name="T17" fmla="*/ 97 h 342"/>
                  <a:gd name="T18" fmla="*/ 34 w 91"/>
                  <a:gd name="T19" fmla="*/ 121 h 342"/>
                  <a:gd name="T20" fmla="*/ 28 w 91"/>
                  <a:gd name="T21" fmla="*/ 148 h 342"/>
                  <a:gd name="T22" fmla="*/ 21 w 91"/>
                  <a:gd name="T23" fmla="*/ 175 h 342"/>
                  <a:gd name="T24" fmla="*/ 15 w 91"/>
                  <a:gd name="T25" fmla="*/ 203 h 342"/>
                  <a:gd name="T26" fmla="*/ 11 w 91"/>
                  <a:gd name="T27" fmla="*/ 230 h 342"/>
                  <a:gd name="T28" fmla="*/ 5 w 91"/>
                  <a:gd name="T29" fmla="*/ 254 h 342"/>
                  <a:gd name="T30" fmla="*/ 3 w 91"/>
                  <a:gd name="T31" fmla="*/ 275 h 342"/>
                  <a:gd name="T32" fmla="*/ 0 w 91"/>
                  <a:gd name="T33" fmla="*/ 293 h 342"/>
                  <a:gd name="T34" fmla="*/ 0 w 91"/>
                  <a:gd name="T35" fmla="*/ 312 h 342"/>
                  <a:gd name="T36" fmla="*/ 0 w 91"/>
                  <a:gd name="T37" fmla="*/ 324 h 342"/>
                  <a:gd name="T38" fmla="*/ 0 w 91"/>
                  <a:gd name="T39" fmla="*/ 336 h 342"/>
                  <a:gd name="T40" fmla="*/ 3 w 91"/>
                  <a:gd name="T41" fmla="*/ 342 h 342"/>
                  <a:gd name="T42" fmla="*/ 7 w 91"/>
                  <a:gd name="T43" fmla="*/ 342 h 342"/>
                  <a:gd name="T44" fmla="*/ 11 w 91"/>
                  <a:gd name="T45" fmla="*/ 339 h 342"/>
                  <a:gd name="T46" fmla="*/ 16 w 91"/>
                  <a:gd name="T47" fmla="*/ 333 h 342"/>
                  <a:gd name="T48" fmla="*/ 21 w 91"/>
                  <a:gd name="T49" fmla="*/ 324 h 342"/>
                  <a:gd name="T50" fmla="*/ 28 w 91"/>
                  <a:gd name="T51" fmla="*/ 309 h 342"/>
                  <a:gd name="T52" fmla="*/ 34 w 91"/>
                  <a:gd name="T53" fmla="*/ 290 h 342"/>
                  <a:gd name="T54" fmla="*/ 42 w 91"/>
                  <a:gd name="T55" fmla="*/ 272 h 342"/>
                  <a:gd name="T56" fmla="*/ 49 w 91"/>
                  <a:gd name="T57" fmla="*/ 248 h 342"/>
                  <a:gd name="T58" fmla="*/ 57 w 91"/>
                  <a:gd name="T59" fmla="*/ 224 h 342"/>
                  <a:gd name="T60" fmla="*/ 63 w 91"/>
                  <a:gd name="T61" fmla="*/ 197 h 342"/>
                  <a:gd name="T62" fmla="*/ 70 w 91"/>
                  <a:gd name="T63" fmla="*/ 169 h 342"/>
                  <a:gd name="T64" fmla="*/ 75 w 91"/>
                  <a:gd name="T65" fmla="*/ 142 h 342"/>
                  <a:gd name="T66" fmla="*/ 81 w 91"/>
                  <a:gd name="T67" fmla="*/ 115 h 342"/>
                  <a:gd name="T68" fmla="*/ 85 w 91"/>
                  <a:gd name="T69" fmla="*/ 91 h 342"/>
                  <a:gd name="T70" fmla="*/ 89 w 91"/>
                  <a:gd name="T71" fmla="*/ 70 h 342"/>
                  <a:gd name="T72" fmla="*/ 90 w 91"/>
                  <a:gd name="T73" fmla="*/ 48 h 342"/>
                  <a:gd name="T74" fmla="*/ 91 w 91"/>
                  <a:gd name="T75" fmla="*/ 33 h 342"/>
                  <a:gd name="T76" fmla="*/ 91 w 91"/>
                  <a:gd name="T77" fmla="*/ 18 h 342"/>
                  <a:gd name="T78" fmla="*/ 90 w 91"/>
                  <a:gd name="T79" fmla="*/ 9 h 342"/>
                  <a:gd name="T80" fmla="*/ 89 w 91"/>
                  <a:gd name="T81" fmla="*/ 3 h 342"/>
                  <a:gd name="T82" fmla="*/ 89 w 91"/>
                  <a:gd name="T83" fmla="*/ 3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1"/>
                  <a:gd name="T127" fmla="*/ 0 h 342"/>
                  <a:gd name="T128" fmla="*/ 91 w 91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1" h="342">
                    <a:moveTo>
                      <a:pt x="87" y="3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3" y="36"/>
                    </a:lnTo>
                    <a:lnTo>
                      <a:pt x="57" y="54"/>
                    </a:lnTo>
                    <a:lnTo>
                      <a:pt x="49" y="73"/>
                    </a:lnTo>
                    <a:lnTo>
                      <a:pt x="42" y="97"/>
                    </a:lnTo>
                    <a:lnTo>
                      <a:pt x="34" y="121"/>
                    </a:lnTo>
                    <a:lnTo>
                      <a:pt x="28" y="148"/>
                    </a:lnTo>
                    <a:lnTo>
                      <a:pt x="21" y="175"/>
                    </a:lnTo>
                    <a:lnTo>
                      <a:pt x="15" y="203"/>
                    </a:lnTo>
                    <a:lnTo>
                      <a:pt x="11" y="230"/>
                    </a:lnTo>
                    <a:lnTo>
                      <a:pt x="5" y="254"/>
                    </a:lnTo>
                    <a:lnTo>
                      <a:pt x="3" y="275"/>
                    </a:lnTo>
                    <a:lnTo>
                      <a:pt x="0" y="293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0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1" y="324"/>
                    </a:lnTo>
                    <a:lnTo>
                      <a:pt x="28" y="309"/>
                    </a:lnTo>
                    <a:lnTo>
                      <a:pt x="34" y="290"/>
                    </a:lnTo>
                    <a:lnTo>
                      <a:pt x="42" y="272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3" y="197"/>
                    </a:lnTo>
                    <a:lnTo>
                      <a:pt x="70" y="169"/>
                    </a:lnTo>
                    <a:lnTo>
                      <a:pt x="75" y="142"/>
                    </a:lnTo>
                    <a:lnTo>
                      <a:pt x="81" y="115"/>
                    </a:lnTo>
                    <a:lnTo>
                      <a:pt x="85" y="91"/>
                    </a:lnTo>
                    <a:lnTo>
                      <a:pt x="89" y="70"/>
                    </a:lnTo>
                    <a:lnTo>
                      <a:pt x="90" y="48"/>
                    </a:lnTo>
                    <a:lnTo>
                      <a:pt x="91" y="33"/>
                    </a:lnTo>
                    <a:lnTo>
                      <a:pt x="91" y="18"/>
                    </a:lnTo>
                    <a:lnTo>
                      <a:pt x="90" y="9"/>
                    </a:lnTo>
                    <a:lnTo>
                      <a:pt x="89" y="3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217"/>
              <p:cNvSpPr>
                <a:spLocks/>
              </p:cNvSpPr>
              <p:nvPr/>
            </p:nvSpPr>
            <p:spPr bwMode="auto">
              <a:xfrm>
                <a:off x="1483" y="3010"/>
                <a:ext cx="93" cy="342"/>
              </a:xfrm>
              <a:custGeom>
                <a:avLst/>
                <a:gdLst>
                  <a:gd name="T0" fmla="*/ 89 w 93"/>
                  <a:gd name="T1" fmla="*/ 0 h 342"/>
                  <a:gd name="T2" fmla="*/ 85 w 93"/>
                  <a:gd name="T3" fmla="*/ 0 h 342"/>
                  <a:gd name="T4" fmla="*/ 81 w 93"/>
                  <a:gd name="T5" fmla="*/ 3 h 342"/>
                  <a:gd name="T6" fmla="*/ 75 w 93"/>
                  <a:gd name="T7" fmla="*/ 12 h 342"/>
                  <a:gd name="T8" fmla="*/ 70 w 93"/>
                  <a:gd name="T9" fmla="*/ 21 h 342"/>
                  <a:gd name="T10" fmla="*/ 64 w 93"/>
                  <a:gd name="T11" fmla="*/ 37 h 342"/>
                  <a:gd name="T12" fmla="*/ 57 w 93"/>
                  <a:gd name="T13" fmla="*/ 52 h 342"/>
                  <a:gd name="T14" fmla="*/ 50 w 93"/>
                  <a:gd name="T15" fmla="*/ 73 h 342"/>
                  <a:gd name="T16" fmla="*/ 42 w 93"/>
                  <a:gd name="T17" fmla="*/ 97 h 342"/>
                  <a:gd name="T18" fmla="*/ 36 w 93"/>
                  <a:gd name="T19" fmla="*/ 121 h 342"/>
                  <a:gd name="T20" fmla="*/ 28 w 93"/>
                  <a:gd name="T21" fmla="*/ 149 h 342"/>
                  <a:gd name="T22" fmla="*/ 21 w 93"/>
                  <a:gd name="T23" fmla="*/ 176 h 342"/>
                  <a:gd name="T24" fmla="*/ 16 w 93"/>
                  <a:gd name="T25" fmla="*/ 203 h 342"/>
                  <a:gd name="T26" fmla="*/ 11 w 93"/>
                  <a:gd name="T27" fmla="*/ 230 h 342"/>
                  <a:gd name="T28" fmla="*/ 7 w 93"/>
                  <a:gd name="T29" fmla="*/ 254 h 342"/>
                  <a:gd name="T30" fmla="*/ 3 w 93"/>
                  <a:gd name="T31" fmla="*/ 276 h 342"/>
                  <a:gd name="T32" fmla="*/ 2 w 93"/>
                  <a:gd name="T33" fmla="*/ 294 h 342"/>
                  <a:gd name="T34" fmla="*/ 0 w 93"/>
                  <a:gd name="T35" fmla="*/ 312 h 342"/>
                  <a:gd name="T36" fmla="*/ 0 w 93"/>
                  <a:gd name="T37" fmla="*/ 324 h 342"/>
                  <a:gd name="T38" fmla="*/ 2 w 93"/>
                  <a:gd name="T39" fmla="*/ 336 h 342"/>
                  <a:gd name="T40" fmla="*/ 3 w 93"/>
                  <a:gd name="T41" fmla="*/ 342 h 342"/>
                  <a:gd name="T42" fmla="*/ 7 w 93"/>
                  <a:gd name="T43" fmla="*/ 342 h 342"/>
                  <a:gd name="T44" fmla="*/ 11 w 93"/>
                  <a:gd name="T45" fmla="*/ 339 h 342"/>
                  <a:gd name="T46" fmla="*/ 16 w 93"/>
                  <a:gd name="T47" fmla="*/ 333 h 342"/>
                  <a:gd name="T48" fmla="*/ 23 w 93"/>
                  <a:gd name="T49" fmla="*/ 324 h 342"/>
                  <a:gd name="T50" fmla="*/ 28 w 93"/>
                  <a:gd name="T51" fmla="*/ 309 h 342"/>
                  <a:gd name="T52" fmla="*/ 36 w 93"/>
                  <a:gd name="T53" fmla="*/ 291 h 342"/>
                  <a:gd name="T54" fmla="*/ 42 w 93"/>
                  <a:gd name="T55" fmla="*/ 270 h 342"/>
                  <a:gd name="T56" fmla="*/ 49 w 93"/>
                  <a:gd name="T57" fmla="*/ 248 h 342"/>
                  <a:gd name="T58" fmla="*/ 57 w 93"/>
                  <a:gd name="T59" fmla="*/ 224 h 342"/>
                  <a:gd name="T60" fmla="*/ 64 w 93"/>
                  <a:gd name="T61" fmla="*/ 197 h 342"/>
                  <a:gd name="T62" fmla="*/ 70 w 93"/>
                  <a:gd name="T63" fmla="*/ 167 h 342"/>
                  <a:gd name="T64" fmla="*/ 77 w 93"/>
                  <a:gd name="T65" fmla="*/ 142 h 342"/>
                  <a:gd name="T66" fmla="*/ 82 w 93"/>
                  <a:gd name="T67" fmla="*/ 115 h 342"/>
                  <a:gd name="T68" fmla="*/ 86 w 93"/>
                  <a:gd name="T69" fmla="*/ 91 h 342"/>
                  <a:gd name="T70" fmla="*/ 89 w 93"/>
                  <a:gd name="T71" fmla="*/ 70 h 342"/>
                  <a:gd name="T72" fmla="*/ 91 w 93"/>
                  <a:gd name="T73" fmla="*/ 49 h 342"/>
                  <a:gd name="T74" fmla="*/ 93 w 93"/>
                  <a:gd name="T75" fmla="*/ 34 h 342"/>
                  <a:gd name="T76" fmla="*/ 93 w 93"/>
                  <a:gd name="T77" fmla="*/ 18 h 342"/>
                  <a:gd name="T78" fmla="*/ 91 w 93"/>
                  <a:gd name="T79" fmla="*/ 9 h 342"/>
                  <a:gd name="T80" fmla="*/ 89 w 93"/>
                  <a:gd name="T81" fmla="*/ 3 h 342"/>
                  <a:gd name="T82" fmla="*/ 89 w 93"/>
                  <a:gd name="T83" fmla="*/ 3 h 342"/>
                  <a:gd name="T84" fmla="*/ 89 w 93"/>
                  <a:gd name="T85" fmla="*/ 0 h 3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"/>
                  <a:gd name="T130" fmla="*/ 0 h 342"/>
                  <a:gd name="T131" fmla="*/ 93 w 93"/>
                  <a:gd name="T132" fmla="*/ 342 h 3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" h="342">
                    <a:moveTo>
                      <a:pt x="89" y="0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4" y="37"/>
                    </a:lnTo>
                    <a:lnTo>
                      <a:pt x="57" y="52"/>
                    </a:lnTo>
                    <a:lnTo>
                      <a:pt x="50" y="73"/>
                    </a:lnTo>
                    <a:lnTo>
                      <a:pt x="42" y="97"/>
                    </a:lnTo>
                    <a:lnTo>
                      <a:pt x="36" y="121"/>
                    </a:lnTo>
                    <a:lnTo>
                      <a:pt x="28" y="149"/>
                    </a:lnTo>
                    <a:lnTo>
                      <a:pt x="21" y="176"/>
                    </a:lnTo>
                    <a:lnTo>
                      <a:pt x="16" y="203"/>
                    </a:lnTo>
                    <a:lnTo>
                      <a:pt x="11" y="230"/>
                    </a:lnTo>
                    <a:lnTo>
                      <a:pt x="7" y="254"/>
                    </a:lnTo>
                    <a:lnTo>
                      <a:pt x="3" y="276"/>
                    </a:lnTo>
                    <a:lnTo>
                      <a:pt x="2" y="294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2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3" y="324"/>
                    </a:lnTo>
                    <a:lnTo>
                      <a:pt x="28" y="309"/>
                    </a:lnTo>
                    <a:lnTo>
                      <a:pt x="36" y="291"/>
                    </a:lnTo>
                    <a:lnTo>
                      <a:pt x="42" y="270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4" y="197"/>
                    </a:lnTo>
                    <a:lnTo>
                      <a:pt x="70" y="167"/>
                    </a:lnTo>
                    <a:lnTo>
                      <a:pt x="77" y="142"/>
                    </a:lnTo>
                    <a:lnTo>
                      <a:pt x="82" y="115"/>
                    </a:lnTo>
                    <a:lnTo>
                      <a:pt x="86" y="91"/>
                    </a:lnTo>
                    <a:lnTo>
                      <a:pt x="89" y="70"/>
                    </a:lnTo>
                    <a:lnTo>
                      <a:pt x="91" y="49"/>
                    </a:lnTo>
                    <a:lnTo>
                      <a:pt x="93" y="34"/>
                    </a:lnTo>
                    <a:lnTo>
                      <a:pt x="93" y="18"/>
                    </a:lnTo>
                    <a:lnTo>
                      <a:pt x="91" y="9"/>
                    </a:lnTo>
                    <a:lnTo>
                      <a:pt x="89" y="3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218"/>
              <p:cNvSpPr>
                <a:spLocks/>
              </p:cNvSpPr>
              <p:nvPr/>
            </p:nvSpPr>
            <p:spPr bwMode="auto">
              <a:xfrm>
                <a:off x="1483" y="3010"/>
                <a:ext cx="93" cy="342"/>
              </a:xfrm>
              <a:custGeom>
                <a:avLst/>
                <a:gdLst>
                  <a:gd name="T0" fmla="*/ 89 w 93"/>
                  <a:gd name="T1" fmla="*/ 0 h 342"/>
                  <a:gd name="T2" fmla="*/ 85 w 93"/>
                  <a:gd name="T3" fmla="*/ 0 h 342"/>
                  <a:gd name="T4" fmla="*/ 81 w 93"/>
                  <a:gd name="T5" fmla="*/ 3 h 342"/>
                  <a:gd name="T6" fmla="*/ 75 w 93"/>
                  <a:gd name="T7" fmla="*/ 12 h 342"/>
                  <a:gd name="T8" fmla="*/ 70 w 93"/>
                  <a:gd name="T9" fmla="*/ 21 h 342"/>
                  <a:gd name="T10" fmla="*/ 64 w 93"/>
                  <a:gd name="T11" fmla="*/ 37 h 342"/>
                  <a:gd name="T12" fmla="*/ 57 w 93"/>
                  <a:gd name="T13" fmla="*/ 52 h 342"/>
                  <a:gd name="T14" fmla="*/ 50 w 93"/>
                  <a:gd name="T15" fmla="*/ 73 h 342"/>
                  <a:gd name="T16" fmla="*/ 42 w 93"/>
                  <a:gd name="T17" fmla="*/ 97 h 342"/>
                  <a:gd name="T18" fmla="*/ 36 w 93"/>
                  <a:gd name="T19" fmla="*/ 121 h 342"/>
                  <a:gd name="T20" fmla="*/ 28 w 93"/>
                  <a:gd name="T21" fmla="*/ 149 h 342"/>
                  <a:gd name="T22" fmla="*/ 21 w 93"/>
                  <a:gd name="T23" fmla="*/ 176 h 342"/>
                  <a:gd name="T24" fmla="*/ 16 w 93"/>
                  <a:gd name="T25" fmla="*/ 203 h 342"/>
                  <a:gd name="T26" fmla="*/ 11 w 93"/>
                  <a:gd name="T27" fmla="*/ 230 h 342"/>
                  <a:gd name="T28" fmla="*/ 7 w 93"/>
                  <a:gd name="T29" fmla="*/ 254 h 342"/>
                  <a:gd name="T30" fmla="*/ 3 w 93"/>
                  <a:gd name="T31" fmla="*/ 276 h 342"/>
                  <a:gd name="T32" fmla="*/ 2 w 93"/>
                  <a:gd name="T33" fmla="*/ 294 h 342"/>
                  <a:gd name="T34" fmla="*/ 0 w 93"/>
                  <a:gd name="T35" fmla="*/ 312 h 342"/>
                  <a:gd name="T36" fmla="*/ 0 w 93"/>
                  <a:gd name="T37" fmla="*/ 324 h 342"/>
                  <a:gd name="T38" fmla="*/ 2 w 93"/>
                  <a:gd name="T39" fmla="*/ 336 h 342"/>
                  <a:gd name="T40" fmla="*/ 3 w 93"/>
                  <a:gd name="T41" fmla="*/ 342 h 342"/>
                  <a:gd name="T42" fmla="*/ 7 w 93"/>
                  <a:gd name="T43" fmla="*/ 342 h 342"/>
                  <a:gd name="T44" fmla="*/ 11 w 93"/>
                  <a:gd name="T45" fmla="*/ 339 h 342"/>
                  <a:gd name="T46" fmla="*/ 16 w 93"/>
                  <a:gd name="T47" fmla="*/ 333 h 342"/>
                  <a:gd name="T48" fmla="*/ 23 w 93"/>
                  <a:gd name="T49" fmla="*/ 324 h 342"/>
                  <a:gd name="T50" fmla="*/ 28 w 93"/>
                  <a:gd name="T51" fmla="*/ 309 h 342"/>
                  <a:gd name="T52" fmla="*/ 36 w 93"/>
                  <a:gd name="T53" fmla="*/ 291 h 342"/>
                  <a:gd name="T54" fmla="*/ 42 w 93"/>
                  <a:gd name="T55" fmla="*/ 270 h 342"/>
                  <a:gd name="T56" fmla="*/ 49 w 93"/>
                  <a:gd name="T57" fmla="*/ 248 h 342"/>
                  <a:gd name="T58" fmla="*/ 57 w 93"/>
                  <a:gd name="T59" fmla="*/ 224 h 342"/>
                  <a:gd name="T60" fmla="*/ 64 w 93"/>
                  <a:gd name="T61" fmla="*/ 197 h 342"/>
                  <a:gd name="T62" fmla="*/ 70 w 93"/>
                  <a:gd name="T63" fmla="*/ 167 h 342"/>
                  <a:gd name="T64" fmla="*/ 77 w 93"/>
                  <a:gd name="T65" fmla="*/ 142 h 342"/>
                  <a:gd name="T66" fmla="*/ 82 w 93"/>
                  <a:gd name="T67" fmla="*/ 115 h 342"/>
                  <a:gd name="T68" fmla="*/ 86 w 93"/>
                  <a:gd name="T69" fmla="*/ 91 h 342"/>
                  <a:gd name="T70" fmla="*/ 89 w 93"/>
                  <a:gd name="T71" fmla="*/ 70 h 342"/>
                  <a:gd name="T72" fmla="*/ 91 w 93"/>
                  <a:gd name="T73" fmla="*/ 49 h 342"/>
                  <a:gd name="T74" fmla="*/ 93 w 93"/>
                  <a:gd name="T75" fmla="*/ 34 h 342"/>
                  <a:gd name="T76" fmla="*/ 93 w 93"/>
                  <a:gd name="T77" fmla="*/ 18 h 342"/>
                  <a:gd name="T78" fmla="*/ 91 w 93"/>
                  <a:gd name="T79" fmla="*/ 9 h 342"/>
                  <a:gd name="T80" fmla="*/ 89 w 93"/>
                  <a:gd name="T81" fmla="*/ 3 h 342"/>
                  <a:gd name="T82" fmla="*/ 89 w 93"/>
                  <a:gd name="T83" fmla="*/ 3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3"/>
                  <a:gd name="T127" fmla="*/ 0 h 342"/>
                  <a:gd name="T128" fmla="*/ 93 w 93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3" h="342">
                    <a:moveTo>
                      <a:pt x="89" y="0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4" y="37"/>
                    </a:lnTo>
                    <a:lnTo>
                      <a:pt x="57" y="52"/>
                    </a:lnTo>
                    <a:lnTo>
                      <a:pt x="50" y="73"/>
                    </a:lnTo>
                    <a:lnTo>
                      <a:pt x="42" y="97"/>
                    </a:lnTo>
                    <a:lnTo>
                      <a:pt x="36" y="121"/>
                    </a:lnTo>
                    <a:lnTo>
                      <a:pt x="28" y="149"/>
                    </a:lnTo>
                    <a:lnTo>
                      <a:pt x="21" y="176"/>
                    </a:lnTo>
                    <a:lnTo>
                      <a:pt x="16" y="203"/>
                    </a:lnTo>
                    <a:lnTo>
                      <a:pt x="11" y="230"/>
                    </a:lnTo>
                    <a:lnTo>
                      <a:pt x="7" y="254"/>
                    </a:lnTo>
                    <a:lnTo>
                      <a:pt x="3" y="276"/>
                    </a:lnTo>
                    <a:lnTo>
                      <a:pt x="2" y="294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2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3" y="324"/>
                    </a:lnTo>
                    <a:lnTo>
                      <a:pt x="28" y="309"/>
                    </a:lnTo>
                    <a:lnTo>
                      <a:pt x="36" y="291"/>
                    </a:lnTo>
                    <a:lnTo>
                      <a:pt x="42" y="270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4" y="197"/>
                    </a:lnTo>
                    <a:lnTo>
                      <a:pt x="70" y="167"/>
                    </a:lnTo>
                    <a:lnTo>
                      <a:pt x="77" y="142"/>
                    </a:lnTo>
                    <a:lnTo>
                      <a:pt x="82" y="115"/>
                    </a:lnTo>
                    <a:lnTo>
                      <a:pt x="86" y="91"/>
                    </a:lnTo>
                    <a:lnTo>
                      <a:pt x="89" y="70"/>
                    </a:lnTo>
                    <a:lnTo>
                      <a:pt x="91" y="49"/>
                    </a:lnTo>
                    <a:lnTo>
                      <a:pt x="93" y="34"/>
                    </a:lnTo>
                    <a:lnTo>
                      <a:pt x="93" y="18"/>
                    </a:lnTo>
                    <a:lnTo>
                      <a:pt x="91" y="9"/>
                    </a:lnTo>
                    <a:lnTo>
                      <a:pt x="89" y="3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219"/>
              <p:cNvSpPr>
                <a:spLocks/>
              </p:cNvSpPr>
              <p:nvPr/>
            </p:nvSpPr>
            <p:spPr bwMode="auto">
              <a:xfrm>
                <a:off x="1430" y="2950"/>
                <a:ext cx="41" cy="390"/>
              </a:xfrm>
              <a:custGeom>
                <a:avLst/>
                <a:gdLst>
                  <a:gd name="T0" fmla="*/ 20 w 41"/>
                  <a:gd name="T1" fmla="*/ 387 h 390"/>
                  <a:gd name="T2" fmla="*/ 24 w 41"/>
                  <a:gd name="T3" fmla="*/ 387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1 h 390"/>
                  <a:gd name="T10" fmla="*/ 36 w 41"/>
                  <a:gd name="T11" fmla="*/ 333 h 390"/>
                  <a:gd name="T12" fmla="*/ 37 w 41"/>
                  <a:gd name="T13" fmla="*/ 308 h 390"/>
                  <a:gd name="T14" fmla="*/ 40 w 41"/>
                  <a:gd name="T15" fmla="*/ 284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3 h 390"/>
                  <a:gd name="T22" fmla="*/ 41 w 41"/>
                  <a:gd name="T23" fmla="*/ 163 h 390"/>
                  <a:gd name="T24" fmla="*/ 41 w 41"/>
                  <a:gd name="T25" fmla="*/ 133 h 390"/>
                  <a:gd name="T26" fmla="*/ 40 w 41"/>
                  <a:gd name="T27" fmla="*/ 106 h 390"/>
                  <a:gd name="T28" fmla="*/ 37 w 41"/>
                  <a:gd name="T29" fmla="*/ 78 h 390"/>
                  <a:gd name="T30" fmla="*/ 36 w 41"/>
                  <a:gd name="T31" fmla="*/ 57 h 390"/>
                  <a:gd name="T32" fmla="*/ 33 w 41"/>
                  <a:gd name="T33" fmla="*/ 36 h 390"/>
                  <a:gd name="T34" fmla="*/ 31 w 41"/>
                  <a:gd name="T35" fmla="*/ 21 h 390"/>
                  <a:gd name="T36" fmla="*/ 28 w 41"/>
                  <a:gd name="T37" fmla="*/ 9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9 h 390"/>
                  <a:gd name="T46" fmla="*/ 12 w 41"/>
                  <a:gd name="T47" fmla="*/ 21 h 390"/>
                  <a:gd name="T48" fmla="*/ 10 w 41"/>
                  <a:gd name="T49" fmla="*/ 36 h 390"/>
                  <a:gd name="T50" fmla="*/ 7 w 41"/>
                  <a:gd name="T51" fmla="*/ 57 h 390"/>
                  <a:gd name="T52" fmla="*/ 4 w 41"/>
                  <a:gd name="T53" fmla="*/ 78 h 390"/>
                  <a:gd name="T54" fmla="*/ 3 w 41"/>
                  <a:gd name="T55" fmla="*/ 106 h 390"/>
                  <a:gd name="T56" fmla="*/ 2 w 41"/>
                  <a:gd name="T57" fmla="*/ 133 h 390"/>
                  <a:gd name="T58" fmla="*/ 2 w 41"/>
                  <a:gd name="T59" fmla="*/ 163 h 390"/>
                  <a:gd name="T60" fmla="*/ 0 w 41"/>
                  <a:gd name="T61" fmla="*/ 193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4 h 390"/>
                  <a:gd name="T68" fmla="*/ 4 w 41"/>
                  <a:gd name="T69" fmla="*/ 308 h 390"/>
                  <a:gd name="T70" fmla="*/ 7 w 41"/>
                  <a:gd name="T71" fmla="*/ 333 h 390"/>
                  <a:gd name="T72" fmla="*/ 10 w 41"/>
                  <a:gd name="T73" fmla="*/ 351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87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87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87"/>
                    </a:moveTo>
                    <a:lnTo>
                      <a:pt x="24" y="387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1"/>
                    </a:lnTo>
                    <a:lnTo>
                      <a:pt x="36" y="333"/>
                    </a:lnTo>
                    <a:lnTo>
                      <a:pt x="37" y="308"/>
                    </a:lnTo>
                    <a:lnTo>
                      <a:pt x="40" y="284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3"/>
                    </a:lnTo>
                    <a:lnTo>
                      <a:pt x="41" y="163"/>
                    </a:lnTo>
                    <a:lnTo>
                      <a:pt x="41" y="133"/>
                    </a:lnTo>
                    <a:lnTo>
                      <a:pt x="40" y="106"/>
                    </a:lnTo>
                    <a:lnTo>
                      <a:pt x="37" y="78"/>
                    </a:lnTo>
                    <a:lnTo>
                      <a:pt x="36" y="57"/>
                    </a:lnTo>
                    <a:lnTo>
                      <a:pt x="33" y="36"/>
                    </a:lnTo>
                    <a:lnTo>
                      <a:pt x="31" y="21"/>
                    </a:lnTo>
                    <a:lnTo>
                      <a:pt x="28" y="9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9"/>
                    </a:lnTo>
                    <a:lnTo>
                      <a:pt x="12" y="21"/>
                    </a:lnTo>
                    <a:lnTo>
                      <a:pt x="10" y="36"/>
                    </a:lnTo>
                    <a:lnTo>
                      <a:pt x="7" y="57"/>
                    </a:lnTo>
                    <a:lnTo>
                      <a:pt x="4" y="78"/>
                    </a:lnTo>
                    <a:lnTo>
                      <a:pt x="3" y="106"/>
                    </a:lnTo>
                    <a:lnTo>
                      <a:pt x="2" y="133"/>
                    </a:lnTo>
                    <a:lnTo>
                      <a:pt x="2" y="163"/>
                    </a:lnTo>
                    <a:lnTo>
                      <a:pt x="0" y="193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4"/>
                    </a:lnTo>
                    <a:lnTo>
                      <a:pt x="4" y="308"/>
                    </a:lnTo>
                    <a:lnTo>
                      <a:pt x="7" y="333"/>
                    </a:lnTo>
                    <a:lnTo>
                      <a:pt x="10" y="351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87"/>
                    </a:lnTo>
                    <a:lnTo>
                      <a:pt x="22" y="390"/>
                    </a:lnTo>
                    <a:lnTo>
                      <a:pt x="20" y="38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220"/>
              <p:cNvSpPr>
                <a:spLocks/>
              </p:cNvSpPr>
              <p:nvPr/>
            </p:nvSpPr>
            <p:spPr bwMode="auto">
              <a:xfrm>
                <a:off x="1430" y="3615"/>
                <a:ext cx="41" cy="390"/>
              </a:xfrm>
              <a:custGeom>
                <a:avLst/>
                <a:gdLst>
                  <a:gd name="T0" fmla="*/ 20 w 41"/>
                  <a:gd name="T1" fmla="*/ 390 h 390"/>
                  <a:gd name="T2" fmla="*/ 24 w 41"/>
                  <a:gd name="T3" fmla="*/ 390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4 h 390"/>
                  <a:gd name="T10" fmla="*/ 36 w 41"/>
                  <a:gd name="T11" fmla="*/ 336 h 390"/>
                  <a:gd name="T12" fmla="*/ 37 w 41"/>
                  <a:gd name="T13" fmla="*/ 312 h 390"/>
                  <a:gd name="T14" fmla="*/ 40 w 41"/>
                  <a:gd name="T15" fmla="*/ 288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7 h 390"/>
                  <a:gd name="T22" fmla="*/ 41 w 41"/>
                  <a:gd name="T23" fmla="*/ 164 h 390"/>
                  <a:gd name="T24" fmla="*/ 41 w 41"/>
                  <a:gd name="T25" fmla="*/ 136 h 390"/>
                  <a:gd name="T26" fmla="*/ 40 w 41"/>
                  <a:gd name="T27" fmla="*/ 106 h 390"/>
                  <a:gd name="T28" fmla="*/ 37 w 41"/>
                  <a:gd name="T29" fmla="*/ 82 h 390"/>
                  <a:gd name="T30" fmla="*/ 36 w 41"/>
                  <a:gd name="T31" fmla="*/ 58 h 390"/>
                  <a:gd name="T32" fmla="*/ 33 w 41"/>
                  <a:gd name="T33" fmla="*/ 40 h 390"/>
                  <a:gd name="T34" fmla="*/ 31 w 41"/>
                  <a:gd name="T35" fmla="*/ 24 h 390"/>
                  <a:gd name="T36" fmla="*/ 28 w 41"/>
                  <a:gd name="T37" fmla="*/ 12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12 h 390"/>
                  <a:gd name="T46" fmla="*/ 12 w 41"/>
                  <a:gd name="T47" fmla="*/ 24 h 390"/>
                  <a:gd name="T48" fmla="*/ 10 w 41"/>
                  <a:gd name="T49" fmla="*/ 40 h 390"/>
                  <a:gd name="T50" fmla="*/ 7 w 41"/>
                  <a:gd name="T51" fmla="*/ 58 h 390"/>
                  <a:gd name="T52" fmla="*/ 4 w 41"/>
                  <a:gd name="T53" fmla="*/ 82 h 390"/>
                  <a:gd name="T54" fmla="*/ 3 w 41"/>
                  <a:gd name="T55" fmla="*/ 106 h 390"/>
                  <a:gd name="T56" fmla="*/ 2 w 41"/>
                  <a:gd name="T57" fmla="*/ 136 h 390"/>
                  <a:gd name="T58" fmla="*/ 2 w 41"/>
                  <a:gd name="T59" fmla="*/ 164 h 390"/>
                  <a:gd name="T60" fmla="*/ 0 w 41"/>
                  <a:gd name="T61" fmla="*/ 197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8 h 390"/>
                  <a:gd name="T68" fmla="*/ 4 w 41"/>
                  <a:gd name="T69" fmla="*/ 312 h 390"/>
                  <a:gd name="T70" fmla="*/ 7 w 41"/>
                  <a:gd name="T71" fmla="*/ 336 h 390"/>
                  <a:gd name="T72" fmla="*/ 10 w 41"/>
                  <a:gd name="T73" fmla="*/ 354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90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90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90"/>
                    </a:moveTo>
                    <a:lnTo>
                      <a:pt x="24" y="390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4"/>
                    </a:lnTo>
                    <a:lnTo>
                      <a:pt x="36" y="336"/>
                    </a:lnTo>
                    <a:lnTo>
                      <a:pt x="37" y="312"/>
                    </a:lnTo>
                    <a:lnTo>
                      <a:pt x="40" y="288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7"/>
                    </a:lnTo>
                    <a:lnTo>
                      <a:pt x="41" y="164"/>
                    </a:lnTo>
                    <a:lnTo>
                      <a:pt x="41" y="136"/>
                    </a:lnTo>
                    <a:lnTo>
                      <a:pt x="40" y="106"/>
                    </a:lnTo>
                    <a:lnTo>
                      <a:pt x="37" y="82"/>
                    </a:lnTo>
                    <a:lnTo>
                      <a:pt x="36" y="58"/>
                    </a:lnTo>
                    <a:lnTo>
                      <a:pt x="33" y="40"/>
                    </a:lnTo>
                    <a:lnTo>
                      <a:pt x="31" y="24"/>
                    </a:lnTo>
                    <a:lnTo>
                      <a:pt x="28" y="12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12"/>
                    </a:lnTo>
                    <a:lnTo>
                      <a:pt x="12" y="24"/>
                    </a:lnTo>
                    <a:lnTo>
                      <a:pt x="10" y="40"/>
                    </a:lnTo>
                    <a:lnTo>
                      <a:pt x="7" y="58"/>
                    </a:lnTo>
                    <a:lnTo>
                      <a:pt x="4" y="82"/>
                    </a:lnTo>
                    <a:lnTo>
                      <a:pt x="3" y="106"/>
                    </a:lnTo>
                    <a:lnTo>
                      <a:pt x="2" y="136"/>
                    </a:lnTo>
                    <a:lnTo>
                      <a:pt x="2" y="164"/>
                    </a:lnTo>
                    <a:lnTo>
                      <a:pt x="0" y="197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8"/>
                    </a:lnTo>
                    <a:lnTo>
                      <a:pt x="4" y="312"/>
                    </a:lnTo>
                    <a:lnTo>
                      <a:pt x="7" y="336"/>
                    </a:lnTo>
                    <a:lnTo>
                      <a:pt x="10" y="354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90"/>
                    </a:lnTo>
                    <a:lnTo>
                      <a:pt x="22" y="390"/>
                    </a:lnTo>
                    <a:lnTo>
                      <a:pt x="20" y="39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221"/>
              <p:cNvSpPr>
                <a:spLocks/>
              </p:cNvSpPr>
              <p:nvPr/>
            </p:nvSpPr>
            <p:spPr bwMode="auto">
              <a:xfrm>
                <a:off x="1333" y="3022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09 h 342"/>
                  <a:gd name="T8" fmla="*/ 91 w 92"/>
                  <a:gd name="T9" fmla="*/ 294 h 342"/>
                  <a:gd name="T10" fmla="*/ 88 w 92"/>
                  <a:gd name="T11" fmla="*/ 273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0 w 92"/>
                  <a:gd name="T19" fmla="*/ 176 h 342"/>
                  <a:gd name="T20" fmla="*/ 63 w 92"/>
                  <a:gd name="T21" fmla="*/ 149 h 342"/>
                  <a:gd name="T22" fmla="*/ 57 w 92"/>
                  <a:gd name="T23" fmla="*/ 121 h 342"/>
                  <a:gd name="T24" fmla="*/ 49 w 92"/>
                  <a:gd name="T25" fmla="*/ 94 h 342"/>
                  <a:gd name="T26" fmla="*/ 42 w 92"/>
                  <a:gd name="T27" fmla="*/ 73 h 342"/>
                  <a:gd name="T28" fmla="*/ 34 w 92"/>
                  <a:gd name="T29" fmla="*/ 52 h 342"/>
                  <a:gd name="T30" fmla="*/ 28 w 92"/>
                  <a:gd name="T31" fmla="*/ 34 h 342"/>
                  <a:gd name="T32" fmla="*/ 22 w 92"/>
                  <a:gd name="T33" fmla="*/ 22 h 342"/>
                  <a:gd name="T34" fmla="*/ 16 w 92"/>
                  <a:gd name="T35" fmla="*/ 9 h 342"/>
                  <a:gd name="T36" fmla="*/ 10 w 92"/>
                  <a:gd name="T37" fmla="*/ 3 h 342"/>
                  <a:gd name="T38" fmla="*/ 6 w 92"/>
                  <a:gd name="T39" fmla="*/ 0 h 342"/>
                  <a:gd name="T40" fmla="*/ 3 w 92"/>
                  <a:gd name="T41" fmla="*/ 0 h 342"/>
                  <a:gd name="T42" fmla="*/ 1 w 92"/>
                  <a:gd name="T43" fmla="*/ 6 h 342"/>
                  <a:gd name="T44" fmla="*/ 0 w 92"/>
                  <a:gd name="T45" fmla="*/ 19 h 342"/>
                  <a:gd name="T46" fmla="*/ 0 w 92"/>
                  <a:gd name="T47" fmla="*/ 31 h 342"/>
                  <a:gd name="T48" fmla="*/ 1 w 92"/>
                  <a:gd name="T49" fmla="*/ 49 h 342"/>
                  <a:gd name="T50" fmla="*/ 3 w 92"/>
                  <a:gd name="T51" fmla="*/ 67 h 342"/>
                  <a:gd name="T52" fmla="*/ 6 w 92"/>
                  <a:gd name="T53" fmla="*/ 91 h 342"/>
                  <a:gd name="T54" fmla="*/ 10 w 92"/>
                  <a:gd name="T55" fmla="*/ 115 h 342"/>
                  <a:gd name="T56" fmla="*/ 16 w 92"/>
                  <a:gd name="T57" fmla="*/ 140 h 342"/>
                  <a:gd name="T58" fmla="*/ 21 w 92"/>
                  <a:gd name="T59" fmla="*/ 167 h 342"/>
                  <a:gd name="T60" fmla="*/ 28 w 92"/>
                  <a:gd name="T61" fmla="*/ 194 h 342"/>
                  <a:gd name="T62" fmla="*/ 35 w 92"/>
                  <a:gd name="T63" fmla="*/ 221 h 342"/>
                  <a:gd name="T64" fmla="*/ 42 w 92"/>
                  <a:gd name="T65" fmla="*/ 245 h 342"/>
                  <a:gd name="T66" fmla="*/ 50 w 92"/>
                  <a:gd name="T67" fmla="*/ 270 h 342"/>
                  <a:gd name="T68" fmla="*/ 57 w 92"/>
                  <a:gd name="T69" fmla="*/ 291 h 342"/>
                  <a:gd name="T70" fmla="*/ 63 w 92"/>
                  <a:gd name="T71" fmla="*/ 306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4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09"/>
                    </a:lnTo>
                    <a:lnTo>
                      <a:pt x="91" y="294"/>
                    </a:lnTo>
                    <a:lnTo>
                      <a:pt x="88" y="273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0" y="176"/>
                    </a:lnTo>
                    <a:lnTo>
                      <a:pt x="63" y="149"/>
                    </a:lnTo>
                    <a:lnTo>
                      <a:pt x="57" y="121"/>
                    </a:lnTo>
                    <a:lnTo>
                      <a:pt x="49" y="94"/>
                    </a:lnTo>
                    <a:lnTo>
                      <a:pt x="42" y="73"/>
                    </a:lnTo>
                    <a:lnTo>
                      <a:pt x="34" y="52"/>
                    </a:lnTo>
                    <a:lnTo>
                      <a:pt x="28" y="34"/>
                    </a:lnTo>
                    <a:lnTo>
                      <a:pt x="22" y="22"/>
                    </a:lnTo>
                    <a:lnTo>
                      <a:pt x="16" y="9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" y="49"/>
                    </a:lnTo>
                    <a:lnTo>
                      <a:pt x="3" y="67"/>
                    </a:lnTo>
                    <a:lnTo>
                      <a:pt x="6" y="91"/>
                    </a:lnTo>
                    <a:lnTo>
                      <a:pt x="10" y="115"/>
                    </a:lnTo>
                    <a:lnTo>
                      <a:pt x="16" y="140"/>
                    </a:lnTo>
                    <a:lnTo>
                      <a:pt x="21" y="167"/>
                    </a:lnTo>
                    <a:lnTo>
                      <a:pt x="28" y="194"/>
                    </a:lnTo>
                    <a:lnTo>
                      <a:pt x="35" y="221"/>
                    </a:lnTo>
                    <a:lnTo>
                      <a:pt x="42" y="245"/>
                    </a:lnTo>
                    <a:lnTo>
                      <a:pt x="50" y="270"/>
                    </a:lnTo>
                    <a:lnTo>
                      <a:pt x="57" y="291"/>
                    </a:lnTo>
                    <a:lnTo>
                      <a:pt x="63" y="306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4" y="342"/>
                    </a:lnTo>
                    <a:lnTo>
                      <a:pt x="88" y="33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4" name="Freeform 222"/>
            <p:cNvSpPr>
              <a:spLocks/>
            </p:cNvSpPr>
            <p:nvPr/>
          </p:nvSpPr>
          <p:spPr bwMode="auto">
            <a:xfrm>
              <a:off x="1478" y="3600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6 w 92"/>
                <a:gd name="T17" fmla="*/ 203 h 342"/>
                <a:gd name="T18" fmla="*/ 71 w 92"/>
                <a:gd name="T19" fmla="*/ 176 h 342"/>
                <a:gd name="T20" fmla="*/ 63 w 92"/>
                <a:gd name="T21" fmla="*/ 148 h 342"/>
                <a:gd name="T22" fmla="*/ 57 w 92"/>
                <a:gd name="T23" fmla="*/ 121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2 h 342"/>
                <a:gd name="T30" fmla="*/ 29 w 92"/>
                <a:gd name="T31" fmla="*/ 33 h 342"/>
                <a:gd name="T32" fmla="*/ 22 w 92"/>
                <a:gd name="T33" fmla="*/ 21 h 342"/>
                <a:gd name="T34" fmla="*/ 17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9 h 342"/>
                <a:gd name="T50" fmla="*/ 4 w 92"/>
                <a:gd name="T51" fmla="*/ 67 h 342"/>
                <a:gd name="T52" fmla="*/ 7 w 92"/>
                <a:gd name="T53" fmla="*/ 91 h 342"/>
                <a:gd name="T54" fmla="*/ 11 w 92"/>
                <a:gd name="T55" fmla="*/ 115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8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9 h 342"/>
                <a:gd name="T72" fmla="*/ 70 w 92"/>
                <a:gd name="T73" fmla="*/ 321 h 342"/>
                <a:gd name="T74" fmla="*/ 75 w 92"/>
                <a:gd name="T75" fmla="*/ 333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3" y="148"/>
                  </a:lnTo>
                  <a:lnTo>
                    <a:pt x="57" y="121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2"/>
                  </a:lnTo>
                  <a:lnTo>
                    <a:pt x="29" y="33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9"/>
                  </a:lnTo>
                  <a:lnTo>
                    <a:pt x="4" y="67"/>
                  </a:lnTo>
                  <a:lnTo>
                    <a:pt x="7" y="91"/>
                  </a:lnTo>
                  <a:lnTo>
                    <a:pt x="11" y="115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9"/>
                  </a:lnTo>
                  <a:lnTo>
                    <a:pt x="70" y="321"/>
                  </a:lnTo>
                  <a:lnTo>
                    <a:pt x="75" y="333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23"/>
            <p:cNvSpPr>
              <a:spLocks/>
            </p:cNvSpPr>
            <p:nvPr/>
          </p:nvSpPr>
          <p:spPr bwMode="auto">
            <a:xfrm>
              <a:off x="1250" y="3195"/>
              <a:ext cx="149" cy="212"/>
            </a:xfrm>
            <a:custGeom>
              <a:avLst/>
              <a:gdLst>
                <a:gd name="T0" fmla="*/ 148 w 149"/>
                <a:gd name="T1" fmla="*/ 202 h 212"/>
                <a:gd name="T2" fmla="*/ 149 w 149"/>
                <a:gd name="T3" fmla="*/ 196 h 212"/>
                <a:gd name="T4" fmla="*/ 148 w 149"/>
                <a:gd name="T5" fmla="*/ 187 h 212"/>
                <a:gd name="T6" fmla="*/ 145 w 149"/>
                <a:gd name="T7" fmla="*/ 175 h 212"/>
                <a:gd name="T8" fmla="*/ 140 w 149"/>
                <a:gd name="T9" fmla="*/ 160 h 212"/>
                <a:gd name="T10" fmla="*/ 133 w 149"/>
                <a:gd name="T11" fmla="*/ 148 h 212"/>
                <a:gd name="T12" fmla="*/ 126 w 149"/>
                <a:gd name="T13" fmla="*/ 130 h 212"/>
                <a:gd name="T14" fmla="*/ 117 w 149"/>
                <a:gd name="T15" fmla="*/ 115 h 212"/>
                <a:gd name="T16" fmla="*/ 107 w 149"/>
                <a:gd name="T17" fmla="*/ 100 h 212"/>
                <a:gd name="T18" fmla="*/ 96 w 149"/>
                <a:gd name="T19" fmla="*/ 81 h 212"/>
                <a:gd name="T20" fmla="*/ 84 w 149"/>
                <a:gd name="T21" fmla="*/ 66 h 212"/>
                <a:gd name="T22" fmla="*/ 72 w 149"/>
                <a:gd name="T23" fmla="*/ 51 h 212"/>
                <a:gd name="T24" fmla="*/ 60 w 149"/>
                <a:gd name="T25" fmla="*/ 36 h 212"/>
                <a:gd name="T26" fmla="*/ 49 w 149"/>
                <a:gd name="T27" fmla="*/ 24 h 212"/>
                <a:gd name="T28" fmla="*/ 39 w 149"/>
                <a:gd name="T29" fmla="*/ 15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2 w 149"/>
                <a:gd name="T39" fmla="*/ 3 h 212"/>
                <a:gd name="T40" fmla="*/ 0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1 h 212"/>
                <a:gd name="T50" fmla="*/ 14 w 149"/>
                <a:gd name="T51" fmla="*/ 66 h 212"/>
                <a:gd name="T52" fmla="*/ 22 w 149"/>
                <a:gd name="T53" fmla="*/ 81 h 212"/>
                <a:gd name="T54" fmla="*/ 31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3 w 149"/>
                <a:gd name="T61" fmla="*/ 148 h 212"/>
                <a:gd name="T62" fmla="*/ 76 w 149"/>
                <a:gd name="T63" fmla="*/ 163 h 212"/>
                <a:gd name="T64" fmla="*/ 88 w 149"/>
                <a:gd name="T65" fmla="*/ 175 h 212"/>
                <a:gd name="T66" fmla="*/ 99 w 149"/>
                <a:gd name="T67" fmla="*/ 187 h 212"/>
                <a:gd name="T68" fmla="*/ 109 w 149"/>
                <a:gd name="T69" fmla="*/ 196 h 212"/>
                <a:gd name="T70" fmla="*/ 118 w 149"/>
                <a:gd name="T71" fmla="*/ 206 h 212"/>
                <a:gd name="T72" fmla="*/ 128 w 149"/>
                <a:gd name="T73" fmla="*/ 209 h 212"/>
                <a:gd name="T74" fmla="*/ 134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148 w 149"/>
                <a:gd name="T85" fmla="*/ 202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202"/>
                  </a:moveTo>
                  <a:lnTo>
                    <a:pt x="149" y="196"/>
                  </a:lnTo>
                  <a:lnTo>
                    <a:pt x="148" y="187"/>
                  </a:lnTo>
                  <a:lnTo>
                    <a:pt x="145" y="175"/>
                  </a:lnTo>
                  <a:lnTo>
                    <a:pt x="140" y="160"/>
                  </a:lnTo>
                  <a:lnTo>
                    <a:pt x="133" y="148"/>
                  </a:lnTo>
                  <a:lnTo>
                    <a:pt x="126" y="130"/>
                  </a:lnTo>
                  <a:lnTo>
                    <a:pt x="117" y="115"/>
                  </a:lnTo>
                  <a:lnTo>
                    <a:pt x="107" y="100"/>
                  </a:lnTo>
                  <a:lnTo>
                    <a:pt x="96" y="81"/>
                  </a:lnTo>
                  <a:lnTo>
                    <a:pt x="84" y="66"/>
                  </a:lnTo>
                  <a:lnTo>
                    <a:pt x="72" y="51"/>
                  </a:lnTo>
                  <a:lnTo>
                    <a:pt x="60" y="36"/>
                  </a:lnTo>
                  <a:lnTo>
                    <a:pt x="49" y="24"/>
                  </a:lnTo>
                  <a:lnTo>
                    <a:pt x="39" y="15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1"/>
                  </a:lnTo>
                  <a:lnTo>
                    <a:pt x="14" y="66"/>
                  </a:lnTo>
                  <a:lnTo>
                    <a:pt x="22" y="81"/>
                  </a:lnTo>
                  <a:lnTo>
                    <a:pt x="31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3" y="148"/>
                  </a:lnTo>
                  <a:lnTo>
                    <a:pt x="76" y="163"/>
                  </a:lnTo>
                  <a:lnTo>
                    <a:pt x="88" y="175"/>
                  </a:lnTo>
                  <a:lnTo>
                    <a:pt x="99" y="187"/>
                  </a:lnTo>
                  <a:lnTo>
                    <a:pt x="109" y="196"/>
                  </a:lnTo>
                  <a:lnTo>
                    <a:pt x="118" y="206"/>
                  </a:lnTo>
                  <a:lnTo>
                    <a:pt x="128" y="209"/>
                  </a:lnTo>
                  <a:lnTo>
                    <a:pt x="134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  <a:lnTo>
                    <a:pt x="148" y="2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24"/>
            <p:cNvSpPr>
              <a:spLocks/>
            </p:cNvSpPr>
            <p:nvPr/>
          </p:nvSpPr>
          <p:spPr bwMode="auto">
            <a:xfrm>
              <a:off x="1502" y="3531"/>
              <a:ext cx="149" cy="211"/>
            </a:xfrm>
            <a:custGeom>
              <a:avLst/>
              <a:gdLst>
                <a:gd name="T0" fmla="*/ 147 w 149"/>
                <a:gd name="T1" fmla="*/ 202 h 211"/>
                <a:gd name="T2" fmla="*/ 149 w 149"/>
                <a:gd name="T3" fmla="*/ 193 h 211"/>
                <a:gd name="T4" fmla="*/ 147 w 149"/>
                <a:gd name="T5" fmla="*/ 184 h 211"/>
                <a:gd name="T6" fmla="*/ 145 w 149"/>
                <a:gd name="T7" fmla="*/ 172 h 211"/>
                <a:gd name="T8" fmla="*/ 140 w 149"/>
                <a:gd name="T9" fmla="*/ 160 h 211"/>
                <a:gd name="T10" fmla="*/ 133 w 149"/>
                <a:gd name="T11" fmla="*/ 145 h 211"/>
                <a:gd name="T12" fmla="*/ 126 w 149"/>
                <a:gd name="T13" fmla="*/ 130 h 211"/>
                <a:gd name="T14" fmla="*/ 117 w 149"/>
                <a:gd name="T15" fmla="*/ 111 h 211"/>
                <a:gd name="T16" fmla="*/ 107 w 149"/>
                <a:gd name="T17" fmla="*/ 96 h 211"/>
                <a:gd name="T18" fmla="*/ 96 w 149"/>
                <a:gd name="T19" fmla="*/ 81 h 211"/>
                <a:gd name="T20" fmla="*/ 84 w 149"/>
                <a:gd name="T21" fmla="*/ 63 h 211"/>
                <a:gd name="T22" fmla="*/ 72 w 149"/>
                <a:gd name="T23" fmla="*/ 48 h 211"/>
                <a:gd name="T24" fmla="*/ 60 w 149"/>
                <a:gd name="T25" fmla="*/ 36 h 211"/>
                <a:gd name="T26" fmla="*/ 50 w 149"/>
                <a:gd name="T27" fmla="*/ 24 h 211"/>
                <a:gd name="T28" fmla="*/ 39 w 149"/>
                <a:gd name="T29" fmla="*/ 15 h 211"/>
                <a:gd name="T30" fmla="*/ 29 w 149"/>
                <a:gd name="T31" fmla="*/ 6 h 211"/>
                <a:gd name="T32" fmla="*/ 21 w 149"/>
                <a:gd name="T33" fmla="*/ 3 h 211"/>
                <a:gd name="T34" fmla="*/ 13 w 149"/>
                <a:gd name="T35" fmla="*/ 0 h 211"/>
                <a:gd name="T36" fmla="*/ 8 w 149"/>
                <a:gd name="T37" fmla="*/ 0 h 211"/>
                <a:gd name="T38" fmla="*/ 2 w 149"/>
                <a:gd name="T39" fmla="*/ 3 h 211"/>
                <a:gd name="T40" fmla="*/ 0 w 149"/>
                <a:gd name="T41" fmla="*/ 6 h 211"/>
                <a:gd name="T42" fmla="*/ 0 w 149"/>
                <a:gd name="T43" fmla="*/ 15 h 211"/>
                <a:gd name="T44" fmla="*/ 1 w 149"/>
                <a:gd name="T45" fmla="*/ 24 h 211"/>
                <a:gd name="T46" fmla="*/ 4 w 149"/>
                <a:gd name="T47" fmla="*/ 36 h 211"/>
                <a:gd name="T48" fmla="*/ 9 w 149"/>
                <a:gd name="T49" fmla="*/ 51 h 211"/>
                <a:gd name="T50" fmla="*/ 14 w 149"/>
                <a:gd name="T51" fmla="*/ 63 h 211"/>
                <a:gd name="T52" fmla="*/ 22 w 149"/>
                <a:gd name="T53" fmla="*/ 78 h 211"/>
                <a:gd name="T54" fmla="*/ 31 w 149"/>
                <a:gd name="T55" fmla="*/ 96 h 211"/>
                <a:gd name="T56" fmla="*/ 41 w 149"/>
                <a:gd name="T57" fmla="*/ 111 h 211"/>
                <a:gd name="T58" fmla="*/ 52 w 149"/>
                <a:gd name="T59" fmla="*/ 130 h 211"/>
                <a:gd name="T60" fmla="*/ 64 w 149"/>
                <a:gd name="T61" fmla="*/ 145 h 211"/>
                <a:gd name="T62" fmla="*/ 76 w 149"/>
                <a:gd name="T63" fmla="*/ 160 h 211"/>
                <a:gd name="T64" fmla="*/ 88 w 149"/>
                <a:gd name="T65" fmla="*/ 175 h 211"/>
                <a:gd name="T66" fmla="*/ 99 w 149"/>
                <a:gd name="T67" fmla="*/ 184 h 211"/>
                <a:gd name="T68" fmla="*/ 109 w 149"/>
                <a:gd name="T69" fmla="*/ 196 h 211"/>
                <a:gd name="T70" fmla="*/ 118 w 149"/>
                <a:gd name="T71" fmla="*/ 202 h 211"/>
                <a:gd name="T72" fmla="*/ 128 w 149"/>
                <a:gd name="T73" fmla="*/ 208 h 211"/>
                <a:gd name="T74" fmla="*/ 134 w 149"/>
                <a:gd name="T75" fmla="*/ 211 h 211"/>
                <a:gd name="T76" fmla="*/ 141 w 149"/>
                <a:gd name="T77" fmla="*/ 211 h 211"/>
                <a:gd name="T78" fmla="*/ 145 w 149"/>
                <a:gd name="T79" fmla="*/ 208 h 211"/>
                <a:gd name="T80" fmla="*/ 147 w 149"/>
                <a:gd name="T81" fmla="*/ 202 h 211"/>
                <a:gd name="T82" fmla="*/ 147 w 149"/>
                <a:gd name="T83" fmla="*/ 202 h 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1"/>
                <a:gd name="T128" fmla="*/ 149 w 149"/>
                <a:gd name="T129" fmla="*/ 211 h 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1">
                  <a:moveTo>
                    <a:pt x="147" y="202"/>
                  </a:moveTo>
                  <a:lnTo>
                    <a:pt x="149" y="193"/>
                  </a:lnTo>
                  <a:lnTo>
                    <a:pt x="147" y="184"/>
                  </a:lnTo>
                  <a:lnTo>
                    <a:pt x="145" y="172"/>
                  </a:lnTo>
                  <a:lnTo>
                    <a:pt x="140" y="160"/>
                  </a:lnTo>
                  <a:lnTo>
                    <a:pt x="133" y="145"/>
                  </a:lnTo>
                  <a:lnTo>
                    <a:pt x="126" y="130"/>
                  </a:lnTo>
                  <a:lnTo>
                    <a:pt x="117" y="111"/>
                  </a:lnTo>
                  <a:lnTo>
                    <a:pt x="107" y="96"/>
                  </a:lnTo>
                  <a:lnTo>
                    <a:pt x="96" y="81"/>
                  </a:lnTo>
                  <a:lnTo>
                    <a:pt x="84" y="63"/>
                  </a:lnTo>
                  <a:lnTo>
                    <a:pt x="72" y="48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29" y="6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4" y="36"/>
                  </a:lnTo>
                  <a:lnTo>
                    <a:pt x="9" y="51"/>
                  </a:lnTo>
                  <a:lnTo>
                    <a:pt x="14" y="63"/>
                  </a:lnTo>
                  <a:lnTo>
                    <a:pt x="22" y="78"/>
                  </a:lnTo>
                  <a:lnTo>
                    <a:pt x="31" y="96"/>
                  </a:lnTo>
                  <a:lnTo>
                    <a:pt x="41" y="111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5"/>
                  </a:lnTo>
                  <a:lnTo>
                    <a:pt x="99" y="184"/>
                  </a:lnTo>
                  <a:lnTo>
                    <a:pt x="109" y="196"/>
                  </a:lnTo>
                  <a:lnTo>
                    <a:pt x="118" y="202"/>
                  </a:lnTo>
                  <a:lnTo>
                    <a:pt x="128" y="208"/>
                  </a:lnTo>
                  <a:lnTo>
                    <a:pt x="134" y="211"/>
                  </a:lnTo>
                  <a:lnTo>
                    <a:pt x="141" y="211"/>
                  </a:lnTo>
                  <a:lnTo>
                    <a:pt x="145" y="208"/>
                  </a:lnTo>
                  <a:lnTo>
                    <a:pt x="147" y="2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25"/>
            <p:cNvSpPr>
              <a:spLocks/>
            </p:cNvSpPr>
            <p:nvPr/>
          </p:nvSpPr>
          <p:spPr bwMode="auto">
            <a:xfrm>
              <a:off x="1221" y="3425"/>
              <a:ext cx="170" cy="93"/>
            </a:xfrm>
            <a:custGeom>
              <a:avLst/>
              <a:gdLst>
                <a:gd name="T0" fmla="*/ 170 w 170"/>
                <a:gd name="T1" fmla="*/ 45 h 93"/>
                <a:gd name="T2" fmla="*/ 169 w 170"/>
                <a:gd name="T3" fmla="*/ 39 h 93"/>
                <a:gd name="T4" fmla="*/ 166 w 170"/>
                <a:gd name="T5" fmla="*/ 30 h 93"/>
                <a:gd name="T6" fmla="*/ 161 w 170"/>
                <a:gd name="T7" fmla="*/ 24 h 93"/>
                <a:gd name="T8" fmla="*/ 154 w 170"/>
                <a:gd name="T9" fmla="*/ 18 h 93"/>
                <a:gd name="T10" fmla="*/ 145 w 170"/>
                <a:gd name="T11" fmla="*/ 12 h 93"/>
                <a:gd name="T12" fmla="*/ 136 w 170"/>
                <a:gd name="T13" fmla="*/ 9 h 93"/>
                <a:gd name="T14" fmla="*/ 124 w 170"/>
                <a:gd name="T15" fmla="*/ 3 h 93"/>
                <a:gd name="T16" fmla="*/ 112 w 170"/>
                <a:gd name="T17" fmla="*/ 0 h 93"/>
                <a:gd name="T18" fmla="*/ 99 w 170"/>
                <a:gd name="T19" fmla="*/ 0 h 93"/>
                <a:gd name="T20" fmla="*/ 85 w 170"/>
                <a:gd name="T21" fmla="*/ 0 h 93"/>
                <a:gd name="T22" fmla="*/ 71 w 170"/>
                <a:gd name="T23" fmla="*/ 0 h 93"/>
                <a:gd name="T24" fmla="*/ 58 w 170"/>
                <a:gd name="T25" fmla="*/ 0 h 93"/>
                <a:gd name="T26" fmla="*/ 46 w 170"/>
                <a:gd name="T27" fmla="*/ 3 h 93"/>
                <a:gd name="T28" fmla="*/ 34 w 170"/>
                <a:gd name="T29" fmla="*/ 9 h 93"/>
                <a:gd name="T30" fmla="*/ 25 w 170"/>
                <a:gd name="T31" fmla="*/ 12 h 93"/>
                <a:gd name="T32" fmla="*/ 16 w 170"/>
                <a:gd name="T33" fmla="*/ 18 h 93"/>
                <a:gd name="T34" fmla="*/ 9 w 170"/>
                <a:gd name="T35" fmla="*/ 24 h 93"/>
                <a:gd name="T36" fmla="*/ 4 w 170"/>
                <a:gd name="T37" fmla="*/ 30 h 93"/>
                <a:gd name="T38" fmla="*/ 1 w 170"/>
                <a:gd name="T39" fmla="*/ 39 h 93"/>
                <a:gd name="T40" fmla="*/ 0 w 170"/>
                <a:gd name="T41" fmla="*/ 45 h 93"/>
                <a:gd name="T42" fmla="*/ 1 w 170"/>
                <a:gd name="T43" fmla="*/ 54 h 93"/>
                <a:gd name="T44" fmla="*/ 4 w 170"/>
                <a:gd name="T45" fmla="*/ 60 h 93"/>
                <a:gd name="T46" fmla="*/ 9 w 170"/>
                <a:gd name="T47" fmla="*/ 66 h 93"/>
                <a:gd name="T48" fmla="*/ 16 w 170"/>
                <a:gd name="T49" fmla="*/ 72 h 93"/>
                <a:gd name="T50" fmla="*/ 25 w 170"/>
                <a:gd name="T51" fmla="*/ 78 h 93"/>
                <a:gd name="T52" fmla="*/ 34 w 170"/>
                <a:gd name="T53" fmla="*/ 84 h 93"/>
                <a:gd name="T54" fmla="*/ 46 w 170"/>
                <a:gd name="T55" fmla="*/ 87 h 93"/>
                <a:gd name="T56" fmla="*/ 58 w 170"/>
                <a:gd name="T57" fmla="*/ 90 h 93"/>
                <a:gd name="T58" fmla="*/ 71 w 170"/>
                <a:gd name="T59" fmla="*/ 93 h 93"/>
                <a:gd name="T60" fmla="*/ 85 w 170"/>
                <a:gd name="T61" fmla="*/ 93 h 93"/>
                <a:gd name="T62" fmla="*/ 99 w 170"/>
                <a:gd name="T63" fmla="*/ 93 h 93"/>
                <a:gd name="T64" fmla="*/ 112 w 170"/>
                <a:gd name="T65" fmla="*/ 90 h 93"/>
                <a:gd name="T66" fmla="*/ 124 w 170"/>
                <a:gd name="T67" fmla="*/ 87 h 93"/>
                <a:gd name="T68" fmla="*/ 136 w 170"/>
                <a:gd name="T69" fmla="*/ 84 h 93"/>
                <a:gd name="T70" fmla="*/ 145 w 170"/>
                <a:gd name="T71" fmla="*/ 78 h 93"/>
                <a:gd name="T72" fmla="*/ 154 w 170"/>
                <a:gd name="T73" fmla="*/ 72 h 93"/>
                <a:gd name="T74" fmla="*/ 161 w 170"/>
                <a:gd name="T75" fmla="*/ 66 h 93"/>
                <a:gd name="T76" fmla="*/ 166 w 170"/>
                <a:gd name="T77" fmla="*/ 60 h 93"/>
                <a:gd name="T78" fmla="*/ 169 w 170"/>
                <a:gd name="T79" fmla="*/ 54 h 93"/>
                <a:gd name="T80" fmla="*/ 170 w 170"/>
                <a:gd name="T81" fmla="*/ 45 h 93"/>
                <a:gd name="T82" fmla="*/ 170 w 170"/>
                <a:gd name="T83" fmla="*/ 45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3"/>
                <a:gd name="T128" fmla="*/ 170 w 170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3">
                  <a:moveTo>
                    <a:pt x="170" y="45"/>
                  </a:moveTo>
                  <a:lnTo>
                    <a:pt x="169" y="39"/>
                  </a:lnTo>
                  <a:lnTo>
                    <a:pt x="166" y="30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3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8" y="0"/>
                  </a:lnTo>
                  <a:lnTo>
                    <a:pt x="46" y="3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66"/>
                  </a:lnTo>
                  <a:lnTo>
                    <a:pt x="16" y="72"/>
                  </a:lnTo>
                  <a:lnTo>
                    <a:pt x="25" y="78"/>
                  </a:lnTo>
                  <a:lnTo>
                    <a:pt x="34" y="84"/>
                  </a:lnTo>
                  <a:lnTo>
                    <a:pt x="46" y="87"/>
                  </a:lnTo>
                  <a:lnTo>
                    <a:pt x="58" y="90"/>
                  </a:lnTo>
                  <a:lnTo>
                    <a:pt x="71" y="93"/>
                  </a:lnTo>
                  <a:lnTo>
                    <a:pt x="85" y="93"/>
                  </a:lnTo>
                  <a:lnTo>
                    <a:pt x="99" y="93"/>
                  </a:lnTo>
                  <a:lnTo>
                    <a:pt x="112" y="90"/>
                  </a:lnTo>
                  <a:lnTo>
                    <a:pt x="124" y="87"/>
                  </a:lnTo>
                  <a:lnTo>
                    <a:pt x="136" y="84"/>
                  </a:lnTo>
                  <a:lnTo>
                    <a:pt x="145" y="78"/>
                  </a:lnTo>
                  <a:lnTo>
                    <a:pt x="154" y="72"/>
                  </a:lnTo>
                  <a:lnTo>
                    <a:pt x="161" y="66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26"/>
            <p:cNvSpPr>
              <a:spLocks/>
            </p:cNvSpPr>
            <p:nvPr/>
          </p:nvSpPr>
          <p:spPr bwMode="auto">
            <a:xfrm>
              <a:off x="1512" y="3425"/>
              <a:ext cx="170" cy="93"/>
            </a:xfrm>
            <a:custGeom>
              <a:avLst/>
              <a:gdLst>
                <a:gd name="T0" fmla="*/ 169 w 170"/>
                <a:gd name="T1" fmla="*/ 45 h 93"/>
                <a:gd name="T2" fmla="*/ 169 w 170"/>
                <a:gd name="T3" fmla="*/ 39 h 93"/>
                <a:gd name="T4" fmla="*/ 166 w 170"/>
                <a:gd name="T5" fmla="*/ 30 h 93"/>
                <a:gd name="T6" fmla="*/ 161 w 170"/>
                <a:gd name="T7" fmla="*/ 24 h 93"/>
                <a:gd name="T8" fmla="*/ 153 w 170"/>
                <a:gd name="T9" fmla="*/ 18 h 93"/>
                <a:gd name="T10" fmla="*/ 145 w 170"/>
                <a:gd name="T11" fmla="*/ 12 h 93"/>
                <a:gd name="T12" fmla="*/ 135 w 170"/>
                <a:gd name="T13" fmla="*/ 9 h 93"/>
                <a:gd name="T14" fmla="*/ 124 w 170"/>
                <a:gd name="T15" fmla="*/ 3 h 93"/>
                <a:gd name="T16" fmla="*/ 112 w 170"/>
                <a:gd name="T17" fmla="*/ 0 h 93"/>
                <a:gd name="T18" fmla="*/ 99 w 170"/>
                <a:gd name="T19" fmla="*/ 0 h 93"/>
                <a:gd name="T20" fmla="*/ 85 w 170"/>
                <a:gd name="T21" fmla="*/ 0 h 93"/>
                <a:gd name="T22" fmla="*/ 72 w 170"/>
                <a:gd name="T23" fmla="*/ 0 h 93"/>
                <a:gd name="T24" fmla="*/ 58 w 170"/>
                <a:gd name="T25" fmla="*/ 0 h 93"/>
                <a:gd name="T26" fmla="*/ 46 w 170"/>
                <a:gd name="T27" fmla="*/ 3 h 93"/>
                <a:gd name="T28" fmla="*/ 35 w 170"/>
                <a:gd name="T29" fmla="*/ 9 h 93"/>
                <a:gd name="T30" fmla="*/ 25 w 170"/>
                <a:gd name="T31" fmla="*/ 12 h 93"/>
                <a:gd name="T32" fmla="*/ 16 w 170"/>
                <a:gd name="T33" fmla="*/ 18 h 93"/>
                <a:gd name="T34" fmla="*/ 10 w 170"/>
                <a:gd name="T35" fmla="*/ 24 h 93"/>
                <a:gd name="T36" fmla="*/ 4 w 170"/>
                <a:gd name="T37" fmla="*/ 30 h 93"/>
                <a:gd name="T38" fmla="*/ 2 w 170"/>
                <a:gd name="T39" fmla="*/ 39 h 93"/>
                <a:gd name="T40" fmla="*/ 0 w 170"/>
                <a:gd name="T41" fmla="*/ 45 h 93"/>
                <a:gd name="T42" fmla="*/ 2 w 170"/>
                <a:gd name="T43" fmla="*/ 54 h 93"/>
                <a:gd name="T44" fmla="*/ 4 w 170"/>
                <a:gd name="T45" fmla="*/ 60 h 93"/>
                <a:gd name="T46" fmla="*/ 10 w 170"/>
                <a:gd name="T47" fmla="*/ 66 h 93"/>
                <a:gd name="T48" fmla="*/ 16 w 170"/>
                <a:gd name="T49" fmla="*/ 72 h 93"/>
                <a:gd name="T50" fmla="*/ 25 w 170"/>
                <a:gd name="T51" fmla="*/ 78 h 93"/>
                <a:gd name="T52" fmla="*/ 35 w 170"/>
                <a:gd name="T53" fmla="*/ 84 h 93"/>
                <a:gd name="T54" fmla="*/ 46 w 170"/>
                <a:gd name="T55" fmla="*/ 87 h 93"/>
                <a:gd name="T56" fmla="*/ 58 w 170"/>
                <a:gd name="T57" fmla="*/ 90 h 93"/>
                <a:gd name="T58" fmla="*/ 72 w 170"/>
                <a:gd name="T59" fmla="*/ 93 h 93"/>
                <a:gd name="T60" fmla="*/ 85 w 170"/>
                <a:gd name="T61" fmla="*/ 93 h 93"/>
                <a:gd name="T62" fmla="*/ 99 w 170"/>
                <a:gd name="T63" fmla="*/ 93 h 93"/>
                <a:gd name="T64" fmla="*/ 112 w 170"/>
                <a:gd name="T65" fmla="*/ 90 h 93"/>
                <a:gd name="T66" fmla="*/ 124 w 170"/>
                <a:gd name="T67" fmla="*/ 87 h 93"/>
                <a:gd name="T68" fmla="*/ 135 w 170"/>
                <a:gd name="T69" fmla="*/ 84 h 93"/>
                <a:gd name="T70" fmla="*/ 145 w 170"/>
                <a:gd name="T71" fmla="*/ 78 h 93"/>
                <a:gd name="T72" fmla="*/ 153 w 170"/>
                <a:gd name="T73" fmla="*/ 72 h 93"/>
                <a:gd name="T74" fmla="*/ 161 w 170"/>
                <a:gd name="T75" fmla="*/ 66 h 93"/>
                <a:gd name="T76" fmla="*/ 166 w 170"/>
                <a:gd name="T77" fmla="*/ 60 h 93"/>
                <a:gd name="T78" fmla="*/ 169 w 170"/>
                <a:gd name="T79" fmla="*/ 54 h 93"/>
                <a:gd name="T80" fmla="*/ 170 w 170"/>
                <a:gd name="T81" fmla="*/ 45 h 93"/>
                <a:gd name="T82" fmla="*/ 170 w 170"/>
                <a:gd name="T83" fmla="*/ 45 h 93"/>
                <a:gd name="T84" fmla="*/ 169 w 170"/>
                <a:gd name="T85" fmla="*/ 45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93"/>
                <a:gd name="T131" fmla="*/ 170 w 170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93">
                  <a:moveTo>
                    <a:pt x="169" y="45"/>
                  </a:moveTo>
                  <a:lnTo>
                    <a:pt x="169" y="39"/>
                  </a:lnTo>
                  <a:lnTo>
                    <a:pt x="166" y="30"/>
                  </a:lnTo>
                  <a:lnTo>
                    <a:pt x="161" y="24"/>
                  </a:lnTo>
                  <a:lnTo>
                    <a:pt x="153" y="18"/>
                  </a:lnTo>
                  <a:lnTo>
                    <a:pt x="145" y="12"/>
                  </a:lnTo>
                  <a:lnTo>
                    <a:pt x="135" y="9"/>
                  </a:lnTo>
                  <a:lnTo>
                    <a:pt x="124" y="3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5" y="0"/>
                  </a:lnTo>
                  <a:lnTo>
                    <a:pt x="72" y="0"/>
                  </a:lnTo>
                  <a:lnTo>
                    <a:pt x="58" y="0"/>
                  </a:lnTo>
                  <a:lnTo>
                    <a:pt x="46" y="3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10" y="24"/>
                  </a:lnTo>
                  <a:lnTo>
                    <a:pt x="4" y="30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10" y="66"/>
                  </a:lnTo>
                  <a:lnTo>
                    <a:pt x="16" y="72"/>
                  </a:lnTo>
                  <a:lnTo>
                    <a:pt x="25" y="78"/>
                  </a:lnTo>
                  <a:lnTo>
                    <a:pt x="35" y="84"/>
                  </a:lnTo>
                  <a:lnTo>
                    <a:pt x="46" y="87"/>
                  </a:lnTo>
                  <a:lnTo>
                    <a:pt x="58" y="90"/>
                  </a:lnTo>
                  <a:lnTo>
                    <a:pt x="72" y="93"/>
                  </a:lnTo>
                  <a:lnTo>
                    <a:pt x="85" y="93"/>
                  </a:lnTo>
                  <a:lnTo>
                    <a:pt x="99" y="93"/>
                  </a:lnTo>
                  <a:lnTo>
                    <a:pt x="112" y="90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78"/>
                  </a:lnTo>
                  <a:lnTo>
                    <a:pt x="153" y="72"/>
                  </a:lnTo>
                  <a:lnTo>
                    <a:pt x="161" y="66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lnTo>
                    <a:pt x="169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27"/>
            <p:cNvSpPr>
              <a:spLocks/>
            </p:cNvSpPr>
            <p:nvPr/>
          </p:nvSpPr>
          <p:spPr bwMode="auto">
            <a:xfrm>
              <a:off x="1254" y="3534"/>
              <a:ext cx="149" cy="211"/>
            </a:xfrm>
            <a:custGeom>
              <a:avLst/>
              <a:gdLst>
                <a:gd name="T0" fmla="*/ 147 w 149"/>
                <a:gd name="T1" fmla="*/ 6 h 211"/>
                <a:gd name="T2" fmla="*/ 146 w 149"/>
                <a:gd name="T3" fmla="*/ 3 h 211"/>
                <a:gd name="T4" fmla="*/ 141 w 149"/>
                <a:gd name="T5" fmla="*/ 0 h 211"/>
                <a:gd name="T6" fmla="*/ 136 w 149"/>
                <a:gd name="T7" fmla="*/ 0 h 211"/>
                <a:gd name="T8" fmla="*/ 128 w 149"/>
                <a:gd name="T9" fmla="*/ 3 h 211"/>
                <a:gd name="T10" fmla="*/ 120 w 149"/>
                <a:gd name="T11" fmla="*/ 9 h 211"/>
                <a:gd name="T12" fmla="*/ 111 w 149"/>
                <a:gd name="T13" fmla="*/ 15 h 211"/>
                <a:gd name="T14" fmla="*/ 100 w 149"/>
                <a:gd name="T15" fmla="*/ 24 h 211"/>
                <a:gd name="T16" fmla="*/ 88 w 149"/>
                <a:gd name="T17" fmla="*/ 36 h 211"/>
                <a:gd name="T18" fmla="*/ 76 w 149"/>
                <a:gd name="T19" fmla="*/ 51 h 211"/>
                <a:gd name="T20" fmla="*/ 64 w 149"/>
                <a:gd name="T21" fmla="*/ 66 h 211"/>
                <a:gd name="T22" fmla="*/ 52 w 149"/>
                <a:gd name="T23" fmla="*/ 81 h 211"/>
                <a:gd name="T24" fmla="*/ 42 w 149"/>
                <a:gd name="T25" fmla="*/ 99 h 211"/>
                <a:gd name="T26" fmla="*/ 31 w 149"/>
                <a:gd name="T27" fmla="*/ 115 h 211"/>
                <a:gd name="T28" fmla="*/ 23 w 149"/>
                <a:gd name="T29" fmla="*/ 130 h 211"/>
                <a:gd name="T30" fmla="*/ 16 w 149"/>
                <a:gd name="T31" fmla="*/ 145 h 211"/>
                <a:gd name="T32" fmla="*/ 9 w 149"/>
                <a:gd name="T33" fmla="*/ 160 h 211"/>
                <a:gd name="T34" fmla="*/ 5 w 149"/>
                <a:gd name="T35" fmla="*/ 175 h 211"/>
                <a:gd name="T36" fmla="*/ 1 w 149"/>
                <a:gd name="T37" fmla="*/ 184 h 211"/>
                <a:gd name="T38" fmla="*/ 0 w 149"/>
                <a:gd name="T39" fmla="*/ 196 h 211"/>
                <a:gd name="T40" fmla="*/ 1 w 149"/>
                <a:gd name="T41" fmla="*/ 202 h 211"/>
                <a:gd name="T42" fmla="*/ 4 w 149"/>
                <a:gd name="T43" fmla="*/ 208 h 211"/>
                <a:gd name="T44" fmla="*/ 8 w 149"/>
                <a:gd name="T45" fmla="*/ 211 h 211"/>
                <a:gd name="T46" fmla="*/ 14 w 149"/>
                <a:gd name="T47" fmla="*/ 211 h 211"/>
                <a:gd name="T48" fmla="*/ 21 w 149"/>
                <a:gd name="T49" fmla="*/ 208 h 211"/>
                <a:gd name="T50" fmla="*/ 30 w 149"/>
                <a:gd name="T51" fmla="*/ 205 h 211"/>
                <a:gd name="T52" fmla="*/ 39 w 149"/>
                <a:gd name="T53" fmla="*/ 196 h 211"/>
                <a:gd name="T54" fmla="*/ 50 w 149"/>
                <a:gd name="T55" fmla="*/ 187 h 211"/>
                <a:gd name="T56" fmla="*/ 62 w 149"/>
                <a:gd name="T57" fmla="*/ 175 h 211"/>
                <a:gd name="T58" fmla="*/ 72 w 149"/>
                <a:gd name="T59" fmla="*/ 163 h 211"/>
                <a:gd name="T60" fmla="*/ 85 w 149"/>
                <a:gd name="T61" fmla="*/ 148 h 211"/>
                <a:gd name="T62" fmla="*/ 97 w 149"/>
                <a:gd name="T63" fmla="*/ 130 h 211"/>
                <a:gd name="T64" fmla="*/ 108 w 149"/>
                <a:gd name="T65" fmla="*/ 115 h 211"/>
                <a:gd name="T66" fmla="*/ 117 w 149"/>
                <a:gd name="T67" fmla="*/ 96 h 211"/>
                <a:gd name="T68" fmla="*/ 126 w 149"/>
                <a:gd name="T69" fmla="*/ 81 h 211"/>
                <a:gd name="T70" fmla="*/ 134 w 149"/>
                <a:gd name="T71" fmla="*/ 66 h 211"/>
                <a:gd name="T72" fmla="*/ 141 w 149"/>
                <a:gd name="T73" fmla="*/ 51 h 211"/>
                <a:gd name="T74" fmla="*/ 145 w 149"/>
                <a:gd name="T75" fmla="*/ 39 h 211"/>
                <a:gd name="T76" fmla="*/ 147 w 149"/>
                <a:gd name="T77" fmla="*/ 27 h 211"/>
                <a:gd name="T78" fmla="*/ 149 w 149"/>
                <a:gd name="T79" fmla="*/ 15 h 211"/>
                <a:gd name="T80" fmla="*/ 149 w 149"/>
                <a:gd name="T81" fmla="*/ 9 h 211"/>
                <a:gd name="T82" fmla="*/ 149 w 149"/>
                <a:gd name="T83" fmla="*/ 9 h 211"/>
                <a:gd name="T84" fmla="*/ 147 w 149"/>
                <a:gd name="T85" fmla="*/ 6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1"/>
                <a:gd name="T131" fmla="*/ 149 w 149"/>
                <a:gd name="T132" fmla="*/ 211 h 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1">
                  <a:moveTo>
                    <a:pt x="147" y="6"/>
                  </a:moveTo>
                  <a:lnTo>
                    <a:pt x="146" y="3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28" y="3"/>
                  </a:lnTo>
                  <a:lnTo>
                    <a:pt x="120" y="9"/>
                  </a:lnTo>
                  <a:lnTo>
                    <a:pt x="111" y="15"/>
                  </a:lnTo>
                  <a:lnTo>
                    <a:pt x="100" y="24"/>
                  </a:lnTo>
                  <a:lnTo>
                    <a:pt x="88" y="36"/>
                  </a:lnTo>
                  <a:lnTo>
                    <a:pt x="76" y="51"/>
                  </a:lnTo>
                  <a:lnTo>
                    <a:pt x="64" y="66"/>
                  </a:lnTo>
                  <a:lnTo>
                    <a:pt x="52" y="81"/>
                  </a:lnTo>
                  <a:lnTo>
                    <a:pt x="42" y="99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6" y="145"/>
                  </a:lnTo>
                  <a:lnTo>
                    <a:pt x="9" y="160"/>
                  </a:lnTo>
                  <a:lnTo>
                    <a:pt x="5" y="175"/>
                  </a:lnTo>
                  <a:lnTo>
                    <a:pt x="1" y="184"/>
                  </a:lnTo>
                  <a:lnTo>
                    <a:pt x="0" y="196"/>
                  </a:lnTo>
                  <a:lnTo>
                    <a:pt x="1" y="202"/>
                  </a:lnTo>
                  <a:lnTo>
                    <a:pt x="4" y="208"/>
                  </a:lnTo>
                  <a:lnTo>
                    <a:pt x="8" y="211"/>
                  </a:lnTo>
                  <a:lnTo>
                    <a:pt x="14" y="211"/>
                  </a:lnTo>
                  <a:lnTo>
                    <a:pt x="21" y="208"/>
                  </a:lnTo>
                  <a:lnTo>
                    <a:pt x="30" y="205"/>
                  </a:lnTo>
                  <a:lnTo>
                    <a:pt x="39" y="196"/>
                  </a:lnTo>
                  <a:lnTo>
                    <a:pt x="50" y="187"/>
                  </a:lnTo>
                  <a:lnTo>
                    <a:pt x="62" y="175"/>
                  </a:lnTo>
                  <a:lnTo>
                    <a:pt x="72" y="163"/>
                  </a:lnTo>
                  <a:lnTo>
                    <a:pt x="85" y="148"/>
                  </a:lnTo>
                  <a:lnTo>
                    <a:pt x="97" y="130"/>
                  </a:lnTo>
                  <a:lnTo>
                    <a:pt x="108" y="115"/>
                  </a:lnTo>
                  <a:lnTo>
                    <a:pt x="117" y="96"/>
                  </a:lnTo>
                  <a:lnTo>
                    <a:pt x="126" y="81"/>
                  </a:lnTo>
                  <a:lnTo>
                    <a:pt x="134" y="66"/>
                  </a:lnTo>
                  <a:lnTo>
                    <a:pt x="141" y="51"/>
                  </a:lnTo>
                  <a:lnTo>
                    <a:pt x="145" y="39"/>
                  </a:lnTo>
                  <a:lnTo>
                    <a:pt x="147" y="27"/>
                  </a:lnTo>
                  <a:lnTo>
                    <a:pt x="149" y="15"/>
                  </a:lnTo>
                  <a:lnTo>
                    <a:pt x="149" y="9"/>
                  </a:lnTo>
                  <a:lnTo>
                    <a:pt x="147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28"/>
            <p:cNvSpPr>
              <a:spLocks/>
            </p:cNvSpPr>
            <p:nvPr/>
          </p:nvSpPr>
          <p:spPr bwMode="auto">
            <a:xfrm>
              <a:off x="1506" y="3201"/>
              <a:ext cx="149" cy="212"/>
            </a:xfrm>
            <a:custGeom>
              <a:avLst/>
              <a:gdLst>
                <a:gd name="T0" fmla="*/ 147 w 149"/>
                <a:gd name="T1" fmla="*/ 6 h 212"/>
                <a:gd name="T2" fmla="*/ 146 w 149"/>
                <a:gd name="T3" fmla="*/ 3 h 212"/>
                <a:gd name="T4" fmla="*/ 142 w 149"/>
                <a:gd name="T5" fmla="*/ 0 h 212"/>
                <a:gd name="T6" fmla="*/ 136 w 149"/>
                <a:gd name="T7" fmla="*/ 0 h 212"/>
                <a:gd name="T8" fmla="*/ 128 w 149"/>
                <a:gd name="T9" fmla="*/ 3 h 212"/>
                <a:gd name="T10" fmla="*/ 120 w 149"/>
                <a:gd name="T11" fmla="*/ 6 h 212"/>
                <a:gd name="T12" fmla="*/ 110 w 149"/>
                <a:gd name="T13" fmla="*/ 15 h 212"/>
                <a:gd name="T14" fmla="*/ 100 w 149"/>
                <a:gd name="T15" fmla="*/ 24 h 212"/>
                <a:gd name="T16" fmla="*/ 88 w 149"/>
                <a:gd name="T17" fmla="*/ 36 h 212"/>
                <a:gd name="T18" fmla="*/ 76 w 149"/>
                <a:gd name="T19" fmla="*/ 48 h 212"/>
                <a:gd name="T20" fmla="*/ 64 w 149"/>
                <a:gd name="T21" fmla="*/ 63 h 212"/>
                <a:gd name="T22" fmla="*/ 52 w 149"/>
                <a:gd name="T23" fmla="*/ 82 h 212"/>
                <a:gd name="T24" fmla="*/ 42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6 w 149"/>
                <a:gd name="T31" fmla="*/ 145 h 212"/>
                <a:gd name="T32" fmla="*/ 9 w 149"/>
                <a:gd name="T33" fmla="*/ 160 h 212"/>
                <a:gd name="T34" fmla="*/ 5 w 149"/>
                <a:gd name="T35" fmla="*/ 172 h 212"/>
                <a:gd name="T36" fmla="*/ 1 w 149"/>
                <a:gd name="T37" fmla="*/ 184 h 212"/>
                <a:gd name="T38" fmla="*/ 0 w 149"/>
                <a:gd name="T39" fmla="*/ 193 h 212"/>
                <a:gd name="T40" fmla="*/ 1 w 149"/>
                <a:gd name="T41" fmla="*/ 203 h 212"/>
                <a:gd name="T42" fmla="*/ 4 w 149"/>
                <a:gd name="T43" fmla="*/ 209 h 212"/>
                <a:gd name="T44" fmla="*/ 8 w 149"/>
                <a:gd name="T45" fmla="*/ 212 h 212"/>
                <a:gd name="T46" fmla="*/ 14 w 149"/>
                <a:gd name="T47" fmla="*/ 212 h 212"/>
                <a:gd name="T48" fmla="*/ 21 w 149"/>
                <a:gd name="T49" fmla="*/ 209 h 212"/>
                <a:gd name="T50" fmla="*/ 30 w 149"/>
                <a:gd name="T51" fmla="*/ 203 h 212"/>
                <a:gd name="T52" fmla="*/ 39 w 149"/>
                <a:gd name="T53" fmla="*/ 196 h 212"/>
                <a:gd name="T54" fmla="*/ 50 w 149"/>
                <a:gd name="T55" fmla="*/ 187 h 212"/>
                <a:gd name="T56" fmla="*/ 62 w 149"/>
                <a:gd name="T57" fmla="*/ 175 h 212"/>
                <a:gd name="T58" fmla="*/ 74 w 149"/>
                <a:gd name="T59" fmla="*/ 160 h 212"/>
                <a:gd name="T60" fmla="*/ 85 w 149"/>
                <a:gd name="T61" fmla="*/ 145 h 212"/>
                <a:gd name="T62" fmla="*/ 97 w 149"/>
                <a:gd name="T63" fmla="*/ 130 h 212"/>
                <a:gd name="T64" fmla="*/ 108 w 149"/>
                <a:gd name="T65" fmla="*/ 112 h 212"/>
                <a:gd name="T66" fmla="*/ 118 w 149"/>
                <a:gd name="T67" fmla="*/ 97 h 212"/>
                <a:gd name="T68" fmla="*/ 126 w 149"/>
                <a:gd name="T69" fmla="*/ 82 h 212"/>
                <a:gd name="T70" fmla="*/ 134 w 149"/>
                <a:gd name="T71" fmla="*/ 66 h 212"/>
                <a:gd name="T72" fmla="*/ 141 w 149"/>
                <a:gd name="T73" fmla="*/ 51 h 212"/>
                <a:gd name="T74" fmla="*/ 145 w 149"/>
                <a:gd name="T75" fmla="*/ 36 h 212"/>
                <a:gd name="T76" fmla="*/ 147 w 149"/>
                <a:gd name="T77" fmla="*/ 24 h 212"/>
                <a:gd name="T78" fmla="*/ 149 w 149"/>
                <a:gd name="T79" fmla="*/ 15 h 212"/>
                <a:gd name="T80" fmla="*/ 149 w 149"/>
                <a:gd name="T81" fmla="*/ 9 h 212"/>
                <a:gd name="T82" fmla="*/ 149 w 149"/>
                <a:gd name="T83" fmla="*/ 9 h 212"/>
                <a:gd name="T84" fmla="*/ 147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7" y="6"/>
                  </a:moveTo>
                  <a:lnTo>
                    <a:pt x="146" y="3"/>
                  </a:lnTo>
                  <a:lnTo>
                    <a:pt x="142" y="0"/>
                  </a:lnTo>
                  <a:lnTo>
                    <a:pt x="136" y="0"/>
                  </a:lnTo>
                  <a:lnTo>
                    <a:pt x="128" y="3"/>
                  </a:lnTo>
                  <a:lnTo>
                    <a:pt x="120" y="6"/>
                  </a:lnTo>
                  <a:lnTo>
                    <a:pt x="110" y="15"/>
                  </a:lnTo>
                  <a:lnTo>
                    <a:pt x="100" y="24"/>
                  </a:lnTo>
                  <a:lnTo>
                    <a:pt x="88" y="36"/>
                  </a:lnTo>
                  <a:lnTo>
                    <a:pt x="76" y="48"/>
                  </a:lnTo>
                  <a:lnTo>
                    <a:pt x="64" y="63"/>
                  </a:lnTo>
                  <a:lnTo>
                    <a:pt x="52" y="82"/>
                  </a:lnTo>
                  <a:lnTo>
                    <a:pt x="42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6" y="145"/>
                  </a:lnTo>
                  <a:lnTo>
                    <a:pt x="9" y="160"/>
                  </a:lnTo>
                  <a:lnTo>
                    <a:pt x="5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1" y="203"/>
                  </a:lnTo>
                  <a:lnTo>
                    <a:pt x="4" y="209"/>
                  </a:lnTo>
                  <a:lnTo>
                    <a:pt x="8" y="212"/>
                  </a:lnTo>
                  <a:lnTo>
                    <a:pt x="14" y="212"/>
                  </a:lnTo>
                  <a:lnTo>
                    <a:pt x="21" y="209"/>
                  </a:lnTo>
                  <a:lnTo>
                    <a:pt x="30" y="203"/>
                  </a:lnTo>
                  <a:lnTo>
                    <a:pt x="39" y="196"/>
                  </a:lnTo>
                  <a:lnTo>
                    <a:pt x="50" y="187"/>
                  </a:lnTo>
                  <a:lnTo>
                    <a:pt x="62" y="175"/>
                  </a:lnTo>
                  <a:lnTo>
                    <a:pt x="74" y="160"/>
                  </a:lnTo>
                  <a:lnTo>
                    <a:pt x="85" y="145"/>
                  </a:lnTo>
                  <a:lnTo>
                    <a:pt x="97" y="130"/>
                  </a:lnTo>
                  <a:lnTo>
                    <a:pt x="108" y="112"/>
                  </a:lnTo>
                  <a:lnTo>
                    <a:pt x="118" y="97"/>
                  </a:lnTo>
                  <a:lnTo>
                    <a:pt x="126" y="82"/>
                  </a:lnTo>
                  <a:lnTo>
                    <a:pt x="134" y="66"/>
                  </a:lnTo>
                  <a:lnTo>
                    <a:pt x="141" y="51"/>
                  </a:lnTo>
                  <a:lnTo>
                    <a:pt x="145" y="36"/>
                  </a:lnTo>
                  <a:lnTo>
                    <a:pt x="147" y="24"/>
                  </a:lnTo>
                  <a:lnTo>
                    <a:pt x="149" y="15"/>
                  </a:lnTo>
                  <a:lnTo>
                    <a:pt x="149" y="9"/>
                  </a:lnTo>
                  <a:lnTo>
                    <a:pt x="147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29"/>
            <p:cNvSpPr>
              <a:spLocks/>
            </p:cNvSpPr>
            <p:nvPr/>
          </p:nvSpPr>
          <p:spPr bwMode="auto">
            <a:xfrm>
              <a:off x="1338" y="3588"/>
              <a:ext cx="91" cy="342"/>
            </a:xfrm>
            <a:custGeom>
              <a:avLst/>
              <a:gdLst>
                <a:gd name="T0" fmla="*/ 87 w 91"/>
                <a:gd name="T1" fmla="*/ 3 h 342"/>
                <a:gd name="T2" fmla="*/ 85 w 91"/>
                <a:gd name="T3" fmla="*/ 0 h 342"/>
                <a:gd name="T4" fmla="*/ 81 w 91"/>
                <a:gd name="T5" fmla="*/ 3 h 342"/>
                <a:gd name="T6" fmla="*/ 75 w 91"/>
                <a:gd name="T7" fmla="*/ 12 h 342"/>
                <a:gd name="T8" fmla="*/ 70 w 91"/>
                <a:gd name="T9" fmla="*/ 21 h 342"/>
                <a:gd name="T10" fmla="*/ 63 w 91"/>
                <a:gd name="T11" fmla="*/ 36 h 342"/>
                <a:gd name="T12" fmla="*/ 57 w 91"/>
                <a:gd name="T13" fmla="*/ 54 h 342"/>
                <a:gd name="T14" fmla="*/ 49 w 91"/>
                <a:gd name="T15" fmla="*/ 73 h 342"/>
                <a:gd name="T16" fmla="*/ 42 w 91"/>
                <a:gd name="T17" fmla="*/ 97 h 342"/>
                <a:gd name="T18" fmla="*/ 34 w 91"/>
                <a:gd name="T19" fmla="*/ 121 h 342"/>
                <a:gd name="T20" fmla="*/ 28 w 91"/>
                <a:gd name="T21" fmla="*/ 148 h 342"/>
                <a:gd name="T22" fmla="*/ 21 w 91"/>
                <a:gd name="T23" fmla="*/ 175 h 342"/>
                <a:gd name="T24" fmla="*/ 15 w 91"/>
                <a:gd name="T25" fmla="*/ 203 h 342"/>
                <a:gd name="T26" fmla="*/ 11 w 91"/>
                <a:gd name="T27" fmla="*/ 230 h 342"/>
                <a:gd name="T28" fmla="*/ 5 w 91"/>
                <a:gd name="T29" fmla="*/ 254 h 342"/>
                <a:gd name="T30" fmla="*/ 3 w 91"/>
                <a:gd name="T31" fmla="*/ 275 h 342"/>
                <a:gd name="T32" fmla="*/ 0 w 91"/>
                <a:gd name="T33" fmla="*/ 293 h 342"/>
                <a:gd name="T34" fmla="*/ 0 w 91"/>
                <a:gd name="T35" fmla="*/ 312 h 342"/>
                <a:gd name="T36" fmla="*/ 0 w 91"/>
                <a:gd name="T37" fmla="*/ 324 h 342"/>
                <a:gd name="T38" fmla="*/ 0 w 91"/>
                <a:gd name="T39" fmla="*/ 336 h 342"/>
                <a:gd name="T40" fmla="*/ 3 w 91"/>
                <a:gd name="T41" fmla="*/ 342 h 342"/>
                <a:gd name="T42" fmla="*/ 7 w 91"/>
                <a:gd name="T43" fmla="*/ 342 h 342"/>
                <a:gd name="T44" fmla="*/ 11 w 91"/>
                <a:gd name="T45" fmla="*/ 339 h 342"/>
                <a:gd name="T46" fmla="*/ 16 w 91"/>
                <a:gd name="T47" fmla="*/ 333 h 342"/>
                <a:gd name="T48" fmla="*/ 21 w 91"/>
                <a:gd name="T49" fmla="*/ 324 h 342"/>
                <a:gd name="T50" fmla="*/ 28 w 91"/>
                <a:gd name="T51" fmla="*/ 309 h 342"/>
                <a:gd name="T52" fmla="*/ 34 w 91"/>
                <a:gd name="T53" fmla="*/ 290 h 342"/>
                <a:gd name="T54" fmla="*/ 42 w 91"/>
                <a:gd name="T55" fmla="*/ 272 h 342"/>
                <a:gd name="T56" fmla="*/ 49 w 91"/>
                <a:gd name="T57" fmla="*/ 248 h 342"/>
                <a:gd name="T58" fmla="*/ 57 w 91"/>
                <a:gd name="T59" fmla="*/ 224 h 342"/>
                <a:gd name="T60" fmla="*/ 63 w 91"/>
                <a:gd name="T61" fmla="*/ 197 h 342"/>
                <a:gd name="T62" fmla="*/ 70 w 91"/>
                <a:gd name="T63" fmla="*/ 169 h 342"/>
                <a:gd name="T64" fmla="*/ 75 w 91"/>
                <a:gd name="T65" fmla="*/ 142 h 342"/>
                <a:gd name="T66" fmla="*/ 81 w 91"/>
                <a:gd name="T67" fmla="*/ 115 h 342"/>
                <a:gd name="T68" fmla="*/ 85 w 91"/>
                <a:gd name="T69" fmla="*/ 91 h 342"/>
                <a:gd name="T70" fmla="*/ 89 w 91"/>
                <a:gd name="T71" fmla="*/ 70 h 342"/>
                <a:gd name="T72" fmla="*/ 90 w 91"/>
                <a:gd name="T73" fmla="*/ 48 h 342"/>
                <a:gd name="T74" fmla="*/ 91 w 91"/>
                <a:gd name="T75" fmla="*/ 33 h 342"/>
                <a:gd name="T76" fmla="*/ 91 w 91"/>
                <a:gd name="T77" fmla="*/ 18 h 342"/>
                <a:gd name="T78" fmla="*/ 90 w 91"/>
                <a:gd name="T79" fmla="*/ 9 h 342"/>
                <a:gd name="T80" fmla="*/ 89 w 91"/>
                <a:gd name="T81" fmla="*/ 3 h 342"/>
                <a:gd name="T82" fmla="*/ 89 w 91"/>
                <a:gd name="T83" fmla="*/ 3 h 342"/>
                <a:gd name="T84" fmla="*/ 87 w 91"/>
                <a:gd name="T85" fmla="*/ 3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"/>
                <a:gd name="T130" fmla="*/ 0 h 342"/>
                <a:gd name="T131" fmla="*/ 91 w 91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" h="342">
                  <a:moveTo>
                    <a:pt x="87" y="3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12"/>
                  </a:lnTo>
                  <a:lnTo>
                    <a:pt x="70" y="21"/>
                  </a:lnTo>
                  <a:lnTo>
                    <a:pt x="63" y="36"/>
                  </a:lnTo>
                  <a:lnTo>
                    <a:pt x="57" y="54"/>
                  </a:lnTo>
                  <a:lnTo>
                    <a:pt x="49" y="73"/>
                  </a:lnTo>
                  <a:lnTo>
                    <a:pt x="42" y="97"/>
                  </a:lnTo>
                  <a:lnTo>
                    <a:pt x="34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5" y="203"/>
                  </a:lnTo>
                  <a:lnTo>
                    <a:pt x="11" y="230"/>
                  </a:lnTo>
                  <a:lnTo>
                    <a:pt x="5" y="254"/>
                  </a:lnTo>
                  <a:lnTo>
                    <a:pt x="3" y="275"/>
                  </a:lnTo>
                  <a:lnTo>
                    <a:pt x="0" y="293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0" y="336"/>
                  </a:lnTo>
                  <a:lnTo>
                    <a:pt x="3" y="342"/>
                  </a:lnTo>
                  <a:lnTo>
                    <a:pt x="7" y="342"/>
                  </a:lnTo>
                  <a:lnTo>
                    <a:pt x="11" y="339"/>
                  </a:lnTo>
                  <a:lnTo>
                    <a:pt x="16" y="333"/>
                  </a:lnTo>
                  <a:lnTo>
                    <a:pt x="21" y="324"/>
                  </a:lnTo>
                  <a:lnTo>
                    <a:pt x="28" y="309"/>
                  </a:lnTo>
                  <a:lnTo>
                    <a:pt x="34" y="290"/>
                  </a:lnTo>
                  <a:lnTo>
                    <a:pt x="42" y="272"/>
                  </a:lnTo>
                  <a:lnTo>
                    <a:pt x="49" y="248"/>
                  </a:lnTo>
                  <a:lnTo>
                    <a:pt x="57" y="224"/>
                  </a:lnTo>
                  <a:lnTo>
                    <a:pt x="63" y="197"/>
                  </a:lnTo>
                  <a:lnTo>
                    <a:pt x="70" y="169"/>
                  </a:lnTo>
                  <a:lnTo>
                    <a:pt x="75" y="142"/>
                  </a:lnTo>
                  <a:lnTo>
                    <a:pt x="81" y="115"/>
                  </a:lnTo>
                  <a:lnTo>
                    <a:pt x="85" y="91"/>
                  </a:lnTo>
                  <a:lnTo>
                    <a:pt x="89" y="70"/>
                  </a:lnTo>
                  <a:lnTo>
                    <a:pt x="90" y="48"/>
                  </a:lnTo>
                  <a:lnTo>
                    <a:pt x="91" y="33"/>
                  </a:lnTo>
                  <a:lnTo>
                    <a:pt x="91" y="18"/>
                  </a:lnTo>
                  <a:lnTo>
                    <a:pt x="90" y="9"/>
                  </a:lnTo>
                  <a:lnTo>
                    <a:pt x="89" y="3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30"/>
            <p:cNvSpPr>
              <a:spLocks/>
            </p:cNvSpPr>
            <p:nvPr/>
          </p:nvSpPr>
          <p:spPr bwMode="auto">
            <a:xfrm>
              <a:off x="1483" y="3010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5 w 93"/>
                <a:gd name="T3" fmla="*/ 0 h 342"/>
                <a:gd name="T4" fmla="*/ 81 w 93"/>
                <a:gd name="T5" fmla="*/ 3 h 342"/>
                <a:gd name="T6" fmla="*/ 75 w 93"/>
                <a:gd name="T7" fmla="*/ 12 h 342"/>
                <a:gd name="T8" fmla="*/ 70 w 93"/>
                <a:gd name="T9" fmla="*/ 21 h 342"/>
                <a:gd name="T10" fmla="*/ 64 w 93"/>
                <a:gd name="T11" fmla="*/ 37 h 342"/>
                <a:gd name="T12" fmla="*/ 57 w 93"/>
                <a:gd name="T13" fmla="*/ 52 h 342"/>
                <a:gd name="T14" fmla="*/ 50 w 93"/>
                <a:gd name="T15" fmla="*/ 73 h 342"/>
                <a:gd name="T16" fmla="*/ 42 w 93"/>
                <a:gd name="T17" fmla="*/ 97 h 342"/>
                <a:gd name="T18" fmla="*/ 36 w 93"/>
                <a:gd name="T19" fmla="*/ 121 h 342"/>
                <a:gd name="T20" fmla="*/ 28 w 93"/>
                <a:gd name="T21" fmla="*/ 149 h 342"/>
                <a:gd name="T22" fmla="*/ 21 w 93"/>
                <a:gd name="T23" fmla="*/ 176 h 342"/>
                <a:gd name="T24" fmla="*/ 16 w 93"/>
                <a:gd name="T25" fmla="*/ 203 h 342"/>
                <a:gd name="T26" fmla="*/ 11 w 93"/>
                <a:gd name="T27" fmla="*/ 230 h 342"/>
                <a:gd name="T28" fmla="*/ 7 w 93"/>
                <a:gd name="T29" fmla="*/ 254 h 342"/>
                <a:gd name="T30" fmla="*/ 3 w 93"/>
                <a:gd name="T31" fmla="*/ 276 h 342"/>
                <a:gd name="T32" fmla="*/ 2 w 93"/>
                <a:gd name="T33" fmla="*/ 294 h 342"/>
                <a:gd name="T34" fmla="*/ 0 w 93"/>
                <a:gd name="T35" fmla="*/ 312 h 342"/>
                <a:gd name="T36" fmla="*/ 0 w 93"/>
                <a:gd name="T37" fmla="*/ 324 h 342"/>
                <a:gd name="T38" fmla="*/ 2 w 93"/>
                <a:gd name="T39" fmla="*/ 336 h 342"/>
                <a:gd name="T40" fmla="*/ 3 w 93"/>
                <a:gd name="T41" fmla="*/ 342 h 342"/>
                <a:gd name="T42" fmla="*/ 7 w 93"/>
                <a:gd name="T43" fmla="*/ 342 h 342"/>
                <a:gd name="T44" fmla="*/ 11 w 93"/>
                <a:gd name="T45" fmla="*/ 339 h 342"/>
                <a:gd name="T46" fmla="*/ 16 w 93"/>
                <a:gd name="T47" fmla="*/ 333 h 342"/>
                <a:gd name="T48" fmla="*/ 23 w 93"/>
                <a:gd name="T49" fmla="*/ 324 h 342"/>
                <a:gd name="T50" fmla="*/ 28 w 93"/>
                <a:gd name="T51" fmla="*/ 309 h 342"/>
                <a:gd name="T52" fmla="*/ 36 w 93"/>
                <a:gd name="T53" fmla="*/ 291 h 342"/>
                <a:gd name="T54" fmla="*/ 42 w 93"/>
                <a:gd name="T55" fmla="*/ 270 h 342"/>
                <a:gd name="T56" fmla="*/ 49 w 93"/>
                <a:gd name="T57" fmla="*/ 248 h 342"/>
                <a:gd name="T58" fmla="*/ 57 w 93"/>
                <a:gd name="T59" fmla="*/ 224 h 342"/>
                <a:gd name="T60" fmla="*/ 64 w 93"/>
                <a:gd name="T61" fmla="*/ 197 h 342"/>
                <a:gd name="T62" fmla="*/ 70 w 93"/>
                <a:gd name="T63" fmla="*/ 167 h 342"/>
                <a:gd name="T64" fmla="*/ 77 w 93"/>
                <a:gd name="T65" fmla="*/ 142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70 h 342"/>
                <a:gd name="T72" fmla="*/ 91 w 93"/>
                <a:gd name="T73" fmla="*/ 49 h 342"/>
                <a:gd name="T74" fmla="*/ 93 w 93"/>
                <a:gd name="T75" fmla="*/ 34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89 w 93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2"/>
                <a:gd name="T131" fmla="*/ 93 w 93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2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12"/>
                  </a:lnTo>
                  <a:lnTo>
                    <a:pt x="70" y="21"/>
                  </a:lnTo>
                  <a:lnTo>
                    <a:pt x="64" y="37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7"/>
                  </a:lnTo>
                  <a:lnTo>
                    <a:pt x="36" y="121"/>
                  </a:lnTo>
                  <a:lnTo>
                    <a:pt x="28" y="149"/>
                  </a:lnTo>
                  <a:lnTo>
                    <a:pt x="21" y="176"/>
                  </a:lnTo>
                  <a:lnTo>
                    <a:pt x="16" y="203"/>
                  </a:lnTo>
                  <a:lnTo>
                    <a:pt x="11" y="230"/>
                  </a:lnTo>
                  <a:lnTo>
                    <a:pt x="7" y="254"/>
                  </a:lnTo>
                  <a:lnTo>
                    <a:pt x="3" y="276"/>
                  </a:lnTo>
                  <a:lnTo>
                    <a:pt x="2" y="294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2" y="336"/>
                  </a:lnTo>
                  <a:lnTo>
                    <a:pt x="3" y="342"/>
                  </a:lnTo>
                  <a:lnTo>
                    <a:pt x="7" y="342"/>
                  </a:lnTo>
                  <a:lnTo>
                    <a:pt x="11" y="339"/>
                  </a:lnTo>
                  <a:lnTo>
                    <a:pt x="16" y="333"/>
                  </a:lnTo>
                  <a:lnTo>
                    <a:pt x="23" y="324"/>
                  </a:lnTo>
                  <a:lnTo>
                    <a:pt x="28" y="309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8"/>
                  </a:lnTo>
                  <a:lnTo>
                    <a:pt x="57" y="224"/>
                  </a:lnTo>
                  <a:lnTo>
                    <a:pt x="64" y="197"/>
                  </a:lnTo>
                  <a:lnTo>
                    <a:pt x="70" y="167"/>
                  </a:lnTo>
                  <a:lnTo>
                    <a:pt x="77" y="142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70"/>
                  </a:lnTo>
                  <a:lnTo>
                    <a:pt x="91" y="49"/>
                  </a:lnTo>
                  <a:lnTo>
                    <a:pt x="93" y="34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31"/>
            <p:cNvSpPr>
              <a:spLocks/>
            </p:cNvSpPr>
            <p:nvPr/>
          </p:nvSpPr>
          <p:spPr bwMode="auto">
            <a:xfrm>
              <a:off x="1419" y="3391"/>
              <a:ext cx="70" cy="164"/>
            </a:xfrm>
            <a:custGeom>
              <a:avLst/>
              <a:gdLst>
                <a:gd name="T0" fmla="*/ 34 w 70"/>
                <a:gd name="T1" fmla="*/ 0 h 164"/>
                <a:gd name="T2" fmla="*/ 41 w 70"/>
                <a:gd name="T3" fmla="*/ 3 h 164"/>
                <a:gd name="T4" fmla="*/ 46 w 70"/>
                <a:gd name="T5" fmla="*/ 6 h 164"/>
                <a:gd name="T6" fmla="*/ 51 w 70"/>
                <a:gd name="T7" fmla="*/ 10 h 164"/>
                <a:gd name="T8" fmla="*/ 55 w 70"/>
                <a:gd name="T9" fmla="*/ 16 h 164"/>
                <a:gd name="T10" fmla="*/ 59 w 70"/>
                <a:gd name="T11" fmla="*/ 25 h 164"/>
                <a:gd name="T12" fmla="*/ 63 w 70"/>
                <a:gd name="T13" fmla="*/ 34 h 164"/>
                <a:gd name="T14" fmla="*/ 66 w 70"/>
                <a:gd name="T15" fmla="*/ 46 h 164"/>
                <a:gd name="T16" fmla="*/ 68 w 70"/>
                <a:gd name="T17" fmla="*/ 55 h 164"/>
                <a:gd name="T18" fmla="*/ 70 w 70"/>
                <a:gd name="T19" fmla="*/ 70 h 164"/>
                <a:gd name="T20" fmla="*/ 70 w 70"/>
                <a:gd name="T21" fmla="*/ 82 h 164"/>
                <a:gd name="T22" fmla="*/ 70 w 70"/>
                <a:gd name="T23" fmla="*/ 94 h 164"/>
                <a:gd name="T24" fmla="*/ 68 w 70"/>
                <a:gd name="T25" fmla="*/ 106 h 164"/>
                <a:gd name="T26" fmla="*/ 66 w 70"/>
                <a:gd name="T27" fmla="*/ 118 h 164"/>
                <a:gd name="T28" fmla="*/ 63 w 70"/>
                <a:gd name="T29" fmla="*/ 130 h 164"/>
                <a:gd name="T30" fmla="*/ 59 w 70"/>
                <a:gd name="T31" fmla="*/ 140 h 164"/>
                <a:gd name="T32" fmla="*/ 55 w 70"/>
                <a:gd name="T33" fmla="*/ 146 h 164"/>
                <a:gd name="T34" fmla="*/ 51 w 70"/>
                <a:gd name="T35" fmla="*/ 155 h 164"/>
                <a:gd name="T36" fmla="*/ 46 w 70"/>
                <a:gd name="T37" fmla="*/ 158 h 164"/>
                <a:gd name="T38" fmla="*/ 41 w 70"/>
                <a:gd name="T39" fmla="*/ 161 h 164"/>
                <a:gd name="T40" fmla="*/ 34 w 70"/>
                <a:gd name="T41" fmla="*/ 164 h 164"/>
                <a:gd name="T42" fmla="*/ 29 w 70"/>
                <a:gd name="T43" fmla="*/ 161 h 164"/>
                <a:gd name="T44" fmla="*/ 23 w 70"/>
                <a:gd name="T45" fmla="*/ 158 h 164"/>
                <a:gd name="T46" fmla="*/ 18 w 70"/>
                <a:gd name="T47" fmla="*/ 155 h 164"/>
                <a:gd name="T48" fmla="*/ 14 w 70"/>
                <a:gd name="T49" fmla="*/ 146 h 164"/>
                <a:gd name="T50" fmla="*/ 10 w 70"/>
                <a:gd name="T51" fmla="*/ 140 h 164"/>
                <a:gd name="T52" fmla="*/ 6 w 70"/>
                <a:gd name="T53" fmla="*/ 130 h 164"/>
                <a:gd name="T54" fmla="*/ 4 w 70"/>
                <a:gd name="T55" fmla="*/ 118 h 164"/>
                <a:gd name="T56" fmla="*/ 1 w 70"/>
                <a:gd name="T57" fmla="*/ 106 h 164"/>
                <a:gd name="T58" fmla="*/ 0 w 70"/>
                <a:gd name="T59" fmla="*/ 94 h 164"/>
                <a:gd name="T60" fmla="*/ 0 w 70"/>
                <a:gd name="T61" fmla="*/ 82 h 164"/>
                <a:gd name="T62" fmla="*/ 0 w 70"/>
                <a:gd name="T63" fmla="*/ 70 h 164"/>
                <a:gd name="T64" fmla="*/ 1 w 70"/>
                <a:gd name="T65" fmla="*/ 55 h 164"/>
                <a:gd name="T66" fmla="*/ 4 w 70"/>
                <a:gd name="T67" fmla="*/ 46 h 164"/>
                <a:gd name="T68" fmla="*/ 6 w 70"/>
                <a:gd name="T69" fmla="*/ 34 h 164"/>
                <a:gd name="T70" fmla="*/ 10 w 70"/>
                <a:gd name="T71" fmla="*/ 25 h 164"/>
                <a:gd name="T72" fmla="*/ 14 w 70"/>
                <a:gd name="T73" fmla="*/ 16 h 164"/>
                <a:gd name="T74" fmla="*/ 18 w 70"/>
                <a:gd name="T75" fmla="*/ 10 h 164"/>
                <a:gd name="T76" fmla="*/ 23 w 70"/>
                <a:gd name="T77" fmla="*/ 6 h 164"/>
                <a:gd name="T78" fmla="*/ 29 w 70"/>
                <a:gd name="T79" fmla="*/ 3 h 164"/>
                <a:gd name="T80" fmla="*/ 34 w 70"/>
                <a:gd name="T81" fmla="*/ 0 h 164"/>
                <a:gd name="T82" fmla="*/ 34 w 70"/>
                <a:gd name="T83" fmla="*/ 0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164"/>
                <a:gd name="T128" fmla="*/ 70 w 70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164">
                  <a:moveTo>
                    <a:pt x="34" y="0"/>
                  </a:moveTo>
                  <a:lnTo>
                    <a:pt x="41" y="3"/>
                  </a:lnTo>
                  <a:lnTo>
                    <a:pt x="46" y="6"/>
                  </a:lnTo>
                  <a:lnTo>
                    <a:pt x="51" y="10"/>
                  </a:lnTo>
                  <a:lnTo>
                    <a:pt x="55" y="16"/>
                  </a:lnTo>
                  <a:lnTo>
                    <a:pt x="59" y="25"/>
                  </a:lnTo>
                  <a:lnTo>
                    <a:pt x="63" y="34"/>
                  </a:lnTo>
                  <a:lnTo>
                    <a:pt x="66" y="46"/>
                  </a:lnTo>
                  <a:lnTo>
                    <a:pt x="68" y="55"/>
                  </a:lnTo>
                  <a:lnTo>
                    <a:pt x="70" y="70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30"/>
                  </a:lnTo>
                  <a:lnTo>
                    <a:pt x="59" y="140"/>
                  </a:lnTo>
                  <a:lnTo>
                    <a:pt x="55" y="146"/>
                  </a:lnTo>
                  <a:lnTo>
                    <a:pt x="51" y="155"/>
                  </a:lnTo>
                  <a:lnTo>
                    <a:pt x="46" y="158"/>
                  </a:lnTo>
                  <a:lnTo>
                    <a:pt x="41" y="161"/>
                  </a:lnTo>
                  <a:lnTo>
                    <a:pt x="34" y="164"/>
                  </a:lnTo>
                  <a:lnTo>
                    <a:pt x="29" y="161"/>
                  </a:lnTo>
                  <a:lnTo>
                    <a:pt x="23" y="158"/>
                  </a:lnTo>
                  <a:lnTo>
                    <a:pt x="18" y="155"/>
                  </a:lnTo>
                  <a:lnTo>
                    <a:pt x="14" y="146"/>
                  </a:lnTo>
                  <a:lnTo>
                    <a:pt x="10" y="140"/>
                  </a:lnTo>
                  <a:lnTo>
                    <a:pt x="6" y="130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6" y="34"/>
                  </a:lnTo>
                  <a:lnTo>
                    <a:pt x="10" y="25"/>
                  </a:lnTo>
                  <a:lnTo>
                    <a:pt x="14" y="16"/>
                  </a:lnTo>
                  <a:lnTo>
                    <a:pt x="18" y="10"/>
                  </a:lnTo>
                  <a:lnTo>
                    <a:pt x="23" y="6"/>
                  </a:lnTo>
                  <a:lnTo>
                    <a:pt x="29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3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32"/>
            <p:cNvSpPr>
              <a:spLocks/>
            </p:cNvSpPr>
            <p:nvPr/>
          </p:nvSpPr>
          <p:spPr bwMode="auto">
            <a:xfrm>
              <a:off x="1419" y="3391"/>
              <a:ext cx="70" cy="164"/>
            </a:xfrm>
            <a:custGeom>
              <a:avLst/>
              <a:gdLst>
                <a:gd name="T0" fmla="*/ 34 w 70"/>
                <a:gd name="T1" fmla="*/ 0 h 164"/>
                <a:gd name="T2" fmla="*/ 41 w 70"/>
                <a:gd name="T3" fmla="*/ 3 h 164"/>
                <a:gd name="T4" fmla="*/ 46 w 70"/>
                <a:gd name="T5" fmla="*/ 6 h 164"/>
                <a:gd name="T6" fmla="*/ 51 w 70"/>
                <a:gd name="T7" fmla="*/ 10 h 164"/>
                <a:gd name="T8" fmla="*/ 55 w 70"/>
                <a:gd name="T9" fmla="*/ 16 h 164"/>
                <a:gd name="T10" fmla="*/ 59 w 70"/>
                <a:gd name="T11" fmla="*/ 25 h 164"/>
                <a:gd name="T12" fmla="*/ 63 w 70"/>
                <a:gd name="T13" fmla="*/ 34 h 164"/>
                <a:gd name="T14" fmla="*/ 66 w 70"/>
                <a:gd name="T15" fmla="*/ 46 h 164"/>
                <a:gd name="T16" fmla="*/ 68 w 70"/>
                <a:gd name="T17" fmla="*/ 55 h 164"/>
                <a:gd name="T18" fmla="*/ 70 w 70"/>
                <a:gd name="T19" fmla="*/ 70 h 164"/>
                <a:gd name="T20" fmla="*/ 70 w 70"/>
                <a:gd name="T21" fmla="*/ 82 h 164"/>
                <a:gd name="T22" fmla="*/ 70 w 70"/>
                <a:gd name="T23" fmla="*/ 94 h 164"/>
                <a:gd name="T24" fmla="*/ 68 w 70"/>
                <a:gd name="T25" fmla="*/ 106 h 164"/>
                <a:gd name="T26" fmla="*/ 66 w 70"/>
                <a:gd name="T27" fmla="*/ 118 h 164"/>
                <a:gd name="T28" fmla="*/ 63 w 70"/>
                <a:gd name="T29" fmla="*/ 130 h 164"/>
                <a:gd name="T30" fmla="*/ 59 w 70"/>
                <a:gd name="T31" fmla="*/ 140 h 164"/>
                <a:gd name="T32" fmla="*/ 55 w 70"/>
                <a:gd name="T33" fmla="*/ 146 h 164"/>
                <a:gd name="T34" fmla="*/ 51 w 70"/>
                <a:gd name="T35" fmla="*/ 155 h 164"/>
                <a:gd name="T36" fmla="*/ 46 w 70"/>
                <a:gd name="T37" fmla="*/ 158 h 164"/>
                <a:gd name="T38" fmla="*/ 41 w 70"/>
                <a:gd name="T39" fmla="*/ 161 h 164"/>
                <a:gd name="T40" fmla="*/ 34 w 70"/>
                <a:gd name="T41" fmla="*/ 164 h 164"/>
                <a:gd name="T42" fmla="*/ 29 w 70"/>
                <a:gd name="T43" fmla="*/ 161 h 164"/>
                <a:gd name="T44" fmla="*/ 23 w 70"/>
                <a:gd name="T45" fmla="*/ 158 h 164"/>
                <a:gd name="T46" fmla="*/ 18 w 70"/>
                <a:gd name="T47" fmla="*/ 155 h 164"/>
                <a:gd name="T48" fmla="*/ 14 w 70"/>
                <a:gd name="T49" fmla="*/ 146 h 164"/>
                <a:gd name="T50" fmla="*/ 10 w 70"/>
                <a:gd name="T51" fmla="*/ 140 h 164"/>
                <a:gd name="T52" fmla="*/ 6 w 70"/>
                <a:gd name="T53" fmla="*/ 130 h 164"/>
                <a:gd name="T54" fmla="*/ 4 w 70"/>
                <a:gd name="T55" fmla="*/ 118 h 164"/>
                <a:gd name="T56" fmla="*/ 1 w 70"/>
                <a:gd name="T57" fmla="*/ 106 h 164"/>
                <a:gd name="T58" fmla="*/ 0 w 70"/>
                <a:gd name="T59" fmla="*/ 94 h 164"/>
                <a:gd name="T60" fmla="*/ 0 w 70"/>
                <a:gd name="T61" fmla="*/ 82 h 164"/>
                <a:gd name="T62" fmla="*/ 0 w 70"/>
                <a:gd name="T63" fmla="*/ 70 h 164"/>
                <a:gd name="T64" fmla="*/ 1 w 70"/>
                <a:gd name="T65" fmla="*/ 55 h 164"/>
                <a:gd name="T66" fmla="*/ 4 w 70"/>
                <a:gd name="T67" fmla="*/ 46 h 164"/>
                <a:gd name="T68" fmla="*/ 6 w 70"/>
                <a:gd name="T69" fmla="*/ 34 h 164"/>
                <a:gd name="T70" fmla="*/ 10 w 70"/>
                <a:gd name="T71" fmla="*/ 25 h 164"/>
                <a:gd name="T72" fmla="*/ 14 w 70"/>
                <a:gd name="T73" fmla="*/ 16 h 164"/>
                <a:gd name="T74" fmla="*/ 18 w 70"/>
                <a:gd name="T75" fmla="*/ 10 h 164"/>
                <a:gd name="T76" fmla="*/ 23 w 70"/>
                <a:gd name="T77" fmla="*/ 6 h 164"/>
                <a:gd name="T78" fmla="*/ 29 w 70"/>
                <a:gd name="T79" fmla="*/ 3 h 164"/>
                <a:gd name="T80" fmla="*/ 34 w 70"/>
                <a:gd name="T81" fmla="*/ 0 h 164"/>
                <a:gd name="T82" fmla="*/ 34 w 70"/>
                <a:gd name="T83" fmla="*/ 0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164"/>
                <a:gd name="T128" fmla="*/ 70 w 70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164">
                  <a:moveTo>
                    <a:pt x="34" y="0"/>
                  </a:moveTo>
                  <a:lnTo>
                    <a:pt x="41" y="3"/>
                  </a:lnTo>
                  <a:lnTo>
                    <a:pt x="46" y="6"/>
                  </a:lnTo>
                  <a:lnTo>
                    <a:pt x="51" y="10"/>
                  </a:lnTo>
                  <a:lnTo>
                    <a:pt x="55" y="16"/>
                  </a:lnTo>
                  <a:lnTo>
                    <a:pt x="59" y="25"/>
                  </a:lnTo>
                  <a:lnTo>
                    <a:pt x="63" y="34"/>
                  </a:lnTo>
                  <a:lnTo>
                    <a:pt x="66" y="46"/>
                  </a:lnTo>
                  <a:lnTo>
                    <a:pt x="68" y="55"/>
                  </a:lnTo>
                  <a:lnTo>
                    <a:pt x="70" y="70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30"/>
                  </a:lnTo>
                  <a:lnTo>
                    <a:pt x="59" y="140"/>
                  </a:lnTo>
                  <a:lnTo>
                    <a:pt x="55" y="146"/>
                  </a:lnTo>
                  <a:lnTo>
                    <a:pt x="51" y="155"/>
                  </a:lnTo>
                  <a:lnTo>
                    <a:pt x="46" y="158"/>
                  </a:lnTo>
                  <a:lnTo>
                    <a:pt x="41" y="161"/>
                  </a:lnTo>
                  <a:lnTo>
                    <a:pt x="34" y="164"/>
                  </a:lnTo>
                  <a:lnTo>
                    <a:pt x="29" y="161"/>
                  </a:lnTo>
                  <a:lnTo>
                    <a:pt x="23" y="158"/>
                  </a:lnTo>
                  <a:lnTo>
                    <a:pt x="18" y="155"/>
                  </a:lnTo>
                  <a:lnTo>
                    <a:pt x="14" y="146"/>
                  </a:lnTo>
                  <a:lnTo>
                    <a:pt x="10" y="140"/>
                  </a:lnTo>
                  <a:lnTo>
                    <a:pt x="6" y="130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6" y="34"/>
                  </a:lnTo>
                  <a:lnTo>
                    <a:pt x="10" y="25"/>
                  </a:lnTo>
                  <a:lnTo>
                    <a:pt x="14" y="16"/>
                  </a:lnTo>
                  <a:lnTo>
                    <a:pt x="18" y="10"/>
                  </a:lnTo>
                  <a:lnTo>
                    <a:pt x="23" y="6"/>
                  </a:lnTo>
                  <a:lnTo>
                    <a:pt x="29" y="3"/>
                  </a:lnTo>
                  <a:lnTo>
                    <a:pt x="34" y="0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33"/>
            <p:cNvSpPr>
              <a:spLocks/>
            </p:cNvSpPr>
            <p:nvPr/>
          </p:nvSpPr>
          <p:spPr bwMode="auto">
            <a:xfrm>
              <a:off x="2222" y="3038"/>
              <a:ext cx="189" cy="1022"/>
            </a:xfrm>
            <a:custGeom>
              <a:avLst/>
              <a:gdLst>
                <a:gd name="T0" fmla="*/ 187 w 189"/>
                <a:gd name="T1" fmla="*/ 1013 h 1022"/>
                <a:gd name="T2" fmla="*/ 189 w 189"/>
                <a:gd name="T3" fmla="*/ 1016 h 1022"/>
                <a:gd name="T4" fmla="*/ 183 w 189"/>
                <a:gd name="T5" fmla="*/ 934 h 1022"/>
                <a:gd name="T6" fmla="*/ 177 w 189"/>
                <a:gd name="T7" fmla="*/ 852 h 1022"/>
                <a:gd name="T8" fmla="*/ 169 w 189"/>
                <a:gd name="T9" fmla="*/ 771 h 1022"/>
                <a:gd name="T10" fmla="*/ 160 w 189"/>
                <a:gd name="T11" fmla="*/ 692 h 1022"/>
                <a:gd name="T12" fmla="*/ 150 w 189"/>
                <a:gd name="T13" fmla="*/ 620 h 1022"/>
                <a:gd name="T14" fmla="*/ 141 w 189"/>
                <a:gd name="T15" fmla="*/ 556 h 1022"/>
                <a:gd name="T16" fmla="*/ 133 w 189"/>
                <a:gd name="T17" fmla="*/ 502 h 1022"/>
                <a:gd name="T18" fmla="*/ 127 w 189"/>
                <a:gd name="T19" fmla="*/ 462 h 1022"/>
                <a:gd name="T20" fmla="*/ 121 w 189"/>
                <a:gd name="T21" fmla="*/ 435 h 1022"/>
                <a:gd name="T22" fmla="*/ 120 w 189"/>
                <a:gd name="T23" fmla="*/ 426 h 1022"/>
                <a:gd name="T24" fmla="*/ 107 w 189"/>
                <a:gd name="T25" fmla="*/ 372 h 1022"/>
                <a:gd name="T26" fmla="*/ 92 w 189"/>
                <a:gd name="T27" fmla="*/ 314 h 1022"/>
                <a:gd name="T28" fmla="*/ 77 w 189"/>
                <a:gd name="T29" fmla="*/ 257 h 1022"/>
                <a:gd name="T30" fmla="*/ 61 w 189"/>
                <a:gd name="T31" fmla="*/ 199 h 1022"/>
                <a:gd name="T32" fmla="*/ 45 w 189"/>
                <a:gd name="T33" fmla="*/ 148 h 1022"/>
                <a:gd name="T34" fmla="*/ 30 w 189"/>
                <a:gd name="T35" fmla="*/ 99 h 1022"/>
                <a:gd name="T36" fmla="*/ 18 w 189"/>
                <a:gd name="T37" fmla="*/ 60 h 1022"/>
                <a:gd name="T38" fmla="*/ 8 w 189"/>
                <a:gd name="T39" fmla="*/ 27 h 1022"/>
                <a:gd name="T40" fmla="*/ 1 w 189"/>
                <a:gd name="T41" fmla="*/ 9 h 1022"/>
                <a:gd name="T42" fmla="*/ 0 w 189"/>
                <a:gd name="T43" fmla="*/ 0 h 1022"/>
                <a:gd name="T44" fmla="*/ 33 w 189"/>
                <a:gd name="T45" fmla="*/ 108 h 1022"/>
                <a:gd name="T46" fmla="*/ 61 w 189"/>
                <a:gd name="T47" fmla="*/ 205 h 1022"/>
                <a:gd name="T48" fmla="*/ 82 w 189"/>
                <a:gd name="T49" fmla="*/ 296 h 1022"/>
                <a:gd name="T50" fmla="*/ 99 w 189"/>
                <a:gd name="T51" fmla="*/ 375 h 1022"/>
                <a:gd name="T52" fmla="*/ 112 w 189"/>
                <a:gd name="T53" fmla="*/ 444 h 1022"/>
                <a:gd name="T54" fmla="*/ 121 w 189"/>
                <a:gd name="T55" fmla="*/ 505 h 1022"/>
                <a:gd name="T56" fmla="*/ 128 w 189"/>
                <a:gd name="T57" fmla="*/ 550 h 1022"/>
                <a:gd name="T58" fmla="*/ 131 w 189"/>
                <a:gd name="T59" fmla="*/ 586 h 1022"/>
                <a:gd name="T60" fmla="*/ 133 w 189"/>
                <a:gd name="T61" fmla="*/ 608 h 1022"/>
                <a:gd name="T62" fmla="*/ 133 w 189"/>
                <a:gd name="T63" fmla="*/ 614 h 1022"/>
                <a:gd name="T64" fmla="*/ 141 w 189"/>
                <a:gd name="T65" fmla="*/ 692 h 1022"/>
                <a:gd name="T66" fmla="*/ 145 w 189"/>
                <a:gd name="T67" fmla="*/ 762 h 1022"/>
                <a:gd name="T68" fmla="*/ 149 w 189"/>
                <a:gd name="T69" fmla="*/ 825 h 1022"/>
                <a:gd name="T70" fmla="*/ 152 w 189"/>
                <a:gd name="T71" fmla="*/ 877 h 1022"/>
                <a:gd name="T72" fmla="*/ 153 w 189"/>
                <a:gd name="T73" fmla="*/ 922 h 1022"/>
                <a:gd name="T74" fmla="*/ 153 w 189"/>
                <a:gd name="T75" fmla="*/ 958 h 1022"/>
                <a:gd name="T76" fmla="*/ 153 w 189"/>
                <a:gd name="T77" fmla="*/ 986 h 1022"/>
                <a:gd name="T78" fmla="*/ 152 w 189"/>
                <a:gd name="T79" fmla="*/ 1007 h 1022"/>
                <a:gd name="T80" fmla="*/ 152 w 189"/>
                <a:gd name="T81" fmla="*/ 1019 h 1022"/>
                <a:gd name="T82" fmla="*/ 150 w 189"/>
                <a:gd name="T83" fmla="*/ 1022 h 1022"/>
                <a:gd name="T84" fmla="*/ 189 w 189"/>
                <a:gd name="T85" fmla="*/ 1016 h 1022"/>
                <a:gd name="T86" fmla="*/ 189 w 189"/>
                <a:gd name="T87" fmla="*/ 1016 h 1022"/>
                <a:gd name="T88" fmla="*/ 187 w 189"/>
                <a:gd name="T89" fmla="*/ 1013 h 10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1022"/>
                <a:gd name="T137" fmla="*/ 189 w 189"/>
                <a:gd name="T138" fmla="*/ 1022 h 10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1022">
                  <a:moveTo>
                    <a:pt x="187" y="1013"/>
                  </a:moveTo>
                  <a:lnTo>
                    <a:pt x="189" y="1016"/>
                  </a:lnTo>
                  <a:lnTo>
                    <a:pt x="183" y="934"/>
                  </a:lnTo>
                  <a:lnTo>
                    <a:pt x="177" y="852"/>
                  </a:lnTo>
                  <a:lnTo>
                    <a:pt x="169" y="771"/>
                  </a:lnTo>
                  <a:lnTo>
                    <a:pt x="160" y="692"/>
                  </a:lnTo>
                  <a:lnTo>
                    <a:pt x="150" y="620"/>
                  </a:lnTo>
                  <a:lnTo>
                    <a:pt x="141" y="556"/>
                  </a:lnTo>
                  <a:lnTo>
                    <a:pt x="133" y="502"/>
                  </a:lnTo>
                  <a:lnTo>
                    <a:pt x="127" y="462"/>
                  </a:lnTo>
                  <a:lnTo>
                    <a:pt x="121" y="435"/>
                  </a:lnTo>
                  <a:lnTo>
                    <a:pt x="120" y="426"/>
                  </a:lnTo>
                  <a:lnTo>
                    <a:pt x="107" y="372"/>
                  </a:lnTo>
                  <a:lnTo>
                    <a:pt x="92" y="314"/>
                  </a:lnTo>
                  <a:lnTo>
                    <a:pt x="77" y="257"/>
                  </a:lnTo>
                  <a:lnTo>
                    <a:pt x="61" y="199"/>
                  </a:lnTo>
                  <a:lnTo>
                    <a:pt x="45" y="148"/>
                  </a:lnTo>
                  <a:lnTo>
                    <a:pt x="30" y="99"/>
                  </a:lnTo>
                  <a:lnTo>
                    <a:pt x="18" y="60"/>
                  </a:lnTo>
                  <a:lnTo>
                    <a:pt x="8" y="27"/>
                  </a:lnTo>
                  <a:lnTo>
                    <a:pt x="1" y="9"/>
                  </a:lnTo>
                  <a:lnTo>
                    <a:pt x="0" y="0"/>
                  </a:lnTo>
                  <a:lnTo>
                    <a:pt x="33" y="108"/>
                  </a:lnTo>
                  <a:lnTo>
                    <a:pt x="61" y="205"/>
                  </a:lnTo>
                  <a:lnTo>
                    <a:pt x="82" y="296"/>
                  </a:lnTo>
                  <a:lnTo>
                    <a:pt x="99" y="375"/>
                  </a:lnTo>
                  <a:lnTo>
                    <a:pt x="112" y="444"/>
                  </a:lnTo>
                  <a:lnTo>
                    <a:pt x="121" y="505"/>
                  </a:lnTo>
                  <a:lnTo>
                    <a:pt x="128" y="550"/>
                  </a:lnTo>
                  <a:lnTo>
                    <a:pt x="131" y="586"/>
                  </a:lnTo>
                  <a:lnTo>
                    <a:pt x="133" y="608"/>
                  </a:lnTo>
                  <a:lnTo>
                    <a:pt x="133" y="614"/>
                  </a:lnTo>
                  <a:lnTo>
                    <a:pt x="141" y="692"/>
                  </a:lnTo>
                  <a:lnTo>
                    <a:pt x="145" y="762"/>
                  </a:lnTo>
                  <a:lnTo>
                    <a:pt x="149" y="825"/>
                  </a:lnTo>
                  <a:lnTo>
                    <a:pt x="152" y="877"/>
                  </a:lnTo>
                  <a:lnTo>
                    <a:pt x="153" y="922"/>
                  </a:lnTo>
                  <a:lnTo>
                    <a:pt x="153" y="958"/>
                  </a:lnTo>
                  <a:lnTo>
                    <a:pt x="153" y="986"/>
                  </a:lnTo>
                  <a:lnTo>
                    <a:pt x="152" y="1007"/>
                  </a:lnTo>
                  <a:lnTo>
                    <a:pt x="152" y="1019"/>
                  </a:lnTo>
                  <a:lnTo>
                    <a:pt x="150" y="1022"/>
                  </a:lnTo>
                  <a:lnTo>
                    <a:pt x="189" y="1016"/>
                  </a:lnTo>
                  <a:lnTo>
                    <a:pt x="187" y="1013"/>
                  </a:lnTo>
                  <a:close/>
                </a:path>
              </a:pathLst>
            </a:custGeom>
            <a:solidFill>
              <a:srgbClr val="59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234"/>
            <p:cNvSpPr>
              <a:spLocks/>
            </p:cNvSpPr>
            <p:nvPr/>
          </p:nvSpPr>
          <p:spPr bwMode="auto">
            <a:xfrm>
              <a:off x="2222" y="3038"/>
              <a:ext cx="189" cy="1022"/>
            </a:xfrm>
            <a:custGeom>
              <a:avLst/>
              <a:gdLst>
                <a:gd name="T0" fmla="*/ 187 w 189"/>
                <a:gd name="T1" fmla="*/ 1013 h 1022"/>
                <a:gd name="T2" fmla="*/ 189 w 189"/>
                <a:gd name="T3" fmla="*/ 1016 h 1022"/>
                <a:gd name="T4" fmla="*/ 183 w 189"/>
                <a:gd name="T5" fmla="*/ 934 h 1022"/>
                <a:gd name="T6" fmla="*/ 177 w 189"/>
                <a:gd name="T7" fmla="*/ 852 h 1022"/>
                <a:gd name="T8" fmla="*/ 169 w 189"/>
                <a:gd name="T9" fmla="*/ 771 h 1022"/>
                <a:gd name="T10" fmla="*/ 160 w 189"/>
                <a:gd name="T11" fmla="*/ 692 h 1022"/>
                <a:gd name="T12" fmla="*/ 150 w 189"/>
                <a:gd name="T13" fmla="*/ 620 h 1022"/>
                <a:gd name="T14" fmla="*/ 141 w 189"/>
                <a:gd name="T15" fmla="*/ 556 h 1022"/>
                <a:gd name="T16" fmla="*/ 133 w 189"/>
                <a:gd name="T17" fmla="*/ 502 h 1022"/>
                <a:gd name="T18" fmla="*/ 127 w 189"/>
                <a:gd name="T19" fmla="*/ 462 h 1022"/>
                <a:gd name="T20" fmla="*/ 121 w 189"/>
                <a:gd name="T21" fmla="*/ 435 h 1022"/>
                <a:gd name="T22" fmla="*/ 120 w 189"/>
                <a:gd name="T23" fmla="*/ 426 h 1022"/>
                <a:gd name="T24" fmla="*/ 107 w 189"/>
                <a:gd name="T25" fmla="*/ 372 h 1022"/>
                <a:gd name="T26" fmla="*/ 92 w 189"/>
                <a:gd name="T27" fmla="*/ 314 h 1022"/>
                <a:gd name="T28" fmla="*/ 77 w 189"/>
                <a:gd name="T29" fmla="*/ 257 h 1022"/>
                <a:gd name="T30" fmla="*/ 61 w 189"/>
                <a:gd name="T31" fmla="*/ 199 h 1022"/>
                <a:gd name="T32" fmla="*/ 45 w 189"/>
                <a:gd name="T33" fmla="*/ 148 h 1022"/>
                <a:gd name="T34" fmla="*/ 30 w 189"/>
                <a:gd name="T35" fmla="*/ 99 h 1022"/>
                <a:gd name="T36" fmla="*/ 18 w 189"/>
                <a:gd name="T37" fmla="*/ 60 h 1022"/>
                <a:gd name="T38" fmla="*/ 8 w 189"/>
                <a:gd name="T39" fmla="*/ 27 h 1022"/>
                <a:gd name="T40" fmla="*/ 1 w 189"/>
                <a:gd name="T41" fmla="*/ 9 h 1022"/>
                <a:gd name="T42" fmla="*/ 0 w 189"/>
                <a:gd name="T43" fmla="*/ 0 h 1022"/>
                <a:gd name="T44" fmla="*/ 33 w 189"/>
                <a:gd name="T45" fmla="*/ 108 h 1022"/>
                <a:gd name="T46" fmla="*/ 61 w 189"/>
                <a:gd name="T47" fmla="*/ 205 h 1022"/>
                <a:gd name="T48" fmla="*/ 82 w 189"/>
                <a:gd name="T49" fmla="*/ 296 h 1022"/>
                <a:gd name="T50" fmla="*/ 99 w 189"/>
                <a:gd name="T51" fmla="*/ 375 h 1022"/>
                <a:gd name="T52" fmla="*/ 112 w 189"/>
                <a:gd name="T53" fmla="*/ 444 h 1022"/>
                <a:gd name="T54" fmla="*/ 121 w 189"/>
                <a:gd name="T55" fmla="*/ 505 h 1022"/>
                <a:gd name="T56" fmla="*/ 128 w 189"/>
                <a:gd name="T57" fmla="*/ 550 h 1022"/>
                <a:gd name="T58" fmla="*/ 131 w 189"/>
                <a:gd name="T59" fmla="*/ 586 h 1022"/>
                <a:gd name="T60" fmla="*/ 133 w 189"/>
                <a:gd name="T61" fmla="*/ 608 h 1022"/>
                <a:gd name="T62" fmla="*/ 133 w 189"/>
                <a:gd name="T63" fmla="*/ 614 h 1022"/>
                <a:gd name="T64" fmla="*/ 141 w 189"/>
                <a:gd name="T65" fmla="*/ 692 h 1022"/>
                <a:gd name="T66" fmla="*/ 145 w 189"/>
                <a:gd name="T67" fmla="*/ 762 h 1022"/>
                <a:gd name="T68" fmla="*/ 149 w 189"/>
                <a:gd name="T69" fmla="*/ 825 h 1022"/>
                <a:gd name="T70" fmla="*/ 152 w 189"/>
                <a:gd name="T71" fmla="*/ 877 h 1022"/>
                <a:gd name="T72" fmla="*/ 153 w 189"/>
                <a:gd name="T73" fmla="*/ 922 h 1022"/>
                <a:gd name="T74" fmla="*/ 153 w 189"/>
                <a:gd name="T75" fmla="*/ 958 h 1022"/>
                <a:gd name="T76" fmla="*/ 153 w 189"/>
                <a:gd name="T77" fmla="*/ 986 h 1022"/>
                <a:gd name="T78" fmla="*/ 152 w 189"/>
                <a:gd name="T79" fmla="*/ 1007 h 1022"/>
                <a:gd name="T80" fmla="*/ 152 w 189"/>
                <a:gd name="T81" fmla="*/ 1019 h 1022"/>
                <a:gd name="T82" fmla="*/ 150 w 189"/>
                <a:gd name="T83" fmla="*/ 1022 h 1022"/>
                <a:gd name="T84" fmla="*/ 189 w 189"/>
                <a:gd name="T85" fmla="*/ 1016 h 1022"/>
                <a:gd name="T86" fmla="*/ 189 w 189"/>
                <a:gd name="T87" fmla="*/ 1016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"/>
                <a:gd name="T133" fmla="*/ 0 h 1022"/>
                <a:gd name="T134" fmla="*/ 189 w 189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" h="1022">
                  <a:moveTo>
                    <a:pt x="187" y="1013"/>
                  </a:moveTo>
                  <a:lnTo>
                    <a:pt x="189" y="1016"/>
                  </a:lnTo>
                  <a:lnTo>
                    <a:pt x="183" y="934"/>
                  </a:lnTo>
                  <a:lnTo>
                    <a:pt x="177" y="852"/>
                  </a:lnTo>
                  <a:lnTo>
                    <a:pt x="169" y="771"/>
                  </a:lnTo>
                  <a:lnTo>
                    <a:pt x="160" y="692"/>
                  </a:lnTo>
                  <a:lnTo>
                    <a:pt x="150" y="620"/>
                  </a:lnTo>
                  <a:lnTo>
                    <a:pt x="141" y="556"/>
                  </a:lnTo>
                  <a:lnTo>
                    <a:pt x="133" y="502"/>
                  </a:lnTo>
                  <a:lnTo>
                    <a:pt x="127" y="462"/>
                  </a:lnTo>
                  <a:lnTo>
                    <a:pt x="121" y="435"/>
                  </a:lnTo>
                  <a:lnTo>
                    <a:pt x="120" y="426"/>
                  </a:lnTo>
                  <a:lnTo>
                    <a:pt x="107" y="372"/>
                  </a:lnTo>
                  <a:lnTo>
                    <a:pt x="92" y="314"/>
                  </a:lnTo>
                  <a:lnTo>
                    <a:pt x="77" y="257"/>
                  </a:lnTo>
                  <a:lnTo>
                    <a:pt x="61" y="199"/>
                  </a:lnTo>
                  <a:lnTo>
                    <a:pt x="45" y="148"/>
                  </a:lnTo>
                  <a:lnTo>
                    <a:pt x="30" y="99"/>
                  </a:lnTo>
                  <a:lnTo>
                    <a:pt x="18" y="60"/>
                  </a:lnTo>
                  <a:lnTo>
                    <a:pt x="8" y="27"/>
                  </a:lnTo>
                  <a:lnTo>
                    <a:pt x="1" y="9"/>
                  </a:lnTo>
                  <a:lnTo>
                    <a:pt x="0" y="0"/>
                  </a:lnTo>
                  <a:lnTo>
                    <a:pt x="33" y="108"/>
                  </a:lnTo>
                  <a:lnTo>
                    <a:pt x="61" y="205"/>
                  </a:lnTo>
                  <a:lnTo>
                    <a:pt x="82" y="296"/>
                  </a:lnTo>
                  <a:lnTo>
                    <a:pt x="99" y="375"/>
                  </a:lnTo>
                  <a:lnTo>
                    <a:pt x="112" y="444"/>
                  </a:lnTo>
                  <a:lnTo>
                    <a:pt x="121" y="505"/>
                  </a:lnTo>
                  <a:lnTo>
                    <a:pt x="128" y="550"/>
                  </a:lnTo>
                  <a:lnTo>
                    <a:pt x="131" y="586"/>
                  </a:lnTo>
                  <a:lnTo>
                    <a:pt x="133" y="608"/>
                  </a:lnTo>
                  <a:lnTo>
                    <a:pt x="133" y="614"/>
                  </a:lnTo>
                  <a:lnTo>
                    <a:pt x="141" y="692"/>
                  </a:lnTo>
                  <a:lnTo>
                    <a:pt x="145" y="762"/>
                  </a:lnTo>
                  <a:lnTo>
                    <a:pt x="149" y="825"/>
                  </a:lnTo>
                  <a:lnTo>
                    <a:pt x="152" y="877"/>
                  </a:lnTo>
                  <a:lnTo>
                    <a:pt x="153" y="922"/>
                  </a:lnTo>
                  <a:lnTo>
                    <a:pt x="153" y="958"/>
                  </a:lnTo>
                  <a:lnTo>
                    <a:pt x="153" y="986"/>
                  </a:lnTo>
                  <a:lnTo>
                    <a:pt x="152" y="1007"/>
                  </a:lnTo>
                  <a:lnTo>
                    <a:pt x="152" y="1019"/>
                  </a:lnTo>
                  <a:lnTo>
                    <a:pt x="150" y="1022"/>
                  </a:lnTo>
                  <a:lnTo>
                    <a:pt x="189" y="1016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235"/>
            <p:cNvSpPr>
              <a:spLocks/>
            </p:cNvSpPr>
            <p:nvPr/>
          </p:nvSpPr>
          <p:spPr bwMode="auto">
            <a:xfrm>
              <a:off x="1113" y="2372"/>
              <a:ext cx="40" cy="390"/>
            </a:xfrm>
            <a:custGeom>
              <a:avLst/>
              <a:gdLst>
                <a:gd name="T0" fmla="*/ 19 w 40"/>
                <a:gd name="T1" fmla="*/ 390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4 h 390"/>
                <a:gd name="T10" fmla="*/ 34 w 40"/>
                <a:gd name="T11" fmla="*/ 333 h 390"/>
                <a:gd name="T12" fmla="*/ 37 w 40"/>
                <a:gd name="T13" fmla="*/ 312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7 h 390"/>
                <a:gd name="T20" fmla="*/ 40 w 40"/>
                <a:gd name="T21" fmla="*/ 197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6 h 390"/>
                <a:gd name="T28" fmla="*/ 37 w 40"/>
                <a:gd name="T29" fmla="*/ 79 h 390"/>
                <a:gd name="T30" fmla="*/ 34 w 40"/>
                <a:gd name="T31" fmla="*/ 58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3 h 390"/>
                <a:gd name="T40" fmla="*/ 19 w 40"/>
                <a:gd name="T41" fmla="*/ 0 h 390"/>
                <a:gd name="T42" fmla="*/ 17 w 40"/>
                <a:gd name="T43" fmla="*/ 3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8 h 390"/>
                <a:gd name="T52" fmla="*/ 4 w 40"/>
                <a:gd name="T53" fmla="*/ 79 h 390"/>
                <a:gd name="T54" fmla="*/ 1 w 40"/>
                <a:gd name="T55" fmla="*/ 106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7 h 390"/>
                <a:gd name="T62" fmla="*/ 0 w 40"/>
                <a:gd name="T63" fmla="*/ 227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12 h 390"/>
                <a:gd name="T70" fmla="*/ 5 w 40"/>
                <a:gd name="T71" fmla="*/ 333 h 390"/>
                <a:gd name="T72" fmla="*/ 7 w 40"/>
                <a:gd name="T73" fmla="*/ 354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90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4"/>
                  </a:lnTo>
                  <a:lnTo>
                    <a:pt x="34" y="333"/>
                  </a:lnTo>
                  <a:lnTo>
                    <a:pt x="37" y="312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7"/>
                  </a:lnTo>
                  <a:lnTo>
                    <a:pt x="40" y="197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6"/>
                  </a:lnTo>
                  <a:lnTo>
                    <a:pt x="37" y="79"/>
                  </a:lnTo>
                  <a:lnTo>
                    <a:pt x="34" y="58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8"/>
                  </a:lnTo>
                  <a:lnTo>
                    <a:pt x="4" y="79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2"/>
                  </a:lnTo>
                  <a:lnTo>
                    <a:pt x="5" y="333"/>
                  </a:lnTo>
                  <a:lnTo>
                    <a:pt x="7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236"/>
            <p:cNvSpPr>
              <a:spLocks/>
            </p:cNvSpPr>
            <p:nvPr/>
          </p:nvSpPr>
          <p:spPr bwMode="auto">
            <a:xfrm>
              <a:off x="1113" y="2372"/>
              <a:ext cx="40" cy="390"/>
            </a:xfrm>
            <a:custGeom>
              <a:avLst/>
              <a:gdLst>
                <a:gd name="T0" fmla="*/ 19 w 40"/>
                <a:gd name="T1" fmla="*/ 390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4 h 390"/>
                <a:gd name="T10" fmla="*/ 34 w 40"/>
                <a:gd name="T11" fmla="*/ 333 h 390"/>
                <a:gd name="T12" fmla="*/ 37 w 40"/>
                <a:gd name="T13" fmla="*/ 312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7 h 390"/>
                <a:gd name="T20" fmla="*/ 40 w 40"/>
                <a:gd name="T21" fmla="*/ 197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6 h 390"/>
                <a:gd name="T28" fmla="*/ 37 w 40"/>
                <a:gd name="T29" fmla="*/ 79 h 390"/>
                <a:gd name="T30" fmla="*/ 34 w 40"/>
                <a:gd name="T31" fmla="*/ 58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3 h 390"/>
                <a:gd name="T40" fmla="*/ 19 w 40"/>
                <a:gd name="T41" fmla="*/ 0 h 390"/>
                <a:gd name="T42" fmla="*/ 17 w 40"/>
                <a:gd name="T43" fmla="*/ 3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8 h 390"/>
                <a:gd name="T52" fmla="*/ 4 w 40"/>
                <a:gd name="T53" fmla="*/ 79 h 390"/>
                <a:gd name="T54" fmla="*/ 1 w 40"/>
                <a:gd name="T55" fmla="*/ 106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7 h 390"/>
                <a:gd name="T62" fmla="*/ 0 w 40"/>
                <a:gd name="T63" fmla="*/ 227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12 h 390"/>
                <a:gd name="T70" fmla="*/ 5 w 40"/>
                <a:gd name="T71" fmla="*/ 333 h 390"/>
                <a:gd name="T72" fmla="*/ 7 w 40"/>
                <a:gd name="T73" fmla="*/ 354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90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4"/>
                  </a:lnTo>
                  <a:lnTo>
                    <a:pt x="34" y="333"/>
                  </a:lnTo>
                  <a:lnTo>
                    <a:pt x="37" y="312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7"/>
                  </a:lnTo>
                  <a:lnTo>
                    <a:pt x="40" y="197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6"/>
                  </a:lnTo>
                  <a:lnTo>
                    <a:pt x="37" y="79"/>
                  </a:lnTo>
                  <a:lnTo>
                    <a:pt x="34" y="58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8"/>
                  </a:lnTo>
                  <a:lnTo>
                    <a:pt x="4" y="79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2"/>
                  </a:lnTo>
                  <a:lnTo>
                    <a:pt x="5" y="333"/>
                  </a:lnTo>
                  <a:lnTo>
                    <a:pt x="7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237"/>
            <p:cNvSpPr>
              <a:spLocks/>
            </p:cNvSpPr>
            <p:nvPr/>
          </p:nvSpPr>
          <p:spPr bwMode="auto">
            <a:xfrm>
              <a:off x="1113" y="3041"/>
              <a:ext cx="40" cy="390"/>
            </a:xfrm>
            <a:custGeom>
              <a:avLst/>
              <a:gdLst>
                <a:gd name="T0" fmla="*/ 19 w 40"/>
                <a:gd name="T1" fmla="*/ 387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0 h 390"/>
                <a:gd name="T10" fmla="*/ 34 w 40"/>
                <a:gd name="T11" fmla="*/ 332 h 390"/>
                <a:gd name="T12" fmla="*/ 37 w 40"/>
                <a:gd name="T13" fmla="*/ 308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6 h 390"/>
                <a:gd name="T20" fmla="*/ 40 w 40"/>
                <a:gd name="T21" fmla="*/ 193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5 h 390"/>
                <a:gd name="T28" fmla="*/ 37 w 40"/>
                <a:gd name="T29" fmla="*/ 78 h 390"/>
                <a:gd name="T30" fmla="*/ 34 w 40"/>
                <a:gd name="T31" fmla="*/ 57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0 h 390"/>
                <a:gd name="T40" fmla="*/ 19 w 40"/>
                <a:gd name="T41" fmla="*/ 0 h 390"/>
                <a:gd name="T42" fmla="*/ 17 w 40"/>
                <a:gd name="T43" fmla="*/ 0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7 h 390"/>
                <a:gd name="T52" fmla="*/ 4 w 40"/>
                <a:gd name="T53" fmla="*/ 78 h 390"/>
                <a:gd name="T54" fmla="*/ 1 w 40"/>
                <a:gd name="T55" fmla="*/ 105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3 h 390"/>
                <a:gd name="T62" fmla="*/ 0 w 40"/>
                <a:gd name="T63" fmla="*/ 226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08 h 390"/>
                <a:gd name="T70" fmla="*/ 5 w 40"/>
                <a:gd name="T71" fmla="*/ 332 h 390"/>
                <a:gd name="T72" fmla="*/ 7 w 40"/>
                <a:gd name="T73" fmla="*/ 350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19 w 40"/>
                <a:gd name="T85" fmla="*/ 38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"/>
                <a:gd name="T130" fmla="*/ 0 h 390"/>
                <a:gd name="T131" fmla="*/ 40 w 4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" h="390">
                  <a:moveTo>
                    <a:pt x="19" y="387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0"/>
                  </a:lnTo>
                  <a:lnTo>
                    <a:pt x="34" y="332"/>
                  </a:lnTo>
                  <a:lnTo>
                    <a:pt x="37" y="308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6"/>
                  </a:lnTo>
                  <a:lnTo>
                    <a:pt x="40" y="193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5"/>
                  </a:lnTo>
                  <a:lnTo>
                    <a:pt x="37" y="78"/>
                  </a:lnTo>
                  <a:lnTo>
                    <a:pt x="34" y="57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7"/>
                  </a:lnTo>
                  <a:lnTo>
                    <a:pt x="4" y="78"/>
                  </a:lnTo>
                  <a:lnTo>
                    <a:pt x="1" y="105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08"/>
                  </a:lnTo>
                  <a:lnTo>
                    <a:pt x="5" y="332"/>
                  </a:lnTo>
                  <a:lnTo>
                    <a:pt x="7" y="350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lnTo>
                    <a:pt x="19" y="387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238"/>
            <p:cNvSpPr>
              <a:spLocks/>
            </p:cNvSpPr>
            <p:nvPr/>
          </p:nvSpPr>
          <p:spPr bwMode="auto">
            <a:xfrm>
              <a:off x="1113" y="3041"/>
              <a:ext cx="40" cy="390"/>
            </a:xfrm>
            <a:custGeom>
              <a:avLst/>
              <a:gdLst>
                <a:gd name="T0" fmla="*/ 19 w 40"/>
                <a:gd name="T1" fmla="*/ 387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0 h 390"/>
                <a:gd name="T10" fmla="*/ 34 w 40"/>
                <a:gd name="T11" fmla="*/ 332 h 390"/>
                <a:gd name="T12" fmla="*/ 37 w 40"/>
                <a:gd name="T13" fmla="*/ 308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6 h 390"/>
                <a:gd name="T20" fmla="*/ 40 w 40"/>
                <a:gd name="T21" fmla="*/ 193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5 h 390"/>
                <a:gd name="T28" fmla="*/ 37 w 40"/>
                <a:gd name="T29" fmla="*/ 78 h 390"/>
                <a:gd name="T30" fmla="*/ 34 w 40"/>
                <a:gd name="T31" fmla="*/ 57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0 h 390"/>
                <a:gd name="T40" fmla="*/ 19 w 40"/>
                <a:gd name="T41" fmla="*/ 0 h 390"/>
                <a:gd name="T42" fmla="*/ 17 w 40"/>
                <a:gd name="T43" fmla="*/ 0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7 h 390"/>
                <a:gd name="T52" fmla="*/ 4 w 40"/>
                <a:gd name="T53" fmla="*/ 78 h 390"/>
                <a:gd name="T54" fmla="*/ 1 w 40"/>
                <a:gd name="T55" fmla="*/ 105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3 h 390"/>
                <a:gd name="T62" fmla="*/ 0 w 40"/>
                <a:gd name="T63" fmla="*/ 226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08 h 390"/>
                <a:gd name="T70" fmla="*/ 5 w 40"/>
                <a:gd name="T71" fmla="*/ 332 h 390"/>
                <a:gd name="T72" fmla="*/ 7 w 40"/>
                <a:gd name="T73" fmla="*/ 350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87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0"/>
                  </a:lnTo>
                  <a:lnTo>
                    <a:pt x="34" y="332"/>
                  </a:lnTo>
                  <a:lnTo>
                    <a:pt x="37" y="308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6"/>
                  </a:lnTo>
                  <a:lnTo>
                    <a:pt x="40" y="193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5"/>
                  </a:lnTo>
                  <a:lnTo>
                    <a:pt x="37" y="78"/>
                  </a:lnTo>
                  <a:lnTo>
                    <a:pt x="34" y="57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7"/>
                  </a:lnTo>
                  <a:lnTo>
                    <a:pt x="4" y="78"/>
                  </a:lnTo>
                  <a:lnTo>
                    <a:pt x="1" y="105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08"/>
                  </a:lnTo>
                  <a:lnTo>
                    <a:pt x="5" y="332"/>
                  </a:lnTo>
                  <a:lnTo>
                    <a:pt x="7" y="350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239"/>
            <p:cNvSpPr>
              <a:spLocks/>
            </p:cNvSpPr>
            <p:nvPr/>
          </p:nvSpPr>
          <p:spPr bwMode="auto">
            <a:xfrm>
              <a:off x="1014" y="2445"/>
              <a:ext cx="92" cy="341"/>
            </a:xfrm>
            <a:custGeom>
              <a:avLst/>
              <a:gdLst>
                <a:gd name="T0" fmla="*/ 88 w 92"/>
                <a:gd name="T1" fmla="*/ 338 h 341"/>
                <a:gd name="T2" fmla="*/ 91 w 92"/>
                <a:gd name="T3" fmla="*/ 335 h 341"/>
                <a:gd name="T4" fmla="*/ 92 w 92"/>
                <a:gd name="T5" fmla="*/ 323 h 341"/>
                <a:gd name="T6" fmla="*/ 92 w 92"/>
                <a:gd name="T7" fmla="*/ 311 h 341"/>
                <a:gd name="T8" fmla="*/ 91 w 92"/>
                <a:gd name="T9" fmla="*/ 293 h 341"/>
                <a:gd name="T10" fmla="*/ 88 w 92"/>
                <a:gd name="T11" fmla="*/ 275 h 341"/>
                <a:gd name="T12" fmla="*/ 85 w 92"/>
                <a:gd name="T13" fmla="*/ 251 h 341"/>
                <a:gd name="T14" fmla="*/ 81 w 92"/>
                <a:gd name="T15" fmla="*/ 227 h 341"/>
                <a:gd name="T16" fmla="*/ 76 w 92"/>
                <a:gd name="T17" fmla="*/ 202 h 341"/>
                <a:gd name="T18" fmla="*/ 71 w 92"/>
                <a:gd name="T19" fmla="*/ 175 h 341"/>
                <a:gd name="T20" fmla="*/ 64 w 92"/>
                <a:gd name="T21" fmla="*/ 148 h 341"/>
                <a:gd name="T22" fmla="*/ 56 w 92"/>
                <a:gd name="T23" fmla="*/ 121 h 341"/>
                <a:gd name="T24" fmla="*/ 50 w 92"/>
                <a:gd name="T25" fmla="*/ 97 h 341"/>
                <a:gd name="T26" fmla="*/ 42 w 92"/>
                <a:gd name="T27" fmla="*/ 72 h 341"/>
                <a:gd name="T28" fmla="*/ 35 w 92"/>
                <a:gd name="T29" fmla="*/ 51 h 341"/>
                <a:gd name="T30" fmla="*/ 29 w 92"/>
                <a:gd name="T31" fmla="*/ 36 h 341"/>
                <a:gd name="T32" fmla="*/ 22 w 92"/>
                <a:gd name="T33" fmla="*/ 21 h 341"/>
                <a:gd name="T34" fmla="*/ 17 w 92"/>
                <a:gd name="T35" fmla="*/ 9 h 341"/>
                <a:gd name="T36" fmla="*/ 12 w 92"/>
                <a:gd name="T37" fmla="*/ 3 h 341"/>
                <a:gd name="T38" fmla="*/ 6 w 92"/>
                <a:gd name="T39" fmla="*/ 0 h 341"/>
                <a:gd name="T40" fmla="*/ 4 w 92"/>
                <a:gd name="T41" fmla="*/ 3 h 341"/>
                <a:gd name="T42" fmla="*/ 1 w 92"/>
                <a:gd name="T43" fmla="*/ 9 h 341"/>
                <a:gd name="T44" fmla="*/ 0 w 92"/>
                <a:gd name="T45" fmla="*/ 18 h 341"/>
                <a:gd name="T46" fmla="*/ 0 w 92"/>
                <a:gd name="T47" fmla="*/ 33 h 341"/>
                <a:gd name="T48" fmla="*/ 1 w 92"/>
                <a:gd name="T49" fmla="*/ 48 h 341"/>
                <a:gd name="T50" fmla="*/ 4 w 92"/>
                <a:gd name="T51" fmla="*/ 69 h 341"/>
                <a:gd name="T52" fmla="*/ 6 w 92"/>
                <a:gd name="T53" fmla="*/ 90 h 341"/>
                <a:gd name="T54" fmla="*/ 10 w 92"/>
                <a:gd name="T55" fmla="*/ 115 h 341"/>
                <a:gd name="T56" fmla="*/ 15 w 92"/>
                <a:gd name="T57" fmla="*/ 139 h 341"/>
                <a:gd name="T58" fmla="*/ 21 w 92"/>
                <a:gd name="T59" fmla="*/ 166 h 341"/>
                <a:gd name="T60" fmla="*/ 29 w 92"/>
                <a:gd name="T61" fmla="*/ 193 h 341"/>
                <a:gd name="T62" fmla="*/ 35 w 92"/>
                <a:gd name="T63" fmla="*/ 221 h 341"/>
                <a:gd name="T64" fmla="*/ 42 w 92"/>
                <a:gd name="T65" fmla="*/ 248 h 341"/>
                <a:gd name="T66" fmla="*/ 50 w 92"/>
                <a:gd name="T67" fmla="*/ 269 h 341"/>
                <a:gd name="T68" fmla="*/ 56 w 92"/>
                <a:gd name="T69" fmla="*/ 290 h 341"/>
                <a:gd name="T70" fmla="*/ 63 w 92"/>
                <a:gd name="T71" fmla="*/ 308 h 341"/>
                <a:gd name="T72" fmla="*/ 70 w 92"/>
                <a:gd name="T73" fmla="*/ 320 h 341"/>
                <a:gd name="T74" fmla="*/ 76 w 92"/>
                <a:gd name="T75" fmla="*/ 332 h 341"/>
                <a:gd name="T76" fmla="*/ 80 w 92"/>
                <a:gd name="T77" fmla="*/ 338 h 341"/>
                <a:gd name="T78" fmla="*/ 85 w 92"/>
                <a:gd name="T79" fmla="*/ 341 h 341"/>
                <a:gd name="T80" fmla="*/ 88 w 92"/>
                <a:gd name="T81" fmla="*/ 341 h 341"/>
                <a:gd name="T82" fmla="*/ 88 w 92"/>
                <a:gd name="T83" fmla="*/ 341 h 341"/>
                <a:gd name="T84" fmla="*/ 88 w 92"/>
                <a:gd name="T85" fmla="*/ 338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1"/>
                <a:gd name="T131" fmla="*/ 92 w 92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1">
                  <a:moveTo>
                    <a:pt x="88" y="338"/>
                  </a:moveTo>
                  <a:lnTo>
                    <a:pt x="91" y="335"/>
                  </a:lnTo>
                  <a:lnTo>
                    <a:pt x="92" y="323"/>
                  </a:lnTo>
                  <a:lnTo>
                    <a:pt x="92" y="311"/>
                  </a:lnTo>
                  <a:lnTo>
                    <a:pt x="91" y="293"/>
                  </a:lnTo>
                  <a:lnTo>
                    <a:pt x="88" y="275"/>
                  </a:lnTo>
                  <a:lnTo>
                    <a:pt x="85" y="251"/>
                  </a:lnTo>
                  <a:lnTo>
                    <a:pt x="81" y="227"/>
                  </a:lnTo>
                  <a:lnTo>
                    <a:pt x="76" y="202"/>
                  </a:lnTo>
                  <a:lnTo>
                    <a:pt x="71" y="175"/>
                  </a:lnTo>
                  <a:lnTo>
                    <a:pt x="64" y="148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2"/>
                  </a:lnTo>
                  <a:lnTo>
                    <a:pt x="35" y="51"/>
                  </a:lnTo>
                  <a:lnTo>
                    <a:pt x="29" y="36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1" y="48"/>
                  </a:lnTo>
                  <a:lnTo>
                    <a:pt x="4" y="69"/>
                  </a:lnTo>
                  <a:lnTo>
                    <a:pt x="6" y="90"/>
                  </a:lnTo>
                  <a:lnTo>
                    <a:pt x="10" y="115"/>
                  </a:lnTo>
                  <a:lnTo>
                    <a:pt x="15" y="139"/>
                  </a:lnTo>
                  <a:lnTo>
                    <a:pt x="21" y="166"/>
                  </a:lnTo>
                  <a:lnTo>
                    <a:pt x="29" y="193"/>
                  </a:lnTo>
                  <a:lnTo>
                    <a:pt x="35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6" y="290"/>
                  </a:lnTo>
                  <a:lnTo>
                    <a:pt x="63" y="308"/>
                  </a:lnTo>
                  <a:lnTo>
                    <a:pt x="70" y="320"/>
                  </a:lnTo>
                  <a:lnTo>
                    <a:pt x="76" y="332"/>
                  </a:lnTo>
                  <a:lnTo>
                    <a:pt x="80" y="338"/>
                  </a:lnTo>
                  <a:lnTo>
                    <a:pt x="85" y="341"/>
                  </a:lnTo>
                  <a:lnTo>
                    <a:pt x="88" y="341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240"/>
            <p:cNvSpPr>
              <a:spLocks/>
            </p:cNvSpPr>
            <p:nvPr/>
          </p:nvSpPr>
          <p:spPr bwMode="auto">
            <a:xfrm>
              <a:off x="1014" y="2445"/>
              <a:ext cx="92" cy="341"/>
            </a:xfrm>
            <a:custGeom>
              <a:avLst/>
              <a:gdLst>
                <a:gd name="T0" fmla="*/ 88 w 92"/>
                <a:gd name="T1" fmla="*/ 338 h 341"/>
                <a:gd name="T2" fmla="*/ 91 w 92"/>
                <a:gd name="T3" fmla="*/ 335 h 341"/>
                <a:gd name="T4" fmla="*/ 92 w 92"/>
                <a:gd name="T5" fmla="*/ 323 h 341"/>
                <a:gd name="T6" fmla="*/ 92 w 92"/>
                <a:gd name="T7" fmla="*/ 311 h 341"/>
                <a:gd name="T8" fmla="*/ 91 w 92"/>
                <a:gd name="T9" fmla="*/ 293 h 341"/>
                <a:gd name="T10" fmla="*/ 88 w 92"/>
                <a:gd name="T11" fmla="*/ 275 h 341"/>
                <a:gd name="T12" fmla="*/ 85 w 92"/>
                <a:gd name="T13" fmla="*/ 251 h 341"/>
                <a:gd name="T14" fmla="*/ 81 w 92"/>
                <a:gd name="T15" fmla="*/ 227 h 341"/>
                <a:gd name="T16" fmla="*/ 76 w 92"/>
                <a:gd name="T17" fmla="*/ 202 h 341"/>
                <a:gd name="T18" fmla="*/ 71 w 92"/>
                <a:gd name="T19" fmla="*/ 175 h 341"/>
                <a:gd name="T20" fmla="*/ 64 w 92"/>
                <a:gd name="T21" fmla="*/ 148 h 341"/>
                <a:gd name="T22" fmla="*/ 56 w 92"/>
                <a:gd name="T23" fmla="*/ 121 h 341"/>
                <a:gd name="T24" fmla="*/ 50 w 92"/>
                <a:gd name="T25" fmla="*/ 97 h 341"/>
                <a:gd name="T26" fmla="*/ 42 w 92"/>
                <a:gd name="T27" fmla="*/ 72 h 341"/>
                <a:gd name="T28" fmla="*/ 35 w 92"/>
                <a:gd name="T29" fmla="*/ 51 h 341"/>
                <a:gd name="T30" fmla="*/ 29 w 92"/>
                <a:gd name="T31" fmla="*/ 36 h 341"/>
                <a:gd name="T32" fmla="*/ 22 w 92"/>
                <a:gd name="T33" fmla="*/ 21 h 341"/>
                <a:gd name="T34" fmla="*/ 17 w 92"/>
                <a:gd name="T35" fmla="*/ 9 h 341"/>
                <a:gd name="T36" fmla="*/ 12 w 92"/>
                <a:gd name="T37" fmla="*/ 3 h 341"/>
                <a:gd name="T38" fmla="*/ 6 w 92"/>
                <a:gd name="T39" fmla="*/ 0 h 341"/>
                <a:gd name="T40" fmla="*/ 4 w 92"/>
                <a:gd name="T41" fmla="*/ 3 h 341"/>
                <a:gd name="T42" fmla="*/ 1 w 92"/>
                <a:gd name="T43" fmla="*/ 9 h 341"/>
                <a:gd name="T44" fmla="*/ 0 w 92"/>
                <a:gd name="T45" fmla="*/ 18 h 341"/>
                <a:gd name="T46" fmla="*/ 0 w 92"/>
                <a:gd name="T47" fmla="*/ 33 h 341"/>
                <a:gd name="T48" fmla="*/ 1 w 92"/>
                <a:gd name="T49" fmla="*/ 48 h 341"/>
                <a:gd name="T50" fmla="*/ 4 w 92"/>
                <a:gd name="T51" fmla="*/ 69 h 341"/>
                <a:gd name="T52" fmla="*/ 6 w 92"/>
                <a:gd name="T53" fmla="*/ 90 h 341"/>
                <a:gd name="T54" fmla="*/ 10 w 92"/>
                <a:gd name="T55" fmla="*/ 115 h 341"/>
                <a:gd name="T56" fmla="*/ 15 w 92"/>
                <a:gd name="T57" fmla="*/ 139 h 341"/>
                <a:gd name="T58" fmla="*/ 21 w 92"/>
                <a:gd name="T59" fmla="*/ 166 h 341"/>
                <a:gd name="T60" fmla="*/ 29 w 92"/>
                <a:gd name="T61" fmla="*/ 193 h 341"/>
                <a:gd name="T62" fmla="*/ 35 w 92"/>
                <a:gd name="T63" fmla="*/ 221 h 341"/>
                <a:gd name="T64" fmla="*/ 42 w 92"/>
                <a:gd name="T65" fmla="*/ 248 h 341"/>
                <a:gd name="T66" fmla="*/ 50 w 92"/>
                <a:gd name="T67" fmla="*/ 269 h 341"/>
                <a:gd name="T68" fmla="*/ 56 w 92"/>
                <a:gd name="T69" fmla="*/ 290 h 341"/>
                <a:gd name="T70" fmla="*/ 63 w 92"/>
                <a:gd name="T71" fmla="*/ 308 h 341"/>
                <a:gd name="T72" fmla="*/ 70 w 92"/>
                <a:gd name="T73" fmla="*/ 320 h 341"/>
                <a:gd name="T74" fmla="*/ 76 w 92"/>
                <a:gd name="T75" fmla="*/ 332 h 341"/>
                <a:gd name="T76" fmla="*/ 80 w 92"/>
                <a:gd name="T77" fmla="*/ 338 h 341"/>
                <a:gd name="T78" fmla="*/ 85 w 92"/>
                <a:gd name="T79" fmla="*/ 341 h 341"/>
                <a:gd name="T80" fmla="*/ 88 w 92"/>
                <a:gd name="T81" fmla="*/ 341 h 341"/>
                <a:gd name="T82" fmla="*/ 88 w 92"/>
                <a:gd name="T83" fmla="*/ 341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338"/>
                  </a:moveTo>
                  <a:lnTo>
                    <a:pt x="91" y="335"/>
                  </a:lnTo>
                  <a:lnTo>
                    <a:pt x="92" y="323"/>
                  </a:lnTo>
                  <a:lnTo>
                    <a:pt x="92" y="311"/>
                  </a:lnTo>
                  <a:lnTo>
                    <a:pt x="91" y="293"/>
                  </a:lnTo>
                  <a:lnTo>
                    <a:pt x="88" y="275"/>
                  </a:lnTo>
                  <a:lnTo>
                    <a:pt x="85" y="251"/>
                  </a:lnTo>
                  <a:lnTo>
                    <a:pt x="81" y="227"/>
                  </a:lnTo>
                  <a:lnTo>
                    <a:pt x="76" y="202"/>
                  </a:lnTo>
                  <a:lnTo>
                    <a:pt x="71" y="175"/>
                  </a:lnTo>
                  <a:lnTo>
                    <a:pt x="64" y="148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2"/>
                  </a:lnTo>
                  <a:lnTo>
                    <a:pt x="35" y="51"/>
                  </a:lnTo>
                  <a:lnTo>
                    <a:pt x="29" y="36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1" y="48"/>
                  </a:lnTo>
                  <a:lnTo>
                    <a:pt x="4" y="69"/>
                  </a:lnTo>
                  <a:lnTo>
                    <a:pt x="6" y="90"/>
                  </a:lnTo>
                  <a:lnTo>
                    <a:pt x="10" y="115"/>
                  </a:lnTo>
                  <a:lnTo>
                    <a:pt x="15" y="139"/>
                  </a:lnTo>
                  <a:lnTo>
                    <a:pt x="21" y="166"/>
                  </a:lnTo>
                  <a:lnTo>
                    <a:pt x="29" y="193"/>
                  </a:lnTo>
                  <a:lnTo>
                    <a:pt x="35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6" y="290"/>
                  </a:lnTo>
                  <a:lnTo>
                    <a:pt x="63" y="308"/>
                  </a:lnTo>
                  <a:lnTo>
                    <a:pt x="70" y="320"/>
                  </a:lnTo>
                  <a:lnTo>
                    <a:pt x="76" y="332"/>
                  </a:lnTo>
                  <a:lnTo>
                    <a:pt x="80" y="338"/>
                  </a:lnTo>
                  <a:lnTo>
                    <a:pt x="85" y="341"/>
                  </a:lnTo>
                  <a:lnTo>
                    <a:pt x="88" y="341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241"/>
            <p:cNvSpPr>
              <a:spLocks/>
            </p:cNvSpPr>
            <p:nvPr/>
          </p:nvSpPr>
          <p:spPr bwMode="auto">
            <a:xfrm>
              <a:off x="1159" y="3022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6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9 w 92"/>
                <a:gd name="T11" fmla="*/ 276 h 342"/>
                <a:gd name="T12" fmla="*/ 85 w 92"/>
                <a:gd name="T13" fmla="*/ 254 h 342"/>
                <a:gd name="T14" fmla="*/ 82 w 92"/>
                <a:gd name="T15" fmla="*/ 230 h 342"/>
                <a:gd name="T16" fmla="*/ 76 w 92"/>
                <a:gd name="T17" fmla="*/ 203 h 342"/>
                <a:gd name="T18" fmla="*/ 71 w 92"/>
                <a:gd name="T19" fmla="*/ 176 h 342"/>
                <a:gd name="T20" fmla="*/ 64 w 92"/>
                <a:gd name="T21" fmla="*/ 149 h 342"/>
                <a:gd name="T22" fmla="*/ 56 w 92"/>
                <a:gd name="T23" fmla="*/ 121 h 342"/>
                <a:gd name="T24" fmla="*/ 50 w 92"/>
                <a:gd name="T25" fmla="*/ 97 h 342"/>
                <a:gd name="T26" fmla="*/ 42 w 92"/>
                <a:gd name="T27" fmla="*/ 73 h 342"/>
                <a:gd name="T28" fmla="*/ 35 w 92"/>
                <a:gd name="T29" fmla="*/ 52 h 342"/>
                <a:gd name="T30" fmla="*/ 29 w 92"/>
                <a:gd name="T31" fmla="*/ 37 h 342"/>
                <a:gd name="T32" fmla="*/ 22 w 92"/>
                <a:gd name="T33" fmla="*/ 22 h 342"/>
                <a:gd name="T34" fmla="*/ 17 w 92"/>
                <a:gd name="T35" fmla="*/ 13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9 h 342"/>
                <a:gd name="T46" fmla="*/ 0 w 92"/>
                <a:gd name="T47" fmla="*/ 34 h 342"/>
                <a:gd name="T48" fmla="*/ 1 w 92"/>
                <a:gd name="T49" fmla="*/ 49 h 342"/>
                <a:gd name="T50" fmla="*/ 4 w 92"/>
                <a:gd name="T51" fmla="*/ 70 h 342"/>
                <a:gd name="T52" fmla="*/ 6 w 92"/>
                <a:gd name="T53" fmla="*/ 91 h 342"/>
                <a:gd name="T54" fmla="*/ 12 w 92"/>
                <a:gd name="T55" fmla="*/ 115 h 342"/>
                <a:gd name="T56" fmla="*/ 16 w 92"/>
                <a:gd name="T57" fmla="*/ 140 h 342"/>
                <a:gd name="T58" fmla="*/ 22 w 92"/>
                <a:gd name="T59" fmla="*/ 167 h 342"/>
                <a:gd name="T60" fmla="*/ 29 w 92"/>
                <a:gd name="T61" fmla="*/ 197 h 342"/>
                <a:gd name="T62" fmla="*/ 35 w 92"/>
                <a:gd name="T63" fmla="*/ 224 h 342"/>
                <a:gd name="T64" fmla="*/ 43 w 92"/>
                <a:gd name="T65" fmla="*/ 248 h 342"/>
                <a:gd name="T66" fmla="*/ 50 w 92"/>
                <a:gd name="T67" fmla="*/ 270 h 342"/>
                <a:gd name="T68" fmla="*/ 58 w 92"/>
                <a:gd name="T69" fmla="*/ 291 h 342"/>
                <a:gd name="T70" fmla="*/ 64 w 92"/>
                <a:gd name="T71" fmla="*/ 309 h 342"/>
                <a:gd name="T72" fmla="*/ 70 w 92"/>
                <a:gd name="T73" fmla="*/ 324 h 342"/>
                <a:gd name="T74" fmla="*/ 76 w 92"/>
                <a:gd name="T75" fmla="*/ 333 h 342"/>
                <a:gd name="T76" fmla="*/ 82 w 92"/>
                <a:gd name="T77" fmla="*/ 339 h 342"/>
                <a:gd name="T78" fmla="*/ 85 w 92"/>
                <a:gd name="T79" fmla="*/ 342 h 342"/>
                <a:gd name="T80" fmla="*/ 89 w 92"/>
                <a:gd name="T81" fmla="*/ 342 h 342"/>
                <a:gd name="T82" fmla="*/ 89 w 92"/>
                <a:gd name="T83" fmla="*/ 342 h 342"/>
                <a:gd name="T84" fmla="*/ 88 w 92"/>
                <a:gd name="T85" fmla="*/ 339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9"/>
                  </a:moveTo>
                  <a:lnTo>
                    <a:pt x="91" y="336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9" y="276"/>
                  </a:lnTo>
                  <a:lnTo>
                    <a:pt x="85" y="254"/>
                  </a:lnTo>
                  <a:lnTo>
                    <a:pt x="82" y="230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4" y="149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3"/>
                  </a:lnTo>
                  <a:lnTo>
                    <a:pt x="35" y="52"/>
                  </a:lnTo>
                  <a:lnTo>
                    <a:pt x="29" y="37"/>
                  </a:lnTo>
                  <a:lnTo>
                    <a:pt x="22" y="22"/>
                  </a:lnTo>
                  <a:lnTo>
                    <a:pt x="17" y="1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4" y="70"/>
                  </a:lnTo>
                  <a:lnTo>
                    <a:pt x="6" y="91"/>
                  </a:lnTo>
                  <a:lnTo>
                    <a:pt x="12" y="115"/>
                  </a:lnTo>
                  <a:lnTo>
                    <a:pt x="16" y="140"/>
                  </a:lnTo>
                  <a:lnTo>
                    <a:pt x="22" y="167"/>
                  </a:lnTo>
                  <a:lnTo>
                    <a:pt x="29" y="197"/>
                  </a:lnTo>
                  <a:lnTo>
                    <a:pt x="35" y="224"/>
                  </a:lnTo>
                  <a:lnTo>
                    <a:pt x="43" y="248"/>
                  </a:lnTo>
                  <a:lnTo>
                    <a:pt x="50" y="270"/>
                  </a:lnTo>
                  <a:lnTo>
                    <a:pt x="58" y="291"/>
                  </a:lnTo>
                  <a:lnTo>
                    <a:pt x="64" y="309"/>
                  </a:lnTo>
                  <a:lnTo>
                    <a:pt x="70" y="324"/>
                  </a:lnTo>
                  <a:lnTo>
                    <a:pt x="76" y="333"/>
                  </a:lnTo>
                  <a:lnTo>
                    <a:pt x="82" y="339"/>
                  </a:lnTo>
                  <a:lnTo>
                    <a:pt x="85" y="342"/>
                  </a:lnTo>
                  <a:lnTo>
                    <a:pt x="89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242"/>
            <p:cNvSpPr>
              <a:spLocks/>
            </p:cNvSpPr>
            <p:nvPr/>
          </p:nvSpPr>
          <p:spPr bwMode="auto">
            <a:xfrm>
              <a:off x="1159" y="3022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6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9 w 92"/>
                <a:gd name="T11" fmla="*/ 276 h 342"/>
                <a:gd name="T12" fmla="*/ 85 w 92"/>
                <a:gd name="T13" fmla="*/ 254 h 342"/>
                <a:gd name="T14" fmla="*/ 82 w 92"/>
                <a:gd name="T15" fmla="*/ 230 h 342"/>
                <a:gd name="T16" fmla="*/ 76 w 92"/>
                <a:gd name="T17" fmla="*/ 203 h 342"/>
                <a:gd name="T18" fmla="*/ 71 w 92"/>
                <a:gd name="T19" fmla="*/ 176 h 342"/>
                <a:gd name="T20" fmla="*/ 64 w 92"/>
                <a:gd name="T21" fmla="*/ 149 h 342"/>
                <a:gd name="T22" fmla="*/ 56 w 92"/>
                <a:gd name="T23" fmla="*/ 121 h 342"/>
                <a:gd name="T24" fmla="*/ 50 w 92"/>
                <a:gd name="T25" fmla="*/ 97 h 342"/>
                <a:gd name="T26" fmla="*/ 42 w 92"/>
                <a:gd name="T27" fmla="*/ 73 h 342"/>
                <a:gd name="T28" fmla="*/ 35 w 92"/>
                <a:gd name="T29" fmla="*/ 52 h 342"/>
                <a:gd name="T30" fmla="*/ 29 w 92"/>
                <a:gd name="T31" fmla="*/ 37 h 342"/>
                <a:gd name="T32" fmla="*/ 22 w 92"/>
                <a:gd name="T33" fmla="*/ 22 h 342"/>
                <a:gd name="T34" fmla="*/ 17 w 92"/>
                <a:gd name="T35" fmla="*/ 13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9 h 342"/>
                <a:gd name="T46" fmla="*/ 0 w 92"/>
                <a:gd name="T47" fmla="*/ 34 h 342"/>
                <a:gd name="T48" fmla="*/ 1 w 92"/>
                <a:gd name="T49" fmla="*/ 49 h 342"/>
                <a:gd name="T50" fmla="*/ 4 w 92"/>
                <a:gd name="T51" fmla="*/ 70 h 342"/>
                <a:gd name="T52" fmla="*/ 6 w 92"/>
                <a:gd name="T53" fmla="*/ 91 h 342"/>
                <a:gd name="T54" fmla="*/ 12 w 92"/>
                <a:gd name="T55" fmla="*/ 115 h 342"/>
                <a:gd name="T56" fmla="*/ 16 w 92"/>
                <a:gd name="T57" fmla="*/ 140 h 342"/>
                <a:gd name="T58" fmla="*/ 22 w 92"/>
                <a:gd name="T59" fmla="*/ 167 h 342"/>
                <a:gd name="T60" fmla="*/ 29 w 92"/>
                <a:gd name="T61" fmla="*/ 197 h 342"/>
                <a:gd name="T62" fmla="*/ 35 w 92"/>
                <a:gd name="T63" fmla="*/ 224 h 342"/>
                <a:gd name="T64" fmla="*/ 43 w 92"/>
                <a:gd name="T65" fmla="*/ 248 h 342"/>
                <a:gd name="T66" fmla="*/ 50 w 92"/>
                <a:gd name="T67" fmla="*/ 270 h 342"/>
                <a:gd name="T68" fmla="*/ 58 w 92"/>
                <a:gd name="T69" fmla="*/ 291 h 342"/>
                <a:gd name="T70" fmla="*/ 64 w 92"/>
                <a:gd name="T71" fmla="*/ 309 h 342"/>
                <a:gd name="T72" fmla="*/ 70 w 92"/>
                <a:gd name="T73" fmla="*/ 324 h 342"/>
                <a:gd name="T74" fmla="*/ 76 w 92"/>
                <a:gd name="T75" fmla="*/ 333 h 342"/>
                <a:gd name="T76" fmla="*/ 82 w 92"/>
                <a:gd name="T77" fmla="*/ 339 h 342"/>
                <a:gd name="T78" fmla="*/ 85 w 92"/>
                <a:gd name="T79" fmla="*/ 342 h 342"/>
                <a:gd name="T80" fmla="*/ 89 w 92"/>
                <a:gd name="T81" fmla="*/ 342 h 342"/>
                <a:gd name="T82" fmla="*/ 89 w 92"/>
                <a:gd name="T83" fmla="*/ 342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6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9" y="276"/>
                  </a:lnTo>
                  <a:lnTo>
                    <a:pt x="85" y="254"/>
                  </a:lnTo>
                  <a:lnTo>
                    <a:pt x="82" y="230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4" y="149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3"/>
                  </a:lnTo>
                  <a:lnTo>
                    <a:pt x="35" y="52"/>
                  </a:lnTo>
                  <a:lnTo>
                    <a:pt x="29" y="37"/>
                  </a:lnTo>
                  <a:lnTo>
                    <a:pt x="22" y="22"/>
                  </a:lnTo>
                  <a:lnTo>
                    <a:pt x="17" y="1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4" y="70"/>
                  </a:lnTo>
                  <a:lnTo>
                    <a:pt x="6" y="91"/>
                  </a:lnTo>
                  <a:lnTo>
                    <a:pt x="12" y="115"/>
                  </a:lnTo>
                  <a:lnTo>
                    <a:pt x="16" y="140"/>
                  </a:lnTo>
                  <a:lnTo>
                    <a:pt x="22" y="167"/>
                  </a:lnTo>
                  <a:lnTo>
                    <a:pt x="29" y="197"/>
                  </a:lnTo>
                  <a:lnTo>
                    <a:pt x="35" y="224"/>
                  </a:lnTo>
                  <a:lnTo>
                    <a:pt x="43" y="248"/>
                  </a:lnTo>
                  <a:lnTo>
                    <a:pt x="50" y="270"/>
                  </a:lnTo>
                  <a:lnTo>
                    <a:pt x="58" y="291"/>
                  </a:lnTo>
                  <a:lnTo>
                    <a:pt x="64" y="309"/>
                  </a:lnTo>
                  <a:lnTo>
                    <a:pt x="70" y="324"/>
                  </a:lnTo>
                  <a:lnTo>
                    <a:pt x="76" y="333"/>
                  </a:lnTo>
                  <a:lnTo>
                    <a:pt x="82" y="339"/>
                  </a:lnTo>
                  <a:lnTo>
                    <a:pt x="85" y="342"/>
                  </a:lnTo>
                  <a:lnTo>
                    <a:pt x="89" y="342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243"/>
            <p:cNvSpPr>
              <a:spLocks/>
            </p:cNvSpPr>
            <p:nvPr/>
          </p:nvSpPr>
          <p:spPr bwMode="auto">
            <a:xfrm>
              <a:off x="931" y="2620"/>
              <a:ext cx="149" cy="212"/>
            </a:xfrm>
            <a:custGeom>
              <a:avLst/>
              <a:gdLst>
                <a:gd name="T0" fmla="*/ 147 w 149"/>
                <a:gd name="T1" fmla="*/ 203 h 212"/>
                <a:gd name="T2" fmla="*/ 149 w 149"/>
                <a:gd name="T3" fmla="*/ 194 h 212"/>
                <a:gd name="T4" fmla="*/ 147 w 149"/>
                <a:gd name="T5" fmla="*/ 185 h 212"/>
                <a:gd name="T6" fmla="*/ 145 w 149"/>
                <a:gd name="T7" fmla="*/ 173 h 212"/>
                <a:gd name="T8" fmla="*/ 139 w 149"/>
                <a:gd name="T9" fmla="*/ 160 h 212"/>
                <a:gd name="T10" fmla="*/ 134 w 149"/>
                <a:gd name="T11" fmla="*/ 145 h 212"/>
                <a:gd name="T12" fmla="*/ 126 w 149"/>
                <a:gd name="T13" fmla="*/ 130 h 212"/>
                <a:gd name="T14" fmla="*/ 117 w 149"/>
                <a:gd name="T15" fmla="*/ 112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4 h 212"/>
                <a:gd name="T22" fmla="*/ 72 w 149"/>
                <a:gd name="T23" fmla="*/ 49 h 212"/>
                <a:gd name="T24" fmla="*/ 60 w 149"/>
                <a:gd name="T25" fmla="*/ 36 h 212"/>
                <a:gd name="T26" fmla="*/ 50 w 149"/>
                <a:gd name="T27" fmla="*/ 24 h 212"/>
                <a:gd name="T28" fmla="*/ 39 w 149"/>
                <a:gd name="T29" fmla="*/ 15 h 212"/>
                <a:gd name="T30" fmla="*/ 30 w 149"/>
                <a:gd name="T31" fmla="*/ 6 h 212"/>
                <a:gd name="T32" fmla="*/ 21 w 149"/>
                <a:gd name="T33" fmla="*/ 3 h 212"/>
                <a:gd name="T34" fmla="*/ 14 w 149"/>
                <a:gd name="T35" fmla="*/ 0 h 212"/>
                <a:gd name="T36" fmla="*/ 7 w 149"/>
                <a:gd name="T37" fmla="*/ 0 h 212"/>
                <a:gd name="T38" fmla="*/ 3 w 149"/>
                <a:gd name="T39" fmla="*/ 3 h 212"/>
                <a:gd name="T40" fmla="*/ 1 w 149"/>
                <a:gd name="T41" fmla="*/ 6 h 212"/>
                <a:gd name="T42" fmla="*/ 0 w 149"/>
                <a:gd name="T43" fmla="*/ 15 h 212"/>
                <a:gd name="T44" fmla="*/ 1 w 149"/>
                <a:gd name="T45" fmla="*/ 24 h 212"/>
                <a:gd name="T46" fmla="*/ 3 w 149"/>
                <a:gd name="T47" fmla="*/ 36 h 212"/>
                <a:gd name="T48" fmla="*/ 9 w 149"/>
                <a:gd name="T49" fmla="*/ 52 h 212"/>
                <a:gd name="T50" fmla="*/ 15 w 149"/>
                <a:gd name="T51" fmla="*/ 64 h 212"/>
                <a:gd name="T52" fmla="*/ 22 w 149"/>
                <a:gd name="T53" fmla="*/ 79 h 212"/>
                <a:gd name="T54" fmla="*/ 31 w 149"/>
                <a:gd name="T55" fmla="*/ 97 h 212"/>
                <a:gd name="T56" fmla="*/ 42 w 149"/>
                <a:gd name="T57" fmla="*/ 112 h 212"/>
                <a:gd name="T58" fmla="*/ 52 w 149"/>
                <a:gd name="T59" fmla="*/ 130 h 212"/>
                <a:gd name="T60" fmla="*/ 64 w 149"/>
                <a:gd name="T61" fmla="*/ 145 h 212"/>
                <a:gd name="T62" fmla="*/ 76 w 149"/>
                <a:gd name="T63" fmla="*/ 160 h 212"/>
                <a:gd name="T64" fmla="*/ 88 w 149"/>
                <a:gd name="T65" fmla="*/ 176 h 212"/>
                <a:gd name="T66" fmla="*/ 98 w 149"/>
                <a:gd name="T67" fmla="*/ 185 h 212"/>
                <a:gd name="T68" fmla="*/ 109 w 149"/>
                <a:gd name="T69" fmla="*/ 197 h 212"/>
                <a:gd name="T70" fmla="*/ 120 w 149"/>
                <a:gd name="T71" fmla="*/ 203 h 212"/>
                <a:gd name="T72" fmla="*/ 127 w 149"/>
                <a:gd name="T73" fmla="*/ 209 h 212"/>
                <a:gd name="T74" fmla="*/ 135 w 149"/>
                <a:gd name="T75" fmla="*/ 212 h 212"/>
                <a:gd name="T76" fmla="*/ 141 w 149"/>
                <a:gd name="T77" fmla="*/ 212 h 212"/>
                <a:gd name="T78" fmla="*/ 146 w 149"/>
                <a:gd name="T79" fmla="*/ 209 h 212"/>
                <a:gd name="T80" fmla="*/ 149 w 149"/>
                <a:gd name="T81" fmla="*/ 203 h 212"/>
                <a:gd name="T82" fmla="*/ 149 w 149"/>
                <a:gd name="T83" fmla="*/ 203 h 212"/>
                <a:gd name="T84" fmla="*/ 147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7" y="203"/>
                  </a:moveTo>
                  <a:lnTo>
                    <a:pt x="149" y="194"/>
                  </a:lnTo>
                  <a:lnTo>
                    <a:pt x="147" y="185"/>
                  </a:lnTo>
                  <a:lnTo>
                    <a:pt x="145" y="173"/>
                  </a:lnTo>
                  <a:lnTo>
                    <a:pt x="139" y="160"/>
                  </a:lnTo>
                  <a:lnTo>
                    <a:pt x="134" y="145"/>
                  </a:lnTo>
                  <a:lnTo>
                    <a:pt x="126" y="130"/>
                  </a:lnTo>
                  <a:lnTo>
                    <a:pt x="117" y="112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4"/>
                  </a:lnTo>
                  <a:lnTo>
                    <a:pt x="72" y="49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6"/>
                  </a:lnTo>
                  <a:lnTo>
                    <a:pt x="9" y="52"/>
                  </a:lnTo>
                  <a:lnTo>
                    <a:pt x="15" y="64"/>
                  </a:lnTo>
                  <a:lnTo>
                    <a:pt x="22" y="79"/>
                  </a:lnTo>
                  <a:lnTo>
                    <a:pt x="31" y="97"/>
                  </a:lnTo>
                  <a:lnTo>
                    <a:pt x="42" y="112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6"/>
                  </a:lnTo>
                  <a:lnTo>
                    <a:pt x="98" y="185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7" y="209"/>
                  </a:lnTo>
                  <a:lnTo>
                    <a:pt x="135" y="212"/>
                  </a:lnTo>
                  <a:lnTo>
                    <a:pt x="141" y="212"/>
                  </a:lnTo>
                  <a:lnTo>
                    <a:pt x="146" y="209"/>
                  </a:lnTo>
                  <a:lnTo>
                    <a:pt x="149" y="203"/>
                  </a:lnTo>
                  <a:lnTo>
                    <a:pt x="147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244"/>
            <p:cNvSpPr>
              <a:spLocks/>
            </p:cNvSpPr>
            <p:nvPr/>
          </p:nvSpPr>
          <p:spPr bwMode="auto">
            <a:xfrm>
              <a:off x="931" y="2620"/>
              <a:ext cx="149" cy="212"/>
            </a:xfrm>
            <a:custGeom>
              <a:avLst/>
              <a:gdLst>
                <a:gd name="T0" fmla="*/ 147 w 149"/>
                <a:gd name="T1" fmla="*/ 203 h 212"/>
                <a:gd name="T2" fmla="*/ 149 w 149"/>
                <a:gd name="T3" fmla="*/ 194 h 212"/>
                <a:gd name="T4" fmla="*/ 147 w 149"/>
                <a:gd name="T5" fmla="*/ 185 h 212"/>
                <a:gd name="T6" fmla="*/ 145 w 149"/>
                <a:gd name="T7" fmla="*/ 173 h 212"/>
                <a:gd name="T8" fmla="*/ 139 w 149"/>
                <a:gd name="T9" fmla="*/ 160 h 212"/>
                <a:gd name="T10" fmla="*/ 134 w 149"/>
                <a:gd name="T11" fmla="*/ 145 h 212"/>
                <a:gd name="T12" fmla="*/ 126 w 149"/>
                <a:gd name="T13" fmla="*/ 130 h 212"/>
                <a:gd name="T14" fmla="*/ 117 w 149"/>
                <a:gd name="T15" fmla="*/ 112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4 h 212"/>
                <a:gd name="T22" fmla="*/ 72 w 149"/>
                <a:gd name="T23" fmla="*/ 49 h 212"/>
                <a:gd name="T24" fmla="*/ 60 w 149"/>
                <a:gd name="T25" fmla="*/ 36 h 212"/>
                <a:gd name="T26" fmla="*/ 50 w 149"/>
                <a:gd name="T27" fmla="*/ 24 h 212"/>
                <a:gd name="T28" fmla="*/ 39 w 149"/>
                <a:gd name="T29" fmla="*/ 15 h 212"/>
                <a:gd name="T30" fmla="*/ 30 w 149"/>
                <a:gd name="T31" fmla="*/ 6 h 212"/>
                <a:gd name="T32" fmla="*/ 21 w 149"/>
                <a:gd name="T33" fmla="*/ 3 h 212"/>
                <a:gd name="T34" fmla="*/ 14 w 149"/>
                <a:gd name="T35" fmla="*/ 0 h 212"/>
                <a:gd name="T36" fmla="*/ 7 w 149"/>
                <a:gd name="T37" fmla="*/ 0 h 212"/>
                <a:gd name="T38" fmla="*/ 3 w 149"/>
                <a:gd name="T39" fmla="*/ 3 h 212"/>
                <a:gd name="T40" fmla="*/ 1 w 149"/>
                <a:gd name="T41" fmla="*/ 6 h 212"/>
                <a:gd name="T42" fmla="*/ 0 w 149"/>
                <a:gd name="T43" fmla="*/ 15 h 212"/>
                <a:gd name="T44" fmla="*/ 1 w 149"/>
                <a:gd name="T45" fmla="*/ 24 h 212"/>
                <a:gd name="T46" fmla="*/ 3 w 149"/>
                <a:gd name="T47" fmla="*/ 36 h 212"/>
                <a:gd name="T48" fmla="*/ 9 w 149"/>
                <a:gd name="T49" fmla="*/ 52 h 212"/>
                <a:gd name="T50" fmla="*/ 15 w 149"/>
                <a:gd name="T51" fmla="*/ 64 h 212"/>
                <a:gd name="T52" fmla="*/ 22 w 149"/>
                <a:gd name="T53" fmla="*/ 79 h 212"/>
                <a:gd name="T54" fmla="*/ 31 w 149"/>
                <a:gd name="T55" fmla="*/ 97 h 212"/>
                <a:gd name="T56" fmla="*/ 42 w 149"/>
                <a:gd name="T57" fmla="*/ 112 h 212"/>
                <a:gd name="T58" fmla="*/ 52 w 149"/>
                <a:gd name="T59" fmla="*/ 130 h 212"/>
                <a:gd name="T60" fmla="*/ 64 w 149"/>
                <a:gd name="T61" fmla="*/ 145 h 212"/>
                <a:gd name="T62" fmla="*/ 76 w 149"/>
                <a:gd name="T63" fmla="*/ 160 h 212"/>
                <a:gd name="T64" fmla="*/ 88 w 149"/>
                <a:gd name="T65" fmla="*/ 176 h 212"/>
                <a:gd name="T66" fmla="*/ 98 w 149"/>
                <a:gd name="T67" fmla="*/ 185 h 212"/>
                <a:gd name="T68" fmla="*/ 109 w 149"/>
                <a:gd name="T69" fmla="*/ 197 h 212"/>
                <a:gd name="T70" fmla="*/ 120 w 149"/>
                <a:gd name="T71" fmla="*/ 203 h 212"/>
                <a:gd name="T72" fmla="*/ 127 w 149"/>
                <a:gd name="T73" fmla="*/ 209 h 212"/>
                <a:gd name="T74" fmla="*/ 135 w 149"/>
                <a:gd name="T75" fmla="*/ 212 h 212"/>
                <a:gd name="T76" fmla="*/ 141 w 149"/>
                <a:gd name="T77" fmla="*/ 212 h 212"/>
                <a:gd name="T78" fmla="*/ 146 w 149"/>
                <a:gd name="T79" fmla="*/ 209 h 212"/>
                <a:gd name="T80" fmla="*/ 149 w 149"/>
                <a:gd name="T81" fmla="*/ 203 h 212"/>
                <a:gd name="T82" fmla="*/ 149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7" y="203"/>
                  </a:moveTo>
                  <a:lnTo>
                    <a:pt x="149" y="194"/>
                  </a:lnTo>
                  <a:lnTo>
                    <a:pt x="147" y="185"/>
                  </a:lnTo>
                  <a:lnTo>
                    <a:pt x="145" y="173"/>
                  </a:lnTo>
                  <a:lnTo>
                    <a:pt x="139" y="160"/>
                  </a:lnTo>
                  <a:lnTo>
                    <a:pt x="134" y="145"/>
                  </a:lnTo>
                  <a:lnTo>
                    <a:pt x="126" y="130"/>
                  </a:lnTo>
                  <a:lnTo>
                    <a:pt x="117" y="112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4"/>
                  </a:lnTo>
                  <a:lnTo>
                    <a:pt x="72" y="49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6"/>
                  </a:lnTo>
                  <a:lnTo>
                    <a:pt x="9" y="52"/>
                  </a:lnTo>
                  <a:lnTo>
                    <a:pt x="15" y="64"/>
                  </a:lnTo>
                  <a:lnTo>
                    <a:pt x="22" y="79"/>
                  </a:lnTo>
                  <a:lnTo>
                    <a:pt x="31" y="97"/>
                  </a:lnTo>
                  <a:lnTo>
                    <a:pt x="42" y="112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6"/>
                  </a:lnTo>
                  <a:lnTo>
                    <a:pt x="98" y="185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7" y="209"/>
                  </a:lnTo>
                  <a:lnTo>
                    <a:pt x="135" y="212"/>
                  </a:lnTo>
                  <a:lnTo>
                    <a:pt x="141" y="212"/>
                  </a:lnTo>
                  <a:lnTo>
                    <a:pt x="146" y="209"/>
                  </a:lnTo>
                  <a:lnTo>
                    <a:pt x="149" y="20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245"/>
            <p:cNvSpPr>
              <a:spLocks/>
            </p:cNvSpPr>
            <p:nvPr/>
          </p:nvSpPr>
          <p:spPr bwMode="auto">
            <a:xfrm>
              <a:off x="1182" y="2953"/>
              <a:ext cx="150" cy="212"/>
            </a:xfrm>
            <a:custGeom>
              <a:avLst/>
              <a:gdLst>
                <a:gd name="T0" fmla="*/ 148 w 150"/>
                <a:gd name="T1" fmla="*/ 203 h 212"/>
                <a:gd name="T2" fmla="*/ 150 w 150"/>
                <a:gd name="T3" fmla="*/ 196 h 212"/>
                <a:gd name="T4" fmla="*/ 148 w 150"/>
                <a:gd name="T5" fmla="*/ 184 h 212"/>
                <a:gd name="T6" fmla="*/ 146 w 150"/>
                <a:gd name="T7" fmla="*/ 172 h 212"/>
                <a:gd name="T8" fmla="*/ 140 w 150"/>
                <a:gd name="T9" fmla="*/ 160 h 212"/>
                <a:gd name="T10" fmla="*/ 135 w 150"/>
                <a:gd name="T11" fmla="*/ 145 h 212"/>
                <a:gd name="T12" fmla="*/ 127 w 150"/>
                <a:gd name="T13" fmla="*/ 130 h 212"/>
                <a:gd name="T14" fmla="*/ 118 w 150"/>
                <a:gd name="T15" fmla="*/ 115 h 212"/>
                <a:gd name="T16" fmla="*/ 109 w 150"/>
                <a:gd name="T17" fmla="*/ 97 h 212"/>
                <a:gd name="T18" fmla="*/ 97 w 150"/>
                <a:gd name="T19" fmla="*/ 82 h 212"/>
                <a:gd name="T20" fmla="*/ 85 w 150"/>
                <a:gd name="T21" fmla="*/ 63 h 212"/>
                <a:gd name="T22" fmla="*/ 73 w 150"/>
                <a:gd name="T23" fmla="*/ 48 h 212"/>
                <a:gd name="T24" fmla="*/ 61 w 150"/>
                <a:gd name="T25" fmla="*/ 36 h 212"/>
                <a:gd name="T26" fmla="*/ 51 w 150"/>
                <a:gd name="T27" fmla="*/ 24 h 212"/>
                <a:gd name="T28" fmla="*/ 40 w 150"/>
                <a:gd name="T29" fmla="*/ 15 h 212"/>
                <a:gd name="T30" fmla="*/ 31 w 150"/>
                <a:gd name="T31" fmla="*/ 9 h 212"/>
                <a:gd name="T32" fmla="*/ 22 w 150"/>
                <a:gd name="T33" fmla="*/ 3 h 212"/>
                <a:gd name="T34" fmla="*/ 15 w 150"/>
                <a:gd name="T35" fmla="*/ 0 h 212"/>
                <a:gd name="T36" fmla="*/ 8 w 150"/>
                <a:gd name="T37" fmla="*/ 0 h 212"/>
                <a:gd name="T38" fmla="*/ 4 w 150"/>
                <a:gd name="T39" fmla="*/ 3 h 212"/>
                <a:gd name="T40" fmla="*/ 2 w 150"/>
                <a:gd name="T41" fmla="*/ 9 h 212"/>
                <a:gd name="T42" fmla="*/ 0 w 150"/>
                <a:gd name="T43" fmla="*/ 15 h 212"/>
                <a:gd name="T44" fmla="*/ 2 w 150"/>
                <a:gd name="T45" fmla="*/ 27 h 212"/>
                <a:gd name="T46" fmla="*/ 4 w 150"/>
                <a:gd name="T47" fmla="*/ 36 h 212"/>
                <a:gd name="T48" fmla="*/ 10 w 150"/>
                <a:gd name="T49" fmla="*/ 51 h 212"/>
                <a:gd name="T50" fmla="*/ 16 w 150"/>
                <a:gd name="T51" fmla="*/ 66 h 212"/>
                <a:gd name="T52" fmla="*/ 23 w 150"/>
                <a:gd name="T53" fmla="*/ 82 h 212"/>
                <a:gd name="T54" fmla="*/ 32 w 150"/>
                <a:gd name="T55" fmla="*/ 97 h 212"/>
                <a:gd name="T56" fmla="*/ 43 w 150"/>
                <a:gd name="T57" fmla="*/ 115 h 212"/>
                <a:gd name="T58" fmla="*/ 53 w 150"/>
                <a:gd name="T59" fmla="*/ 130 h 212"/>
                <a:gd name="T60" fmla="*/ 65 w 150"/>
                <a:gd name="T61" fmla="*/ 145 h 212"/>
                <a:gd name="T62" fmla="*/ 77 w 150"/>
                <a:gd name="T63" fmla="*/ 160 h 212"/>
                <a:gd name="T64" fmla="*/ 89 w 150"/>
                <a:gd name="T65" fmla="*/ 175 h 212"/>
                <a:gd name="T66" fmla="*/ 99 w 150"/>
                <a:gd name="T67" fmla="*/ 187 h 212"/>
                <a:gd name="T68" fmla="*/ 110 w 150"/>
                <a:gd name="T69" fmla="*/ 196 h 212"/>
                <a:gd name="T70" fmla="*/ 121 w 150"/>
                <a:gd name="T71" fmla="*/ 203 h 212"/>
                <a:gd name="T72" fmla="*/ 128 w 150"/>
                <a:gd name="T73" fmla="*/ 209 h 212"/>
                <a:gd name="T74" fmla="*/ 136 w 150"/>
                <a:gd name="T75" fmla="*/ 212 h 212"/>
                <a:gd name="T76" fmla="*/ 142 w 150"/>
                <a:gd name="T77" fmla="*/ 212 h 212"/>
                <a:gd name="T78" fmla="*/ 147 w 150"/>
                <a:gd name="T79" fmla="*/ 209 h 212"/>
                <a:gd name="T80" fmla="*/ 150 w 150"/>
                <a:gd name="T81" fmla="*/ 203 h 212"/>
                <a:gd name="T82" fmla="*/ 150 w 150"/>
                <a:gd name="T83" fmla="*/ 203 h 212"/>
                <a:gd name="T84" fmla="*/ 148 w 150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212"/>
                <a:gd name="T131" fmla="*/ 150 w 150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212">
                  <a:moveTo>
                    <a:pt x="148" y="203"/>
                  </a:moveTo>
                  <a:lnTo>
                    <a:pt x="150" y="196"/>
                  </a:lnTo>
                  <a:lnTo>
                    <a:pt x="148" y="184"/>
                  </a:lnTo>
                  <a:lnTo>
                    <a:pt x="146" y="172"/>
                  </a:lnTo>
                  <a:lnTo>
                    <a:pt x="140" y="160"/>
                  </a:lnTo>
                  <a:lnTo>
                    <a:pt x="135" y="145"/>
                  </a:lnTo>
                  <a:lnTo>
                    <a:pt x="127" y="130"/>
                  </a:lnTo>
                  <a:lnTo>
                    <a:pt x="118" y="115"/>
                  </a:lnTo>
                  <a:lnTo>
                    <a:pt x="109" y="97"/>
                  </a:lnTo>
                  <a:lnTo>
                    <a:pt x="97" y="82"/>
                  </a:lnTo>
                  <a:lnTo>
                    <a:pt x="85" y="63"/>
                  </a:lnTo>
                  <a:lnTo>
                    <a:pt x="73" y="48"/>
                  </a:lnTo>
                  <a:lnTo>
                    <a:pt x="61" y="36"/>
                  </a:lnTo>
                  <a:lnTo>
                    <a:pt x="51" y="24"/>
                  </a:lnTo>
                  <a:lnTo>
                    <a:pt x="40" y="15"/>
                  </a:lnTo>
                  <a:lnTo>
                    <a:pt x="31" y="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4" y="36"/>
                  </a:lnTo>
                  <a:lnTo>
                    <a:pt x="10" y="51"/>
                  </a:lnTo>
                  <a:lnTo>
                    <a:pt x="16" y="66"/>
                  </a:lnTo>
                  <a:lnTo>
                    <a:pt x="23" y="82"/>
                  </a:lnTo>
                  <a:lnTo>
                    <a:pt x="32" y="97"/>
                  </a:lnTo>
                  <a:lnTo>
                    <a:pt x="43" y="115"/>
                  </a:lnTo>
                  <a:lnTo>
                    <a:pt x="53" y="130"/>
                  </a:lnTo>
                  <a:lnTo>
                    <a:pt x="65" y="145"/>
                  </a:lnTo>
                  <a:lnTo>
                    <a:pt x="77" y="160"/>
                  </a:lnTo>
                  <a:lnTo>
                    <a:pt x="89" y="175"/>
                  </a:lnTo>
                  <a:lnTo>
                    <a:pt x="99" y="187"/>
                  </a:lnTo>
                  <a:lnTo>
                    <a:pt x="110" y="196"/>
                  </a:lnTo>
                  <a:lnTo>
                    <a:pt x="121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2" y="212"/>
                  </a:lnTo>
                  <a:lnTo>
                    <a:pt x="147" y="209"/>
                  </a:lnTo>
                  <a:lnTo>
                    <a:pt x="150" y="203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246"/>
            <p:cNvSpPr>
              <a:spLocks/>
            </p:cNvSpPr>
            <p:nvPr/>
          </p:nvSpPr>
          <p:spPr bwMode="auto">
            <a:xfrm>
              <a:off x="1182" y="2953"/>
              <a:ext cx="150" cy="212"/>
            </a:xfrm>
            <a:custGeom>
              <a:avLst/>
              <a:gdLst>
                <a:gd name="T0" fmla="*/ 148 w 150"/>
                <a:gd name="T1" fmla="*/ 203 h 212"/>
                <a:gd name="T2" fmla="*/ 150 w 150"/>
                <a:gd name="T3" fmla="*/ 196 h 212"/>
                <a:gd name="T4" fmla="*/ 148 w 150"/>
                <a:gd name="T5" fmla="*/ 184 h 212"/>
                <a:gd name="T6" fmla="*/ 146 w 150"/>
                <a:gd name="T7" fmla="*/ 172 h 212"/>
                <a:gd name="T8" fmla="*/ 140 w 150"/>
                <a:gd name="T9" fmla="*/ 160 h 212"/>
                <a:gd name="T10" fmla="*/ 135 w 150"/>
                <a:gd name="T11" fmla="*/ 145 h 212"/>
                <a:gd name="T12" fmla="*/ 127 w 150"/>
                <a:gd name="T13" fmla="*/ 130 h 212"/>
                <a:gd name="T14" fmla="*/ 118 w 150"/>
                <a:gd name="T15" fmla="*/ 115 h 212"/>
                <a:gd name="T16" fmla="*/ 109 w 150"/>
                <a:gd name="T17" fmla="*/ 97 h 212"/>
                <a:gd name="T18" fmla="*/ 97 w 150"/>
                <a:gd name="T19" fmla="*/ 82 h 212"/>
                <a:gd name="T20" fmla="*/ 85 w 150"/>
                <a:gd name="T21" fmla="*/ 63 h 212"/>
                <a:gd name="T22" fmla="*/ 73 w 150"/>
                <a:gd name="T23" fmla="*/ 48 h 212"/>
                <a:gd name="T24" fmla="*/ 61 w 150"/>
                <a:gd name="T25" fmla="*/ 36 h 212"/>
                <a:gd name="T26" fmla="*/ 51 w 150"/>
                <a:gd name="T27" fmla="*/ 24 h 212"/>
                <a:gd name="T28" fmla="*/ 40 w 150"/>
                <a:gd name="T29" fmla="*/ 15 h 212"/>
                <a:gd name="T30" fmla="*/ 31 w 150"/>
                <a:gd name="T31" fmla="*/ 9 h 212"/>
                <a:gd name="T32" fmla="*/ 22 w 150"/>
                <a:gd name="T33" fmla="*/ 3 h 212"/>
                <a:gd name="T34" fmla="*/ 15 w 150"/>
                <a:gd name="T35" fmla="*/ 0 h 212"/>
                <a:gd name="T36" fmla="*/ 8 w 150"/>
                <a:gd name="T37" fmla="*/ 0 h 212"/>
                <a:gd name="T38" fmla="*/ 4 w 150"/>
                <a:gd name="T39" fmla="*/ 3 h 212"/>
                <a:gd name="T40" fmla="*/ 2 w 150"/>
                <a:gd name="T41" fmla="*/ 9 h 212"/>
                <a:gd name="T42" fmla="*/ 0 w 150"/>
                <a:gd name="T43" fmla="*/ 15 h 212"/>
                <a:gd name="T44" fmla="*/ 2 w 150"/>
                <a:gd name="T45" fmla="*/ 27 h 212"/>
                <a:gd name="T46" fmla="*/ 4 w 150"/>
                <a:gd name="T47" fmla="*/ 36 h 212"/>
                <a:gd name="T48" fmla="*/ 10 w 150"/>
                <a:gd name="T49" fmla="*/ 51 h 212"/>
                <a:gd name="T50" fmla="*/ 16 w 150"/>
                <a:gd name="T51" fmla="*/ 66 h 212"/>
                <a:gd name="T52" fmla="*/ 23 w 150"/>
                <a:gd name="T53" fmla="*/ 82 h 212"/>
                <a:gd name="T54" fmla="*/ 32 w 150"/>
                <a:gd name="T55" fmla="*/ 97 h 212"/>
                <a:gd name="T56" fmla="*/ 43 w 150"/>
                <a:gd name="T57" fmla="*/ 115 h 212"/>
                <a:gd name="T58" fmla="*/ 53 w 150"/>
                <a:gd name="T59" fmla="*/ 130 h 212"/>
                <a:gd name="T60" fmla="*/ 65 w 150"/>
                <a:gd name="T61" fmla="*/ 145 h 212"/>
                <a:gd name="T62" fmla="*/ 77 w 150"/>
                <a:gd name="T63" fmla="*/ 160 h 212"/>
                <a:gd name="T64" fmla="*/ 89 w 150"/>
                <a:gd name="T65" fmla="*/ 175 h 212"/>
                <a:gd name="T66" fmla="*/ 99 w 150"/>
                <a:gd name="T67" fmla="*/ 187 h 212"/>
                <a:gd name="T68" fmla="*/ 110 w 150"/>
                <a:gd name="T69" fmla="*/ 196 h 212"/>
                <a:gd name="T70" fmla="*/ 121 w 150"/>
                <a:gd name="T71" fmla="*/ 203 h 212"/>
                <a:gd name="T72" fmla="*/ 128 w 150"/>
                <a:gd name="T73" fmla="*/ 209 h 212"/>
                <a:gd name="T74" fmla="*/ 136 w 150"/>
                <a:gd name="T75" fmla="*/ 212 h 212"/>
                <a:gd name="T76" fmla="*/ 142 w 150"/>
                <a:gd name="T77" fmla="*/ 212 h 212"/>
                <a:gd name="T78" fmla="*/ 147 w 150"/>
                <a:gd name="T79" fmla="*/ 209 h 212"/>
                <a:gd name="T80" fmla="*/ 150 w 150"/>
                <a:gd name="T81" fmla="*/ 203 h 212"/>
                <a:gd name="T82" fmla="*/ 150 w 150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0"/>
                <a:gd name="T127" fmla="*/ 0 h 212"/>
                <a:gd name="T128" fmla="*/ 150 w 150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0" h="212">
                  <a:moveTo>
                    <a:pt x="148" y="203"/>
                  </a:moveTo>
                  <a:lnTo>
                    <a:pt x="150" y="196"/>
                  </a:lnTo>
                  <a:lnTo>
                    <a:pt x="148" y="184"/>
                  </a:lnTo>
                  <a:lnTo>
                    <a:pt x="146" y="172"/>
                  </a:lnTo>
                  <a:lnTo>
                    <a:pt x="140" y="160"/>
                  </a:lnTo>
                  <a:lnTo>
                    <a:pt x="135" y="145"/>
                  </a:lnTo>
                  <a:lnTo>
                    <a:pt x="127" y="130"/>
                  </a:lnTo>
                  <a:lnTo>
                    <a:pt x="118" y="115"/>
                  </a:lnTo>
                  <a:lnTo>
                    <a:pt x="109" y="97"/>
                  </a:lnTo>
                  <a:lnTo>
                    <a:pt x="97" y="82"/>
                  </a:lnTo>
                  <a:lnTo>
                    <a:pt x="85" y="63"/>
                  </a:lnTo>
                  <a:lnTo>
                    <a:pt x="73" y="48"/>
                  </a:lnTo>
                  <a:lnTo>
                    <a:pt x="61" y="36"/>
                  </a:lnTo>
                  <a:lnTo>
                    <a:pt x="51" y="24"/>
                  </a:lnTo>
                  <a:lnTo>
                    <a:pt x="40" y="15"/>
                  </a:lnTo>
                  <a:lnTo>
                    <a:pt x="31" y="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4" y="36"/>
                  </a:lnTo>
                  <a:lnTo>
                    <a:pt x="10" y="51"/>
                  </a:lnTo>
                  <a:lnTo>
                    <a:pt x="16" y="66"/>
                  </a:lnTo>
                  <a:lnTo>
                    <a:pt x="23" y="82"/>
                  </a:lnTo>
                  <a:lnTo>
                    <a:pt x="32" y="97"/>
                  </a:lnTo>
                  <a:lnTo>
                    <a:pt x="43" y="115"/>
                  </a:lnTo>
                  <a:lnTo>
                    <a:pt x="53" y="130"/>
                  </a:lnTo>
                  <a:lnTo>
                    <a:pt x="65" y="145"/>
                  </a:lnTo>
                  <a:lnTo>
                    <a:pt x="77" y="160"/>
                  </a:lnTo>
                  <a:lnTo>
                    <a:pt x="89" y="175"/>
                  </a:lnTo>
                  <a:lnTo>
                    <a:pt x="99" y="187"/>
                  </a:lnTo>
                  <a:lnTo>
                    <a:pt x="110" y="196"/>
                  </a:lnTo>
                  <a:lnTo>
                    <a:pt x="121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2" y="212"/>
                  </a:lnTo>
                  <a:lnTo>
                    <a:pt x="147" y="209"/>
                  </a:lnTo>
                  <a:lnTo>
                    <a:pt x="150" y="20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247"/>
            <p:cNvSpPr>
              <a:spLocks/>
            </p:cNvSpPr>
            <p:nvPr/>
          </p:nvSpPr>
          <p:spPr bwMode="auto">
            <a:xfrm>
              <a:off x="902" y="2847"/>
              <a:ext cx="171" cy="94"/>
            </a:xfrm>
            <a:custGeom>
              <a:avLst/>
              <a:gdLst>
                <a:gd name="T0" fmla="*/ 170 w 171"/>
                <a:gd name="T1" fmla="*/ 45 h 94"/>
                <a:gd name="T2" fmla="*/ 170 w 171"/>
                <a:gd name="T3" fmla="*/ 39 h 94"/>
                <a:gd name="T4" fmla="*/ 166 w 171"/>
                <a:gd name="T5" fmla="*/ 33 h 94"/>
                <a:gd name="T6" fmla="*/ 160 w 171"/>
                <a:gd name="T7" fmla="*/ 24 h 94"/>
                <a:gd name="T8" fmla="*/ 154 w 171"/>
                <a:gd name="T9" fmla="*/ 18 h 94"/>
                <a:gd name="T10" fmla="*/ 146 w 171"/>
                <a:gd name="T11" fmla="*/ 12 h 94"/>
                <a:gd name="T12" fmla="*/ 135 w 171"/>
                <a:gd name="T13" fmla="*/ 9 h 94"/>
                <a:gd name="T14" fmla="*/ 125 w 171"/>
                <a:gd name="T15" fmla="*/ 6 h 94"/>
                <a:gd name="T16" fmla="*/ 112 w 171"/>
                <a:gd name="T17" fmla="*/ 3 h 94"/>
                <a:gd name="T18" fmla="*/ 98 w 171"/>
                <a:gd name="T19" fmla="*/ 0 h 94"/>
                <a:gd name="T20" fmla="*/ 85 w 171"/>
                <a:gd name="T21" fmla="*/ 0 h 94"/>
                <a:gd name="T22" fmla="*/ 71 w 171"/>
                <a:gd name="T23" fmla="*/ 0 h 94"/>
                <a:gd name="T24" fmla="*/ 59 w 171"/>
                <a:gd name="T25" fmla="*/ 3 h 94"/>
                <a:gd name="T26" fmla="*/ 46 w 171"/>
                <a:gd name="T27" fmla="*/ 6 h 94"/>
                <a:gd name="T28" fmla="*/ 35 w 171"/>
                <a:gd name="T29" fmla="*/ 9 h 94"/>
                <a:gd name="T30" fmla="*/ 25 w 171"/>
                <a:gd name="T31" fmla="*/ 12 h 94"/>
                <a:gd name="T32" fmla="*/ 17 w 171"/>
                <a:gd name="T33" fmla="*/ 18 h 94"/>
                <a:gd name="T34" fmla="*/ 10 w 171"/>
                <a:gd name="T35" fmla="*/ 24 h 94"/>
                <a:gd name="T36" fmla="*/ 5 w 171"/>
                <a:gd name="T37" fmla="*/ 33 h 94"/>
                <a:gd name="T38" fmla="*/ 1 w 171"/>
                <a:gd name="T39" fmla="*/ 39 h 94"/>
                <a:gd name="T40" fmla="*/ 0 w 171"/>
                <a:gd name="T41" fmla="*/ 45 h 94"/>
                <a:gd name="T42" fmla="*/ 1 w 171"/>
                <a:gd name="T43" fmla="*/ 54 h 94"/>
                <a:gd name="T44" fmla="*/ 5 w 171"/>
                <a:gd name="T45" fmla="*/ 60 h 94"/>
                <a:gd name="T46" fmla="*/ 10 w 171"/>
                <a:gd name="T47" fmla="*/ 70 h 94"/>
                <a:gd name="T48" fmla="*/ 17 w 171"/>
                <a:gd name="T49" fmla="*/ 76 h 94"/>
                <a:gd name="T50" fmla="*/ 25 w 171"/>
                <a:gd name="T51" fmla="*/ 82 h 94"/>
                <a:gd name="T52" fmla="*/ 35 w 171"/>
                <a:gd name="T53" fmla="*/ 85 h 94"/>
                <a:gd name="T54" fmla="*/ 46 w 171"/>
                <a:gd name="T55" fmla="*/ 88 h 94"/>
                <a:gd name="T56" fmla="*/ 59 w 171"/>
                <a:gd name="T57" fmla="*/ 91 h 94"/>
                <a:gd name="T58" fmla="*/ 71 w 171"/>
                <a:gd name="T59" fmla="*/ 94 h 94"/>
                <a:gd name="T60" fmla="*/ 85 w 171"/>
                <a:gd name="T61" fmla="*/ 94 h 94"/>
                <a:gd name="T62" fmla="*/ 98 w 171"/>
                <a:gd name="T63" fmla="*/ 94 h 94"/>
                <a:gd name="T64" fmla="*/ 112 w 171"/>
                <a:gd name="T65" fmla="*/ 91 h 94"/>
                <a:gd name="T66" fmla="*/ 125 w 171"/>
                <a:gd name="T67" fmla="*/ 88 h 94"/>
                <a:gd name="T68" fmla="*/ 135 w 171"/>
                <a:gd name="T69" fmla="*/ 85 h 94"/>
                <a:gd name="T70" fmla="*/ 146 w 171"/>
                <a:gd name="T71" fmla="*/ 82 h 94"/>
                <a:gd name="T72" fmla="*/ 154 w 171"/>
                <a:gd name="T73" fmla="*/ 76 h 94"/>
                <a:gd name="T74" fmla="*/ 160 w 171"/>
                <a:gd name="T75" fmla="*/ 70 h 94"/>
                <a:gd name="T76" fmla="*/ 166 w 171"/>
                <a:gd name="T77" fmla="*/ 60 h 94"/>
                <a:gd name="T78" fmla="*/ 170 w 171"/>
                <a:gd name="T79" fmla="*/ 54 h 94"/>
                <a:gd name="T80" fmla="*/ 171 w 171"/>
                <a:gd name="T81" fmla="*/ 45 h 94"/>
                <a:gd name="T82" fmla="*/ 171 w 171"/>
                <a:gd name="T83" fmla="*/ 45 h 94"/>
                <a:gd name="T84" fmla="*/ 170 w 171"/>
                <a:gd name="T85" fmla="*/ 45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"/>
                <a:gd name="T130" fmla="*/ 0 h 94"/>
                <a:gd name="T131" fmla="*/ 171 w 171"/>
                <a:gd name="T132" fmla="*/ 94 h 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" h="94">
                  <a:moveTo>
                    <a:pt x="170" y="45"/>
                  </a:moveTo>
                  <a:lnTo>
                    <a:pt x="170" y="39"/>
                  </a:lnTo>
                  <a:lnTo>
                    <a:pt x="166" y="33"/>
                  </a:lnTo>
                  <a:lnTo>
                    <a:pt x="160" y="24"/>
                  </a:lnTo>
                  <a:lnTo>
                    <a:pt x="154" y="18"/>
                  </a:lnTo>
                  <a:lnTo>
                    <a:pt x="146" y="12"/>
                  </a:lnTo>
                  <a:lnTo>
                    <a:pt x="135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7" y="18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5" y="60"/>
                  </a:lnTo>
                  <a:lnTo>
                    <a:pt x="10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6" y="88"/>
                  </a:lnTo>
                  <a:lnTo>
                    <a:pt x="59" y="91"/>
                  </a:lnTo>
                  <a:lnTo>
                    <a:pt x="71" y="94"/>
                  </a:lnTo>
                  <a:lnTo>
                    <a:pt x="85" y="94"/>
                  </a:lnTo>
                  <a:lnTo>
                    <a:pt x="98" y="94"/>
                  </a:lnTo>
                  <a:lnTo>
                    <a:pt x="112" y="91"/>
                  </a:lnTo>
                  <a:lnTo>
                    <a:pt x="125" y="88"/>
                  </a:lnTo>
                  <a:lnTo>
                    <a:pt x="135" y="85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0" y="70"/>
                  </a:lnTo>
                  <a:lnTo>
                    <a:pt x="166" y="60"/>
                  </a:lnTo>
                  <a:lnTo>
                    <a:pt x="170" y="54"/>
                  </a:lnTo>
                  <a:lnTo>
                    <a:pt x="171" y="45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248"/>
            <p:cNvSpPr>
              <a:spLocks/>
            </p:cNvSpPr>
            <p:nvPr/>
          </p:nvSpPr>
          <p:spPr bwMode="auto">
            <a:xfrm>
              <a:off x="902" y="2847"/>
              <a:ext cx="171" cy="94"/>
            </a:xfrm>
            <a:custGeom>
              <a:avLst/>
              <a:gdLst>
                <a:gd name="T0" fmla="*/ 170 w 171"/>
                <a:gd name="T1" fmla="*/ 45 h 94"/>
                <a:gd name="T2" fmla="*/ 170 w 171"/>
                <a:gd name="T3" fmla="*/ 39 h 94"/>
                <a:gd name="T4" fmla="*/ 166 w 171"/>
                <a:gd name="T5" fmla="*/ 33 h 94"/>
                <a:gd name="T6" fmla="*/ 160 w 171"/>
                <a:gd name="T7" fmla="*/ 24 h 94"/>
                <a:gd name="T8" fmla="*/ 154 w 171"/>
                <a:gd name="T9" fmla="*/ 18 h 94"/>
                <a:gd name="T10" fmla="*/ 146 w 171"/>
                <a:gd name="T11" fmla="*/ 12 h 94"/>
                <a:gd name="T12" fmla="*/ 135 w 171"/>
                <a:gd name="T13" fmla="*/ 9 h 94"/>
                <a:gd name="T14" fmla="*/ 125 w 171"/>
                <a:gd name="T15" fmla="*/ 6 h 94"/>
                <a:gd name="T16" fmla="*/ 112 w 171"/>
                <a:gd name="T17" fmla="*/ 3 h 94"/>
                <a:gd name="T18" fmla="*/ 98 w 171"/>
                <a:gd name="T19" fmla="*/ 0 h 94"/>
                <a:gd name="T20" fmla="*/ 85 w 171"/>
                <a:gd name="T21" fmla="*/ 0 h 94"/>
                <a:gd name="T22" fmla="*/ 71 w 171"/>
                <a:gd name="T23" fmla="*/ 0 h 94"/>
                <a:gd name="T24" fmla="*/ 59 w 171"/>
                <a:gd name="T25" fmla="*/ 3 h 94"/>
                <a:gd name="T26" fmla="*/ 46 w 171"/>
                <a:gd name="T27" fmla="*/ 6 h 94"/>
                <a:gd name="T28" fmla="*/ 35 w 171"/>
                <a:gd name="T29" fmla="*/ 9 h 94"/>
                <a:gd name="T30" fmla="*/ 25 w 171"/>
                <a:gd name="T31" fmla="*/ 12 h 94"/>
                <a:gd name="T32" fmla="*/ 17 w 171"/>
                <a:gd name="T33" fmla="*/ 18 h 94"/>
                <a:gd name="T34" fmla="*/ 10 w 171"/>
                <a:gd name="T35" fmla="*/ 24 h 94"/>
                <a:gd name="T36" fmla="*/ 5 w 171"/>
                <a:gd name="T37" fmla="*/ 33 h 94"/>
                <a:gd name="T38" fmla="*/ 1 w 171"/>
                <a:gd name="T39" fmla="*/ 39 h 94"/>
                <a:gd name="T40" fmla="*/ 0 w 171"/>
                <a:gd name="T41" fmla="*/ 45 h 94"/>
                <a:gd name="T42" fmla="*/ 1 w 171"/>
                <a:gd name="T43" fmla="*/ 54 h 94"/>
                <a:gd name="T44" fmla="*/ 5 w 171"/>
                <a:gd name="T45" fmla="*/ 60 h 94"/>
                <a:gd name="T46" fmla="*/ 10 w 171"/>
                <a:gd name="T47" fmla="*/ 70 h 94"/>
                <a:gd name="T48" fmla="*/ 17 w 171"/>
                <a:gd name="T49" fmla="*/ 76 h 94"/>
                <a:gd name="T50" fmla="*/ 25 w 171"/>
                <a:gd name="T51" fmla="*/ 82 h 94"/>
                <a:gd name="T52" fmla="*/ 35 w 171"/>
                <a:gd name="T53" fmla="*/ 85 h 94"/>
                <a:gd name="T54" fmla="*/ 46 w 171"/>
                <a:gd name="T55" fmla="*/ 88 h 94"/>
                <a:gd name="T56" fmla="*/ 59 w 171"/>
                <a:gd name="T57" fmla="*/ 91 h 94"/>
                <a:gd name="T58" fmla="*/ 71 w 171"/>
                <a:gd name="T59" fmla="*/ 94 h 94"/>
                <a:gd name="T60" fmla="*/ 85 w 171"/>
                <a:gd name="T61" fmla="*/ 94 h 94"/>
                <a:gd name="T62" fmla="*/ 98 w 171"/>
                <a:gd name="T63" fmla="*/ 94 h 94"/>
                <a:gd name="T64" fmla="*/ 112 w 171"/>
                <a:gd name="T65" fmla="*/ 91 h 94"/>
                <a:gd name="T66" fmla="*/ 125 w 171"/>
                <a:gd name="T67" fmla="*/ 88 h 94"/>
                <a:gd name="T68" fmla="*/ 135 w 171"/>
                <a:gd name="T69" fmla="*/ 85 h 94"/>
                <a:gd name="T70" fmla="*/ 146 w 171"/>
                <a:gd name="T71" fmla="*/ 82 h 94"/>
                <a:gd name="T72" fmla="*/ 154 w 171"/>
                <a:gd name="T73" fmla="*/ 76 h 94"/>
                <a:gd name="T74" fmla="*/ 160 w 171"/>
                <a:gd name="T75" fmla="*/ 70 h 94"/>
                <a:gd name="T76" fmla="*/ 166 w 171"/>
                <a:gd name="T77" fmla="*/ 60 h 94"/>
                <a:gd name="T78" fmla="*/ 170 w 171"/>
                <a:gd name="T79" fmla="*/ 54 h 94"/>
                <a:gd name="T80" fmla="*/ 171 w 171"/>
                <a:gd name="T81" fmla="*/ 45 h 94"/>
                <a:gd name="T82" fmla="*/ 171 w 171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4"/>
                <a:gd name="T128" fmla="*/ 171 w 171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4">
                  <a:moveTo>
                    <a:pt x="170" y="45"/>
                  </a:moveTo>
                  <a:lnTo>
                    <a:pt x="170" y="39"/>
                  </a:lnTo>
                  <a:lnTo>
                    <a:pt x="166" y="33"/>
                  </a:lnTo>
                  <a:lnTo>
                    <a:pt x="160" y="24"/>
                  </a:lnTo>
                  <a:lnTo>
                    <a:pt x="154" y="18"/>
                  </a:lnTo>
                  <a:lnTo>
                    <a:pt x="146" y="12"/>
                  </a:lnTo>
                  <a:lnTo>
                    <a:pt x="135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7" y="18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5" y="60"/>
                  </a:lnTo>
                  <a:lnTo>
                    <a:pt x="10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6" y="88"/>
                  </a:lnTo>
                  <a:lnTo>
                    <a:pt x="59" y="91"/>
                  </a:lnTo>
                  <a:lnTo>
                    <a:pt x="71" y="94"/>
                  </a:lnTo>
                  <a:lnTo>
                    <a:pt x="85" y="94"/>
                  </a:lnTo>
                  <a:lnTo>
                    <a:pt x="98" y="94"/>
                  </a:lnTo>
                  <a:lnTo>
                    <a:pt x="112" y="91"/>
                  </a:lnTo>
                  <a:lnTo>
                    <a:pt x="125" y="88"/>
                  </a:lnTo>
                  <a:lnTo>
                    <a:pt x="135" y="85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0" y="70"/>
                  </a:lnTo>
                  <a:lnTo>
                    <a:pt x="166" y="60"/>
                  </a:lnTo>
                  <a:lnTo>
                    <a:pt x="170" y="54"/>
                  </a:lnTo>
                  <a:lnTo>
                    <a:pt x="171" y="45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249"/>
            <p:cNvSpPr>
              <a:spLocks/>
            </p:cNvSpPr>
            <p:nvPr/>
          </p:nvSpPr>
          <p:spPr bwMode="auto">
            <a:xfrm>
              <a:off x="1193" y="2847"/>
              <a:ext cx="170" cy="94"/>
            </a:xfrm>
            <a:custGeom>
              <a:avLst/>
              <a:gdLst>
                <a:gd name="T0" fmla="*/ 170 w 170"/>
                <a:gd name="T1" fmla="*/ 45 h 94"/>
                <a:gd name="T2" fmla="*/ 169 w 170"/>
                <a:gd name="T3" fmla="*/ 39 h 94"/>
                <a:gd name="T4" fmla="*/ 166 w 170"/>
                <a:gd name="T5" fmla="*/ 33 h 94"/>
                <a:gd name="T6" fmla="*/ 161 w 170"/>
                <a:gd name="T7" fmla="*/ 24 h 94"/>
                <a:gd name="T8" fmla="*/ 154 w 170"/>
                <a:gd name="T9" fmla="*/ 18 h 94"/>
                <a:gd name="T10" fmla="*/ 145 w 170"/>
                <a:gd name="T11" fmla="*/ 12 h 94"/>
                <a:gd name="T12" fmla="*/ 136 w 170"/>
                <a:gd name="T13" fmla="*/ 9 h 94"/>
                <a:gd name="T14" fmla="*/ 124 w 170"/>
                <a:gd name="T15" fmla="*/ 6 h 94"/>
                <a:gd name="T16" fmla="*/ 112 w 170"/>
                <a:gd name="T17" fmla="*/ 3 h 94"/>
                <a:gd name="T18" fmla="*/ 99 w 170"/>
                <a:gd name="T19" fmla="*/ 0 h 94"/>
                <a:gd name="T20" fmla="*/ 86 w 170"/>
                <a:gd name="T21" fmla="*/ 0 h 94"/>
                <a:gd name="T22" fmla="*/ 71 w 170"/>
                <a:gd name="T23" fmla="*/ 0 h 94"/>
                <a:gd name="T24" fmla="*/ 58 w 170"/>
                <a:gd name="T25" fmla="*/ 3 h 94"/>
                <a:gd name="T26" fmla="*/ 46 w 170"/>
                <a:gd name="T27" fmla="*/ 6 h 94"/>
                <a:gd name="T28" fmla="*/ 34 w 170"/>
                <a:gd name="T29" fmla="*/ 9 h 94"/>
                <a:gd name="T30" fmla="*/ 25 w 170"/>
                <a:gd name="T31" fmla="*/ 12 h 94"/>
                <a:gd name="T32" fmla="*/ 16 w 170"/>
                <a:gd name="T33" fmla="*/ 18 h 94"/>
                <a:gd name="T34" fmla="*/ 9 w 170"/>
                <a:gd name="T35" fmla="*/ 24 h 94"/>
                <a:gd name="T36" fmla="*/ 4 w 170"/>
                <a:gd name="T37" fmla="*/ 33 h 94"/>
                <a:gd name="T38" fmla="*/ 1 w 170"/>
                <a:gd name="T39" fmla="*/ 39 h 94"/>
                <a:gd name="T40" fmla="*/ 0 w 170"/>
                <a:gd name="T41" fmla="*/ 45 h 94"/>
                <a:gd name="T42" fmla="*/ 1 w 170"/>
                <a:gd name="T43" fmla="*/ 54 h 94"/>
                <a:gd name="T44" fmla="*/ 4 w 170"/>
                <a:gd name="T45" fmla="*/ 60 h 94"/>
                <a:gd name="T46" fmla="*/ 9 w 170"/>
                <a:gd name="T47" fmla="*/ 70 h 94"/>
                <a:gd name="T48" fmla="*/ 16 w 170"/>
                <a:gd name="T49" fmla="*/ 76 h 94"/>
                <a:gd name="T50" fmla="*/ 25 w 170"/>
                <a:gd name="T51" fmla="*/ 82 h 94"/>
                <a:gd name="T52" fmla="*/ 34 w 170"/>
                <a:gd name="T53" fmla="*/ 85 h 94"/>
                <a:gd name="T54" fmla="*/ 46 w 170"/>
                <a:gd name="T55" fmla="*/ 88 h 94"/>
                <a:gd name="T56" fmla="*/ 58 w 170"/>
                <a:gd name="T57" fmla="*/ 91 h 94"/>
                <a:gd name="T58" fmla="*/ 71 w 170"/>
                <a:gd name="T59" fmla="*/ 94 h 94"/>
                <a:gd name="T60" fmla="*/ 86 w 170"/>
                <a:gd name="T61" fmla="*/ 94 h 94"/>
                <a:gd name="T62" fmla="*/ 99 w 170"/>
                <a:gd name="T63" fmla="*/ 94 h 94"/>
                <a:gd name="T64" fmla="*/ 112 w 170"/>
                <a:gd name="T65" fmla="*/ 91 h 94"/>
                <a:gd name="T66" fmla="*/ 124 w 170"/>
                <a:gd name="T67" fmla="*/ 88 h 94"/>
                <a:gd name="T68" fmla="*/ 136 w 170"/>
                <a:gd name="T69" fmla="*/ 85 h 94"/>
                <a:gd name="T70" fmla="*/ 145 w 170"/>
                <a:gd name="T71" fmla="*/ 82 h 94"/>
                <a:gd name="T72" fmla="*/ 154 w 170"/>
                <a:gd name="T73" fmla="*/ 76 h 94"/>
                <a:gd name="T74" fmla="*/ 161 w 170"/>
                <a:gd name="T75" fmla="*/ 70 h 94"/>
                <a:gd name="T76" fmla="*/ 166 w 170"/>
                <a:gd name="T77" fmla="*/ 60 h 94"/>
                <a:gd name="T78" fmla="*/ 169 w 170"/>
                <a:gd name="T79" fmla="*/ 54 h 94"/>
                <a:gd name="T80" fmla="*/ 170 w 170"/>
                <a:gd name="T81" fmla="*/ 45 h 94"/>
                <a:gd name="T82" fmla="*/ 170 w 170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4"/>
                <a:gd name="T128" fmla="*/ 170 w 170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4">
                  <a:moveTo>
                    <a:pt x="170" y="45"/>
                  </a:moveTo>
                  <a:lnTo>
                    <a:pt x="169" y="39"/>
                  </a:lnTo>
                  <a:lnTo>
                    <a:pt x="166" y="33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2" y="3"/>
                  </a:lnTo>
                  <a:lnTo>
                    <a:pt x="99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4" y="85"/>
                  </a:lnTo>
                  <a:lnTo>
                    <a:pt x="46" y="88"/>
                  </a:lnTo>
                  <a:lnTo>
                    <a:pt x="58" y="91"/>
                  </a:lnTo>
                  <a:lnTo>
                    <a:pt x="71" y="94"/>
                  </a:lnTo>
                  <a:lnTo>
                    <a:pt x="86" y="94"/>
                  </a:lnTo>
                  <a:lnTo>
                    <a:pt x="99" y="94"/>
                  </a:lnTo>
                  <a:lnTo>
                    <a:pt x="112" y="91"/>
                  </a:lnTo>
                  <a:lnTo>
                    <a:pt x="124" y="88"/>
                  </a:lnTo>
                  <a:lnTo>
                    <a:pt x="136" y="85"/>
                  </a:lnTo>
                  <a:lnTo>
                    <a:pt x="145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250"/>
            <p:cNvSpPr>
              <a:spLocks/>
            </p:cNvSpPr>
            <p:nvPr/>
          </p:nvSpPr>
          <p:spPr bwMode="auto">
            <a:xfrm>
              <a:off x="1193" y="2847"/>
              <a:ext cx="170" cy="94"/>
            </a:xfrm>
            <a:custGeom>
              <a:avLst/>
              <a:gdLst>
                <a:gd name="T0" fmla="*/ 170 w 170"/>
                <a:gd name="T1" fmla="*/ 45 h 94"/>
                <a:gd name="T2" fmla="*/ 169 w 170"/>
                <a:gd name="T3" fmla="*/ 39 h 94"/>
                <a:gd name="T4" fmla="*/ 166 w 170"/>
                <a:gd name="T5" fmla="*/ 33 h 94"/>
                <a:gd name="T6" fmla="*/ 161 w 170"/>
                <a:gd name="T7" fmla="*/ 24 h 94"/>
                <a:gd name="T8" fmla="*/ 154 w 170"/>
                <a:gd name="T9" fmla="*/ 18 h 94"/>
                <a:gd name="T10" fmla="*/ 145 w 170"/>
                <a:gd name="T11" fmla="*/ 12 h 94"/>
                <a:gd name="T12" fmla="*/ 136 w 170"/>
                <a:gd name="T13" fmla="*/ 9 h 94"/>
                <a:gd name="T14" fmla="*/ 124 w 170"/>
                <a:gd name="T15" fmla="*/ 6 h 94"/>
                <a:gd name="T16" fmla="*/ 112 w 170"/>
                <a:gd name="T17" fmla="*/ 3 h 94"/>
                <a:gd name="T18" fmla="*/ 99 w 170"/>
                <a:gd name="T19" fmla="*/ 0 h 94"/>
                <a:gd name="T20" fmla="*/ 86 w 170"/>
                <a:gd name="T21" fmla="*/ 0 h 94"/>
                <a:gd name="T22" fmla="*/ 71 w 170"/>
                <a:gd name="T23" fmla="*/ 0 h 94"/>
                <a:gd name="T24" fmla="*/ 58 w 170"/>
                <a:gd name="T25" fmla="*/ 3 h 94"/>
                <a:gd name="T26" fmla="*/ 46 w 170"/>
                <a:gd name="T27" fmla="*/ 6 h 94"/>
                <a:gd name="T28" fmla="*/ 34 w 170"/>
                <a:gd name="T29" fmla="*/ 9 h 94"/>
                <a:gd name="T30" fmla="*/ 25 w 170"/>
                <a:gd name="T31" fmla="*/ 12 h 94"/>
                <a:gd name="T32" fmla="*/ 16 w 170"/>
                <a:gd name="T33" fmla="*/ 18 h 94"/>
                <a:gd name="T34" fmla="*/ 9 w 170"/>
                <a:gd name="T35" fmla="*/ 24 h 94"/>
                <a:gd name="T36" fmla="*/ 4 w 170"/>
                <a:gd name="T37" fmla="*/ 33 h 94"/>
                <a:gd name="T38" fmla="*/ 1 w 170"/>
                <a:gd name="T39" fmla="*/ 39 h 94"/>
                <a:gd name="T40" fmla="*/ 0 w 170"/>
                <a:gd name="T41" fmla="*/ 45 h 94"/>
                <a:gd name="T42" fmla="*/ 1 w 170"/>
                <a:gd name="T43" fmla="*/ 54 h 94"/>
                <a:gd name="T44" fmla="*/ 4 w 170"/>
                <a:gd name="T45" fmla="*/ 60 h 94"/>
                <a:gd name="T46" fmla="*/ 9 w 170"/>
                <a:gd name="T47" fmla="*/ 70 h 94"/>
                <a:gd name="T48" fmla="*/ 16 w 170"/>
                <a:gd name="T49" fmla="*/ 76 h 94"/>
                <a:gd name="T50" fmla="*/ 25 w 170"/>
                <a:gd name="T51" fmla="*/ 82 h 94"/>
                <a:gd name="T52" fmla="*/ 34 w 170"/>
                <a:gd name="T53" fmla="*/ 85 h 94"/>
                <a:gd name="T54" fmla="*/ 46 w 170"/>
                <a:gd name="T55" fmla="*/ 88 h 94"/>
                <a:gd name="T56" fmla="*/ 58 w 170"/>
                <a:gd name="T57" fmla="*/ 91 h 94"/>
                <a:gd name="T58" fmla="*/ 71 w 170"/>
                <a:gd name="T59" fmla="*/ 94 h 94"/>
                <a:gd name="T60" fmla="*/ 86 w 170"/>
                <a:gd name="T61" fmla="*/ 94 h 94"/>
                <a:gd name="T62" fmla="*/ 99 w 170"/>
                <a:gd name="T63" fmla="*/ 94 h 94"/>
                <a:gd name="T64" fmla="*/ 112 w 170"/>
                <a:gd name="T65" fmla="*/ 91 h 94"/>
                <a:gd name="T66" fmla="*/ 124 w 170"/>
                <a:gd name="T67" fmla="*/ 88 h 94"/>
                <a:gd name="T68" fmla="*/ 136 w 170"/>
                <a:gd name="T69" fmla="*/ 85 h 94"/>
                <a:gd name="T70" fmla="*/ 145 w 170"/>
                <a:gd name="T71" fmla="*/ 82 h 94"/>
                <a:gd name="T72" fmla="*/ 154 w 170"/>
                <a:gd name="T73" fmla="*/ 76 h 94"/>
                <a:gd name="T74" fmla="*/ 161 w 170"/>
                <a:gd name="T75" fmla="*/ 70 h 94"/>
                <a:gd name="T76" fmla="*/ 166 w 170"/>
                <a:gd name="T77" fmla="*/ 60 h 94"/>
                <a:gd name="T78" fmla="*/ 169 w 170"/>
                <a:gd name="T79" fmla="*/ 54 h 94"/>
                <a:gd name="T80" fmla="*/ 170 w 170"/>
                <a:gd name="T81" fmla="*/ 45 h 94"/>
                <a:gd name="T82" fmla="*/ 170 w 170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4"/>
                <a:gd name="T128" fmla="*/ 170 w 170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4">
                  <a:moveTo>
                    <a:pt x="170" y="45"/>
                  </a:moveTo>
                  <a:lnTo>
                    <a:pt x="169" y="39"/>
                  </a:lnTo>
                  <a:lnTo>
                    <a:pt x="166" y="33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2" y="3"/>
                  </a:lnTo>
                  <a:lnTo>
                    <a:pt x="99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4" y="85"/>
                  </a:lnTo>
                  <a:lnTo>
                    <a:pt x="46" y="88"/>
                  </a:lnTo>
                  <a:lnTo>
                    <a:pt x="58" y="91"/>
                  </a:lnTo>
                  <a:lnTo>
                    <a:pt x="71" y="94"/>
                  </a:lnTo>
                  <a:lnTo>
                    <a:pt x="86" y="94"/>
                  </a:lnTo>
                  <a:lnTo>
                    <a:pt x="99" y="94"/>
                  </a:lnTo>
                  <a:lnTo>
                    <a:pt x="112" y="91"/>
                  </a:lnTo>
                  <a:lnTo>
                    <a:pt x="124" y="88"/>
                  </a:lnTo>
                  <a:lnTo>
                    <a:pt x="136" y="85"/>
                  </a:lnTo>
                  <a:lnTo>
                    <a:pt x="145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251"/>
            <p:cNvSpPr>
              <a:spLocks/>
            </p:cNvSpPr>
            <p:nvPr/>
          </p:nvSpPr>
          <p:spPr bwMode="auto">
            <a:xfrm>
              <a:off x="936" y="2959"/>
              <a:ext cx="149" cy="209"/>
            </a:xfrm>
            <a:custGeom>
              <a:avLst/>
              <a:gdLst>
                <a:gd name="T0" fmla="*/ 148 w 149"/>
                <a:gd name="T1" fmla="*/ 6 h 209"/>
                <a:gd name="T2" fmla="*/ 145 w 149"/>
                <a:gd name="T3" fmla="*/ 0 h 209"/>
                <a:gd name="T4" fmla="*/ 141 w 149"/>
                <a:gd name="T5" fmla="*/ 0 h 209"/>
                <a:gd name="T6" fmla="*/ 134 w 149"/>
                <a:gd name="T7" fmla="*/ 0 h 209"/>
                <a:gd name="T8" fmla="*/ 128 w 149"/>
                <a:gd name="T9" fmla="*/ 0 h 209"/>
                <a:gd name="T10" fmla="*/ 119 w 149"/>
                <a:gd name="T11" fmla="*/ 6 h 209"/>
                <a:gd name="T12" fmla="*/ 109 w 149"/>
                <a:gd name="T13" fmla="*/ 12 h 209"/>
                <a:gd name="T14" fmla="*/ 99 w 149"/>
                <a:gd name="T15" fmla="*/ 24 h 209"/>
                <a:gd name="T16" fmla="*/ 88 w 149"/>
                <a:gd name="T17" fmla="*/ 33 h 209"/>
                <a:gd name="T18" fmla="*/ 76 w 149"/>
                <a:gd name="T19" fmla="*/ 48 h 209"/>
                <a:gd name="T20" fmla="*/ 63 w 149"/>
                <a:gd name="T21" fmla="*/ 63 h 209"/>
                <a:gd name="T22" fmla="*/ 51 w 149"/>
                <a:gd name="T23" fmla="*/ 79 h 209"/>
                <a:gd name="T24" fmla="*/ 41 w 149"/>
                <a:gd name="T25" fmla="*/ 97 h 209"/>
                <a:gd name="T26" fmla="*/ 31 w 149"/>
                <a:gd name="T27" fmla="*/ 112 h 209"/>
                <a:gd name="T28" fmla="*/ 22 w 149"/>
                <a:gd name="T29" fmla="*/ 130 h 209"/>
                <a:gd name="T30" fmla="*/ 14 w 149"/>
                <a:gd name="T31" fmla="*/ 145 h 209"/>
                <a:gd name="T32" fmla="*/ 8 w 149"/>
                <a:gd name="T33" fmla="*/ 160 h 209"/>
                <a:gd name="T34" fmla="*/ 4 w 149"/>
                <a:gd name="T35" fmla="*/ 172 h 209"/>
                <a:gd name="T36" fmla="*/ 1 w 149"/>
                <a:gd name="T37" fmla="*/ 184 h 209"/>
                <a:gd name="T38" fmla="*/ 0 w 149"/>
                <a:gd name="T39" fmla="*/ 193 h 209"/>
                <a:gd name="T40" fmla="*/ 0 w 149"/>
                <a:gd name="T41" fmla="*/ 203 h 209"/>
                <a:gd name="T42" fmla="*/ 2 w 149"/>
                <a:gd name="T43" fmla="*/ 206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6 h 209"/>
                <a:gd name="T50" fmla="*/ 29 w 149"/>
                <a:gd name="T51" fmla="*/ 203 h 209"/>
                <a:gd name="T52" fmla="*/ 38 w 149"/>
                <a:gd name="T53" fmla="*/ 193 h 209"/>
                <a:gd name="T54" fmla="*/ 49 w 149"/>
                <a:gd name="T55" fmla="*/ 184 h 209"/>
                <a:gd name="T56" fmla="*/ 60 w 149"/>
                <a:gd name="T57" fmla="*/ 172 h 209"/>
                <a:gd name="T58" fmla="*/ 72 w 149"/>
                <a:gd name="T59" fmla="*/ 160 h 209"/>
                <a:gd name="T60" fmla="*/ 84 w 149"/>
                <a:gd name="T61" fmla="*/ 145 h 209"/>
                <a:gd name="T62" fmla="*/ 96 w 149"/>
                <a:gd name="T63" fmla="*/ 130 h 209"/>
                <a:gd name="T64" fmla="*/ 107 w 149"/>
                <a:gd name="T65" fmla="*/ 112 h 209"/>
                <a:gd name="T66" fmla="*/ 117 w 149"/>
                <a:gd name="T67" fmla="*/ 97 h 209"/>
                <a:gd name="T68" fmla="*/ 126 w 149"/>
                <a:gd name="T69" fmla="*/ 79 h 209"/>
                <a:gd name="T70" fmla="*/ 133 w 149"/>
                <a:gd name="T71" fmla="*/ 63 h 209"/>
                <a:gd name="T72" fmla="*/ 140 w 149"/>
                <a:gd name="T73" fmla="*/ 48 h 209"/>
                <a:gd name="T74" fmla="*/ 144 w 149"/>
                <a:gd name="T75" fmla="*/ 36 h 209"/>
                <a:gd name="T76" fmla="*/ 148 w 149"/>
                <a:gd name="T77" fmla="*/ 24 h 209"/>
                <a:gd name="T78" fmla="*/ 149 w 149"/>
                <a:gd name="T79" fmla="*/ 15 h 209"/>
                <a:gd name="T80" fmla="*/ 148 w 149"/>
                <a:gd name="T81" fmla="*/ 6 h 209"/>
                <a:gd name="T82" fmla="*/ 148 w 149"/>
                <a:gd name="T83" fmla="*/ 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6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19" y="6"/>
                  </a:lnTo>
                  <a:lnTo>
                    <a:pt x="109" y="12"/>
                  </a:lnTo>
                  <a:lnTo>
                    <a:pt x="99" y="24"/>
                  </a:lnTo>
                  <a:lnTo>
                    <a:pt x="88" y="33"/>
                  </a:lnTo>
                  <a:lnTo>
                    <a:pt x="76" y="48"/>
                  </a:lnTo>
                  <a:lnTo>
                    <a:pt x="63" y="63"/>
                  </a:lnTo>
                  <a:lnTo>
                    <a:pt x="51" y="79"/>
                  </a:lnTo>
                  <a:lnTo>
                    <a:pt x="41" y="97"/>
                  </a:lnTo>
                  <a:lnTo>
                    <a:pt x="31" y="112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8" y="160"/>
                  </a:lnTo>
                  <a:lnTo>
                    <a:pt x="4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6"/>
                  </a:lnTo>
                  <a:lnTo>
                    <a:pt x="29" y="203"/>
                  </a:lnTo>
                  <a:lnTo>
                    <a:pt x="38" y="193"/>
                  </a:lnTo>
                  <a:lnTo>
                    <a:pt x="49" y="184"/>
                  </a:lnTo>
                  <a:lnTo>
                    <a:pt x="60" y="172"/>
                  </a:lnTo>
                  <a:lnTo>
                    <a:pt x="72" y="160"/>
                  </a:lnTo>
                  <a:lnTo>
                    <a:pt x="84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7" y="97"/>
                  </a:lnTo>
                  <a:lnTo>
                    <a:pt x="126" y="79"/>
                  </a:lnTo>
                  <a:lnTo>
                    <a:pt x="133" y="63"/>
                  </a:lnTo>
                  <a:lnTo>
                    <a:pt x="140" y="48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252"/>
            <p:cNvSpPr>
              <a:spLocks/>
            </p:cNvSpPr>
            <p:nvPr/>
          </p:nvSpPr>
          <p:spPr bwMode="auto">
            <a:xfrm>
              <a:off x="936" y="2959"/>
              <a:ext cx="149" cy="209"/>
            </a:xfrm>
            <a:custGeom>
              <a:avLst/>
              <a:gdLst>
                <a:gd name="T0" fmla="*/ 148 w 149"/>
                <a:gd name="T1" fmla="*/ 6 h 209"/>
                <a:gd name="T2" fmla="*/ 145 w 149"/>
                <a:gd name="T3" fmla="*/ 0 h 209"/>
                <a:gd name="T4" fmla="*/ 141 w 149"/>
                <a:gd name="T5" fmla="*/ 0 h 209"/>
                <a:gd name="T6" fmla="*/ 134 w 149"/>
                <a:gd name="T7" fmla="*/ 0 h 209"/>
                <a:gd name="T8" fmla="*/ 128 w 149"/>
                <a:gd name="T9" fmla="*/ 0 h 209"/>
                <a:gd name="T10" fmla="*/ 119 w 149"/>
                <a:gd name="T11" fmla="*/ 6 h 209"/>
                <a:gd name="T12" fmla="*/ 109 w 149"/>
                <a:gd name="T13" fmla="*/ 12 h 209"/>
                <a:gd name="T14" fmla="*/ 99 w 149"/>
                <a:gd name="T15" fmla="*/ 24 h 209"/>
                <a:gd name="T16" fmla="*/ 88 w 149"/>
                <a:gd name="T17" fmla="*/ 33 h 209"/>
                <a:gd name="T18" fmla="*/ 76 w 149"/>
                <a:gd name="T19" fmla="*/ 48 h 209"/>
                <a:gd name="T20" fmla="*/ 63 w 149"/>
                <a:gd name="T21" fmla="*/ 63 h 209"/>
                <a:gd name="T22" fmla="*/ 51 w 149"/>
                <a:gd name="T23" fmla="*/ 79 h 209"/>
                <a:gd name="T24" fmla="*/ 41 w 149"/>
                <a:gd name="T25" fmla="*/ 97 h 209"/>
                <a:gd name="T26" fmla="*/ 31 w 149"/>
                <a:gd name="T27" fmla="*/ 112 h 209"/>
                <a:gd name="T28" fmla="*/ 22 w 149"/>
                <a:gd name="T29" fmla="*/ 130 h 209"/>
                <a:gd name="T30" fmla="*/ 14 w 149"/>
                <a:gd name="T31" fmla="*/ 145 h 209"/>
                <a:gd name="T32" fmla="*/ 8 w 149"/>
                <a:gd name="T33" fmla="*/ 160 h 209"/>
                <a:gd name="T34" fmla="*/ 4 w 149"/>
                <a:gd name="T35" fmla="*/ 172 h 209"/>
                <a:gd name="T36" fmla="*/ 1 w 149"/>
                <a:gd name="T37" fmla="*/ 184 h 209"/>
                <a:gd name="T38" fmla="*/ 0 w 149"/>
                <a:gd name="T39" fmla="*/ 193 h 209"/>
                <a:gd name="T40" fmla="*/ 0 w 149"/>
                <a:gd name="T41" fmla="*/ 203 h 209"/>
                <a:gd name="T42" fmla="*/ 2 w 149"/>
                <a:gd name="T43" fmla="*/ 206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6 h 209"/>
                <a:gd name="T50" fmla="*/ 29 w 149"/>
                <a:gd name="T51" fmla="*/ 203 h 209"/>
                <a:gd name="T52" fmla="*/ 38 w 149"/>
                <a:gd name="T53" fmla="*/ 193 h 209"/>
                <a:gd name="T54" fmla="*/ 49 w 149"/>
                <a:gd name="T55" fmla="*/ 184 h 209"/>
                <a:gd name="T56" fmla="*/ 60 w 149"/>
                <a:gd name="T57" fmla="*/ 172 h 209"/>
                <a:gd name="T58" fmla="*/ 72 w 149"/>
                <a:gd name="T59" fmla="*/ 160 h 209"/>
                <a:gd name="T60" fmla="*/ 84 w 149"/>
                <a:gd name="T61" fmla="*/ 145 h 209"/>
                <a:gd name="T62" fmla="*/ 96 w 149"/>
                <a:gd name="T63" fmla="*/ 130 h 209"/>
                <a:gd name="T64" fmla="*/ 107 w 149"/>
                <a:gd name="T65" fmla="*/ 112 h 209"/>
                <a:gd name="T66" fmla="*/ 117 w 149"/>
                <a:gd name="T67" fmla="*/ 97 h 209"/>
                <a:gd name="T68" fmla="*/ 126 w 149"/>
                <a:gd name="T69" fmla="*/ 79 h 209"/>
                <a:gd name="T70" fmla="*/ 133 w 149"/>
                <a:gd name="T71" fmla="*/ 63 h 209"/>
                <a:gd name="T72" fmla="*/ 140 w 149"/>
                <a:gd name="T73" fmla="*/ 48 h 209"/>
                <a:gd name="T74" fmla="*/ 144 w 149"/>
                <a:gd name="T75" fmla="*/ 36 h 209"/>
                <a:gd name="T76" fmla="*/ 148 w 149"/>
                <a:gd name="T77" fmla="*/ 24 h 209"/>
                <a:gd name="T78" fmla="*/ 149 w 149"/>
                <a:gd name="T79" fmla="*/ 15 h 209"/>
                <a:gd name="T80" fmla="*/ 148 w 149"/>
                <a:gd name="T81" fmla="*/ 6 h 209"/>
                <a:gd name="T82" fmla="*/ 148 w 149"/>
                <a:gd name="T83" fmla="*/ 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6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19" y="6"/>
                  </a:lnTo>
                  <a:lnTo>
                    <a:pt x="109" y="12"/>
                  </a:lnTo>
                  <a:lnTo>
                    <a:pt x="99" y="24"/>
                  </a:lnTo>
                  <a:lnTo>
                    <a:pt x="88" y="33"/>
                  </a:lnTo>
                  <a:lnTo>
                    <a:pt x="76" y="48"/>
                  </a:lnTo>
                  <a:lnTo>
                    <a:pt x="63" y="63"/>
                  </a:lnTo>
                  <a:lnTo>
                    <a:pt x="51" y="79"/>
                  </a:lnTo>
                  <a:lnTo>
                    <a:pt x="41" y="97"/>
                  </a:lnTo>
                  <a:lnTo>
                    <a:pt x="31" y="112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8" y="160"/>
                  </a:lnTo>
                  <a:lnTo>
                    <a:pt x="4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6"/>
                  </a:lnTo>
                  <a:lnTo>
                    <a:pt x="29" y="203"/>
                  </a:lnTo>
                  <a:lnTo>
                    <a:pt x="38" y="193"/>
                  </a:lnTo>
                  <a:lnTo>
                    <a:pt x="49" y="184"/>
                  </a:lnTo>
                  <a:lnTo>
                    <a:pt x="60" y="172"/>
                  </a:lnTo>
                  <a:lnTo>
                    <a:pt x="72" y="160"/>
                  </a:lnTo>
                  <a:lnTo>
                    <a:pt x="84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7" y="97"/>
                  </a:lnTo>
                  <a:lnTo>
                    <a:pt x="126" y="79"/>
                  </a:lnTo>
                  <a:lnTo>
                    <a:pt x="133" y="63"/>
                  </a:lnTo>
                  <a:lnTo>
                    <a:pt x="140" y="48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6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253"/>
            <p:cNvSpPr>
              <a:spLocks/>
            </p:cNvSpPr>
            <p:nvPr/>
          </p:nvSpPr>
          <p:spPr bwMode="auto">
            <a:xfrm>
              <a:off x="1188" y="2623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4 w 149"/>
                <a:gd name="T7" fmla="*/ 0 h 212"/>
                <a:gd name="T8" fmla="*/ 128 w 149"/>
                <a:gd name="T9" fmla="*/ 3 h 212"/>
                <a:gd name="T10" fmla="*/ 118 w 149"/>
                <a:gd name="T11" fmla="*/ 9 h 212"/>
                <a:gd name="T12" fmla="*/ 109 w 149"/>
                <a:gd name="T13" fmla="*/ 15 h 212"/>
                <a:gd name="T14" fmla="*/ 99 w 149"/>
                <a:gd name="T15" fmla="*/ 24 h 212"/>
                <a:gd name="T16" fmla="*/ 88 w 149"/>
                <a:gd name="T17" fmla="*/ 36 h 212"/>
                <a:gd name="T18" fmla="*/ 76 w 149"/>
                <a:gd name="T19" fmla="*/ 52 h 212"/>
                <a:gd name="T20" fmla="*/ 64 w 149"/>
                <a:gd name="T21" fmla="*/ 67 h 212"/>
                <a:gd name="T22" fmla="*/ 53 w 149"/>
                <a:gd name="T23" fmla="*/ 82 h 212"/>
                <a:gd name="T24" fmla="*/ 41 w 149"/>
                <a:gd name="T25" fmla="*/ 100 h 212"/>
                <a:gd name="T26" fmla="*/ 31 w 149"/>
                <a:gd name="T27" fmla="*/ 115 h 212"/>
                <a:gd name="T28" fmla="*/ 22 w 149"/>
                <a:gd name="T29" fmla="*/ 130 h 212"/>
                <a:gd name="T30" fmla="*/ 14 w 149"/>
                <a:gd name="T31" fmla="*/ 145 h 212"/>
                <a:gd name="T32" fmla="*/ 9 w 149"/>
                <a:gd name="T33" fmla="*/ 160 h 212"/>
                <a:gd name="T34" fmla="*/ 4 w 149"/>
                <a:gd name="T35" fmla="*/ 176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2 w 149"/>
                <a:gd name="T43" fmla="*/ 209 h 212"/>
                <a:gd name="T44" fmla="*/ 8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9 w 149"/>
                <a:gd name="T53" fmla="*/ 197 h 212"/>
                <a:gd name="T54" fmla="*/ 50 w 149"/>
                <a:gd name="T55" fmla="*/ 188 h 212"/>
                <a:gd name="T56" fmla="*/ 60 w 149"/>
                <a:gd name="T57" fmla="*/ 176 h 212"/>
                <a:gd name="T58" fmla="*/ 72 w 149"/>
                <a:gd name="T59" fmla="*/ 163 h 212"/>
                <a:gd name="T60" fmla="*/ 84 w 149"/>
                <a:gd name="T61" fmla="*/ 148 h 212"/>
                <a:gd name="T62" fmla="*/ 96 w 149"/>
                <a:gd name="T63" fmla="*/ 130 h 212"/>
                <a:gd name="T64" fmla="*/ 107 w 149"/>
                <a:gd name="T65" fmla="*/ 115 h 212"/>
                <a:gd name="T66" fmla="*/ 117 w 149"/>
                <a:gd name="T67" fmla="*/ 97 h 212"/>
                <a:gd name="T68" fmla="*/ 126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5 w 149"/>
                <a:gd name="T75" fmla="*/ 39 h 212"/>
                <a:gd name="T76" fmla="*/ 148 w 149"/>
                <a:gd name="T77" fmla="*/ 27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3"/>
                  </a:lnTo>
                  <a:lnTo>
                    <a:pt x="118" y="9"/>
                  </a:lnTo>
                  <a:lnTo>
                    <a:pt x="109" y="15"/>
                  </a:lnTo>
                  <a:lnTo>
                    <a:pt x="99" y="24"/>
                  </a:lnTo>
                  <a:lnTo>
                    <a:pt x="88" y="36"/>
                  </a:lnTo>
                  <a:lnTo>
                    <a:pt x="76" y="52"/>
                  </a:lnTo>
                  <a:lnTo>
                    <a:pt x="64" y="67"/>
                  </a:lnTo>
                  <a:lnTo>
                    <a:pt x="53" y="82"/>
                  </a:lnTo>
                  <a:lnTo>
                    <a:pt x="41" y="100"/>
                  </a:lnTo>
                  <a:lnTo>
                    <a:pt x="31" y="115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9" y="160"/>
                  </a:lnTo>
                  <a:lnTo>
                    <a:pt x="4" y="176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" y="209"/>
                  </a:lnTo>
                  <a:lnTo>
                    <a:pt x="8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9" y="197"/>
                  </a:lnTo>
                  <a:lnTo>
                    <a:pt x="50" y="188"/>
                  </a:lnTo>
                  <a:lnTo>
                    <a:pt x="60" y="176"/>
                  </a:lnTo>
                  <a:lnTo>
                    <a:pt x="72" y="163"/>
                  </a:lnTo>
                  <a:lnTo>
                    <a:pt x="84" y="148"/>
                  </a:lnTo>
                  <a:lnTo>
                    <a:pt x="96" y="130"/>
                  </a:lnTo>
                  <a:lnTo>
                    <a:pt x="107" y="115"/>
                  </a:lnTo>
                  <a:lnTo>
                    <a:pt x="117" y="97"/>
                  </a:lnTo>
                  <a:lnTo>
                    <a:pt x="126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5" y="39"/>
                  </a:lnTo>
                  <a:lnTo>
                    <a:pt x="148" y="27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254"/>
            <p:cNvSpPr>
              <a:spLocks/>
            </p:cNvSpPr>
            <p:nvPr/>
          </p:nvSpPr>
          <p:spPr bwMode="auto">
            <a:xfrm>
              <a:off x="1188" y="2623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4 w 149"/>
                <a:gd name="T7" fmla="*/ 0 h 212"/>
                <a:gd name="T8" fmla="*/ 128 w 149"/>
                <a:gd name="T9" fmla="*/ 3 h 212"/>
                <a:gd name="T10" fmla="*/ 118 w 149"/>
                <a:gd name="T11" fmla="*/ 9 h 212"/>
                <a:gd name="T12" fmla="*/ 109 w 149"/>
                <a:gd name="T13" fmla="*/ 15 h 212"/>
                <a:gd name="T14" fmla="*/ 99 w 149"/>
                <a:gd name="T15" fmla="*/ 24 h 212"/>
                <a:gd name="T16" fmla="*/ 88 w 149"/>
                <a:gd name="T17" fmla="*/ 36 h 212"/>
                <a:gd name="T18" fmla="*/ 76 w 149"/>
                <a:gd name="T19" fmla="*/ 52 h 212"/>
                <a:gd name="T20" fmla="*/ 64 w 149"/>
                <a:gd name="T21" fmla="*/ 67 h 212"/>
                <a:gd name="T22" fmla="*/ 53 w 149"/>
                <a:gd name="T23" fmla="*/ 82 h 212"/>
                <a:gd name="T24" fmla="*/ 41 w 149"/>
                <a:gd name="T25" fmla="*/ 100 h 212"/>
                <a:gd name="T26" fmla="*/ 31 w 149"/>
                <a:gd name="T27" fmla="*/ 115 h 212"/>
                <a:gd name="T28" fmla="*/ 22 w 149"/>
                <a:gd name="T29" fmla="*/ 130 h 212"/>
                <a:gd name="T30" fmla="*/ 14 w 149"/>
                <a:gd name="T31" fmla="*/ 145 h 212"/>
                <a:gd name="T32" fmla="*/ 9 w 149"/>
                <a:gd name="T33" fmla="*/ 160 h 212"/>
                <a:gd name="T34" fmla="*/ 4 w 149"/>
                <a:gd name="T35" fmla="*/ 176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2 w 149"/>
                <a:gd name="T43" fmla="*/ 209 h 212"/>
                <a:gd name="T44" fmla="*/ 8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9 w 149"/>
                <a:gd name="T53" fmla="*/ 197 h 212"/>
                <a:gd name="T54" fmla="*/ 50 w 149"/>
                <a:gd name="T55" fmla="*/ 188 h 212"/>
                <a:gd name="T56" fmla="*/ 60 w 149"/>
                <a:gd name="T57" fmla="*/ 176 h 212"/>
                <a:gd name="T58" fmla="*/ 72 w 149"/>
                <a:gd name="T59" fmla="*/ 163 h 212"/>
                <a:gd name="T60" fmla="*/ 84 w 149"/>
                <a:gd name="T61" fmla="*/ 148 h 212"/>
                <a:gd name="T62" fmla="*/ 96 w 149"/>
                <a:gd name="T63" fmla="*/ 130 h 212"/>
                <a:gd name="T64" fmla="*/ 107 w 149"/>
                <a:gd name="T65" fmla="*/ 115 h 212"/>
                <a:gd name="T66" fmla="*/ 117 w 149"/>
                <a:gd name="T67" fmla="*/ 97 h 212"/>
                <a:gd name="T68" fmla="*/ 126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5 w 149"/>
                <a:gd name="T75" fmla="*/ 39 h 212"/>
                <a:gd name="T76" fmla="*/ 148 w 149"/>
                <a:gd name="T77" fmla="*/ 27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3"/>
                  </a:lnTo>
                  <a:lnTo>
                    <a:pt x="118" y="9"/>
                  </a:lnTo>
                  <a:lnTo>
                    <a:pt x="109" y="15"/>
                  </a:lnTo>
                  <a:lnTo>
                    <a:pt x="99" y="24"/>
                  </a:lnTo>
                  <a:lnTo>
                    <a:pt x="88" y="36"/>
                  </a:lnTo>
                  <a:lnTo>
                    <a:pt x="76" y="52"/>
                  </a:lnTo>
                  <a:lnTo>
                    <a:pt x="64" y="67"/>
                  </a:lnTo>
                  <a:lnTo>
                    <a:pt x="53" y="82"/>
                  </a:lnTo>
                  <a:lnTo>
                    <a:pt x="41" y="100"/>
                  </a:lnTo>
                  <a:lnTo>
                    <a:pt x="31" y="115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9" y="160"/>
                  </a:lnTo>
                  <a:lnTo>
                    <a:pt x="4" y="176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" y="209"/>
                  </a:lnTo>
                  <a:lnTo>
                    <a:pt x="8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9" y="197"/>
                  </a:lnTo>
                  <a:lnTo>
                    <a:pt x="50" y="188"/>
                  </a:lnTo>
                  <a:lnTo>
                    <a:pt x="60" y="176"/>
                  </a:lnTo>
                  <a:lnTo>
                    <a:pt x="72" y="163"/>
                  </a:lnTo>
                  <a:lnTo>
                    <a:pt x="84" y="148"/>
                  </a:lnTo>
                  <a:lnTo>
                    <a:pt x="96" y="130"/>
                  </a:lnTo>
                  <a:lnTo>
                    <a:pt x="107" y="115"/>
                  </a:lnTo>
                  <a:lnTo>
                    <a:pt x="117" y="97"/>
                  </a:lnTo>
                  <a:lnTo>
                    <a:pt x="126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5" y="39"/>
                  </a:lnTo>
                  <a:lnTo>
                    <a:pt x="148" y="27"/>
                  </a:lnTo>
                  <a:lnTo>
                    <a:pt x="149" y="15"/>
                  </a:lnTo>
                  <a:lnTo>
                    <a:pt x="148" y="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255"/>
            <p:cNvSpPr>
              <a:spLocks/>
            </p:cNvSpPr>
            <p:nvPr/>
          </p:nvSpPr>
          <p:spPr bwMode="auto">
            <a:xfrm>
              <a:off x="1019" y="3013"/>
              <a:ext cx="92" cy="342"/>
            </a:xfrm>
            <a:custGeom>
              <a:avLst/>
              <a:gdLst>
                <a:gd name="T0" fmla="*/ 88 w 92"/>
                <a:gd name="T1" fmla="*/ 0 h 342"/>
                <a:gd name="T2" fmla="*/ 84 w 92"/>
                <a:gd name="T3" fmla="*/ 0 h 342"/>
                <a:gd name="T4" fmla="*/ 80 w 92"/>
                <a:gd name="T5" fmla="*/ 3 h 342"/>
                <a:gd name="T6" fmla="*/ 75 w 92"/>
                <a:gd name="T7" fmla="*/ 9 h 342"/>
                <a:gd name="T8" fmla="*/ 70 w 92"/>
                <a:gd name="T9" fmla="*/ 18 h 342"/>
                <a:gd name="T10" fmla="*/ 63 w 92"/>
                <a:gd name="T11" fmla="*/ 34 h 342"/>
                <a:gd name="T12" fmla="*/ 57 w 92"/>
                <a:gd name="T13" fmla="*/ 52 h 342"/>
                <a:gd name="T14" fmla="*/ 50 w 92"/>
                <a:gd name="T15" fmla="*/ 73 h 342"/>
                <a:gd name="T16" fmla="*/ 42 w 92"/>
                <a:gd name="T17" fmla="*/ 94 h 342"/>
                <a:gd name="T18" fmla="*/ 36 w 92"/>
                <a:gd name="T19" fmla="*/ 118 h 342"/>
                <a:gd name="T20" fmla="*/ 28 w 92"/>
                <a:gd name="T21" fmla="*/ 146 h 342"/>
                <a:gd name="T22" fmla="*/ 21 w 92"/>
                <a:gd name="T23" fmla="*/ 176 h 342"/>
                <a:gd name="T24" fmla="*/ 16 w 92"/>
                <a:gd name="T25" fmla="*/ 200 h 342"/>
                <a:gd name="T26" fmla="*/ 10 w 92"/>
                <a:gd name="T27" fmla="*/ 227 h 342"/>
                <a:gd name="T28" fmla="*/ 7 w 92"/>
                <a:gd name="T29" fmla="*/ 251 h 342"/>
                <a:gd name="T30" fmla="*/ 3 w 92"/>
                <a:gd name="T31" fmla="*/ 273 h 342"/>
                <a:gd name="T32" fmla="*/ 1 w 92"/>
                <a:gd name="T33" fmla="*/ 294 h 342"/>
                <a:gd name="T34" fmla="*/ 0 w 92"/>
                <a:gd name="T35" fmla="*/ 309 h 342"/>
                <a:gd name="T36" fmla="*/ 0 w 92"/>
                <a:gd name="T37" fmla="*/ 324 h 342"/>
                <a:gd name="T38" fmla="*/ 1 w 92"/>
                <a:gd name="T39" fmla="*/ 333 h 342"/>
                <a:gd name="T40" fmla="*/ 3 w 92"/>
                <a:gd name="T41" fmla="*/ 339 h 342"/>
                <a:gd name="T42" fmla="*/ 7 w 92"/>
                <a:gd name="T43" fmla="*/ 342 h 342"/>
                <a:gd name="T44" fmla="*/ 10 w 92"/>
                <a:gd name="T45" fmla="*/ 339 h 342"/>
                <a:gd name="T46" fmla="*/ 16 w 92"/>
                <a:gd name="T47" fmla="*/ 330 h 342"/>
                <a:gd name="T48" fmla="*/ 22 w 92"/>
                <a:gd name="T49" fmla="*/ 321 h 342"/>
                <a:gd name="T50" fmla="*/ 28 w 92"/>
                <a:gd name="T51" fmla="*/ 306 h 342"/>
                <a:gd name="T52" fmla="*/ 36 w 92"/>
                <a:gd name="T53" fmla="*/ 291 h 342"/>
                <a:gd name="T54" fmla="*/ 42 w 92"/>
                <a:gd name="T55" fmla="*/ 270 h 342"/>
                <a:gd name="T56" fmla="*/ 49 w 92"/>
                <a:gd name="T57" fmla="*/ 245 h 342"/>
                <a:gd name="T58" fmla="*/ 57 w 92"/>
                <a:gd name="T59" fmla="*/ 221 h 342"/>
                <a:gd name="T60" fmla="*/ 63 w 92"/>
                <a:gd name="T61" fmla="*/ 194 h 342"/>
                <a:gd name="T62" fmla="*/ 70 w 92"/>
                <a:gd name="T63" fmla="*/ 167 h 342"/>
                <a:gd name="T64" fmla="*/ 76 w 92"/>
                <a:gd name="T65" fmla="*/ 139 h 342"/>
                <a:gd name="T66" fmla="*/ 82 w 92"/>
                <a:gd name="T67" fmla="*/ 112 h 342"/>
                <a:gd name="T68" fmla="*/ 86 w 92"/>
                <a:gd name="T69" fmla="*/ 88 h 342"/>
                <a:gd name="T70" fmla="*/ 88 w 92"/>
                <a:gd name="T71" fmla="*/ 67 h 342"/>
                <a:gd name="T72" fmla="*/ 91 w 92"/>
                <a:gd name="T73" fmla="*/ 49 h 342"/>
                <a:gd name="T74" fmla="*/ 92 w 92"/>
                <a:gd name="T75" fmla="*/ 31 h 342"/>
                <a:gd name="T76" fmla="*/ 92 w 92"/>
                <a:gd name="T77" fmla="*/ 18 h 342"/>
                <a:gd name="T78" fmla="*/ 91 w 92"/>
                <a:gd name="T79" fmla="*/ 6 h 342"/>
                <a:gd name="T80" fmla="*/ 88 w 92"/>
                <a:gd name="T81" fmla="*/ 0 h 342"/>
                <a:gd name="T82" fmla="*/ 88 w 92"/>
                <a:gd name="T83" fmla="*/ 0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0"/>
                  </a:moveTo>
                  <a:lnTo>
                    <a:pt x="84" y="0"/>
                  </a:lnTo>
                  <a:lnTo>
                    <a:pt x="80" y="3"/>
                  </a:lnTo>
                  <a:lnTo>
                    <a:pt x="75" y="9"/>
                  </a:lnTo>
                  <a:lnTo>
                    <a:pt x="70" y="18"/>
                  </a:lnTo>
                  <a:lnTo>
                    <a:pt x="63" y="34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4"/>
                  </a:lnTo>
                  <a:lnTo>
                    <a:pt x="36" y="118"/>
                  </a:lnTo>
                  <a:lnTo>
                    <a:pt x="28" y="146"/>
                  </a:lnTo>
                  <a:lnTo>
                    <a:pt x="21" y="176"/>
                  </a:lnTo>
                  <a:lnTo>
                    <a:pt x="16" y="200"/>
                  </a:lnTo>
                  <a:lnTo>
                    <a:pt x="10" y="227"/>
                  </a:lnTo>
                  <a:lnTo>
                    <a:pt x="7" y="251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1" y="333"/>
                  </a:lnTo>
                  <a:lnTo>
                    <a:pt x="3" y="339"/>
                  </a:lnTo>
                  <a:lnTo>
                    <a:pt x="7" y="342"/>
                  </a:lnTo>
                  <a:lnTo>
                    <a:pt x="10" y="339"/>
                  </a:lnTo>
                  <a:lnTo>
                    <a:pt x="16" y="330"/>
                  </a:lnTo>
                  <a:lnTo>
                    <a:pt x="22" y="321"/>
                  </a:lnTo>
                  <a:lnTo>
                    <a:pt x="28" y="306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5"/>
                  </a:lnTo>
                  <a:lnTo>
                    <a:pt x="57" y="221"/>
                  </a:lnTo>
                  <a:lnTo>
                    <a:pt x="63" y="194"/>
                  </a:lnTo>
                  <a:lnTo>
                    <a:pt x="70" y="167"/>
                  </a:lnTo>
                  <a:lnTo>
                    <a:pt x="76" y="139"/>
                  </a:lnTo>
                  <a:lnTo>
                    <a:pt x="82" y="112"/>
                  </a:lnTo>
                  <a:lnTo>
                    <a:pt x="86" y="88"/>
                  </a:lnTo>
                  <a:lnTo>
                    <a:pt x="88" y="67"/>
                  </a:lnTo>
                  <a:lnTo>
                    <a:pt x="91" y="49"/>
                  </a:lnTo>
                  <a:lnTo>
                    <a:pt x="92" y="31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256"/>
            <p:cNvSpPr>
              <a:spLocks/>
            </p:cNvSpPr>
            <p:nvPr/>
          </p:nvSpPr>
          <p:spPr bwMode="auto">
            <a:xfrm>
              <a:off x="1019" y="3013"/>
              <a:ext cx="92" cy="342"/>
            </a:xfrm>
            <a:custGeom>
              <a:avLst/>
              <a:gdLst>
                <a:gd name="T0" fmla="*/ 88 w 92"/>
                <a:gd name="T1" fmla="*/ 0 h 342"/>
                <a:gd name="T2" fmla="*/ 84 w 92"/>
                <a:gd name="T3" fmla="*/ 0 h 342"/>
                <a:gd name="T4" fmla="*/ 80 w 92"/>
                <a:gd name="T5" fmla="*/ 3 h 342"/>
                <a:gd name="T6" fmla="*/ 75 w 92"/>
                <a:gd name="T7" fmla="*/ 9 h 342"/>
                <a:gd name="T8" fmla="*/ 70 w 92"/>
                <a:gd name="T9" fmla="*/ 18 h 342"/>
                <a:gd name="T10" fmla="*/ 63 w 92"/>
                <a:gd name="T11" fmla="*/ 34 h 342"/>
                <a:gd name="T12" fmla="*/ 57 w 92"/>
                <a:gd name="T13" fmla="*/ 52 h 342"/>
                <a:gd name="T14" fmla="*/ 50 w 92"/>
                <a:gd name="T15" fmla="*/ 73 h 342"/>
                <a:gd name="T16" fmla="*/ 42 w 92"/>
                <a:gd name="T17" fmla="*/ 94 h 342"/>
                <a:gd name="T18" fmla="*/ 36 w 92"/>
                <a:gd name="T19" fmla="*/ 118 h 342"/>
                <a:gd name="T20" fmla="*/ 28 w 92"/>
                <a:gd name="T21" fmla="*/ 146 h 342"/>
                <a:gd name="T22" fmla="*/ 21 w 92"/>
                <a:gd name="T23" fmla="*/ 176 h 342"/>
                <a:gd name="T24" fmla="*/ 16 w 92"/>
                <a:gd name="T25" fmla="*/ 200 h 342"/>
                <a:gd name="T26" fmla="*/ 10 w 92"/>
                <a:gd name="T27" fmla="*/ 227 h 342"/>
                <a:gd name="T28" fmla="*/ 7 w 92"/>
                <a:gd name="T29" fmla="*/ 251 h 342"/>
                <a:gd name="T30" fmla="*/ 3 w 92"/>
                <a:gd name="T31" fmla="*/ 273 h 342"/>
                <a:gd name="T32" fmla="*/ 1 w 92"/>
                <a:gd name="T33" fmla="*/ 294 h 342"/>
                <a:gd name="T34" fmla="*/ 0 w 92"/>
                <a:gd name="T35" fmla="*/ 309 h 342"/>
                <a:gd name="T36" fmla="*/ 0 w 92"/>
                <a:gd name="T37" fmla="*/ 324 h 342"/>
                <a:gd name="T38" fmla="*/ 1 w 92"/>
                <a:gd name="T39" fmla="*/ 333 h 342"/>
                <a:gd name="T40" fmla="*/ 3 w 92"/>
                <a:gd name="T41" fmla="*/ 339 h 342"/>
                <a:gd name="T42" fmla="*/ 7 w 92"/>
                <a:gd name="T43" fmla="*/ 342 h 342"/>
                <a:gd name="T44" fmla="*/ 10 w 92"/>
                <a:gd name="T45" fmla="*/ 339 h 342"/>
                <a:gd name="T46" fmla="*/ 16 w 92"/>
                <a:gd name="T47" fmla="*/ 330 h 342"/>
                <a:gd name="T48" fmla="*/ 22 w 92"/>
                <a:gd name="T49" fmla="*/ 321 h 342"/>
                <a:gd name="T50" fmla="*/ 28 w 92"/>
                <a:gd name="T51" fmla="*/ 306 h 342"/>
                <a:gd name="T52" fmla="*/ 36 w 92"/>
                <a:gd name="T53" fmla="*/ 291 h 342"/>
                <a:gd name="T54" fmla="*/ 42 w 92"/>
                <a:gd name="T55" fmla="*/ 270 h 342"/>
                <a:gd name="T56" fmla="*/ 49 w 92"/>
                <a:gd name="T57" fmla="*/ 245 h 342"/>
                <a:gd name="T58" fmla="*/ 57 w 92"/>
                <a:gd name="T59" fmla="*/ 221 h 342"/>
                <a:gd name="T60" fmla="*/ 63 w 92"/>
                <a:gd name="T61" fmla="*/ 194 h 342"/>
                <a:gd name="T62" fmla="*/ 70 w 92"/>
                <a:gd name="T63" fmla="*/ 167 h 342"/>
                <a:gd name="T64" fmla="*/ 76 w 92"/>
                <a:gd name="T65" fmla="*/ 139 h 342"/>
                <a:gd name="T66" fmla="*/ 82 w 92"/>
                <a:gd name="T67" fmla="*/ 112 h 342"/>
                <a:gd name="T68" fmla="*/ 86 w 92"/>
                <a:gd name="T69" fmla="*/ 88 h 342"/>
                <a:gd name="T70" fmla="*/ 88 w 92"/>
                <a:gd name="T71" fmla="*/ 67 h 342"/>
                <a:gd name="T72" fmla="*/ 91 w 92"/>
                <a:gd name="T73" fmla="*/ 49 h 342"/>
                <a:gd name="T74" fmla="*/ 92 w 92"/>
                <a:gd name="T75" fmla="*/ 31 h 342"/>
                <a:gd name="T76" fmla="*/ 92 w 92"/>
                <a:gd name="T77" fmla="*/ 18 h 342"/>
                <a:gd name="T78" fmla="*/ 91 w 92"/>
                <a:gd name="T79" fmla="*/ 6 h 342"/>
                <a:gd name="T80" fmla="*/ 88 w 92"/>
                <a:gd name="T81" fmla="*/ 0 h 342"/>
                <a:gd name="T82" fmla="*/ 88 w 92"/>
                <a:gd name="T83" fmla="*/ 0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0"/>
                  </a:moveTo>
                  <a:lnTo>
                    <a:pt x="84" y="0"/>
                  </a:lnTo>
                  <a:lnTo>
                    <a:pt x="80" y="3"/>
                  </a:lnTo>
                  <a:lnTo>
                    <a:pt x="75" y="9"/>
                  </a:lnTo>
                  <a:lnTo>
                    <a:pt x="70" y="18"/>
                  </a:lnTo>
                  <a:lnTo>
                    <a:pt x="63" y="34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4"/>
                  </a:lnTo>
                  <a:lnTo>
                    <a:pt x="36" y="118"/>
                  </a:lnTo>
                  <a:lnTo>
                    <a:pt x="28" y="146"/>
                  </a:lnTo>
                  <a:lnTo>
                    <a:pt x="21" y="176"/>
                  </a:lnTo>
                  <a:lnTo>
                    <a:pt x="16" y="200"/>
                  </a:lnTo>
                  <a:lnTo>
                    <a:pt x="10" y="227"/>
                  </a:lnTo>
                  <a:lnTo>
                    <a:pt x="7" y="251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1" y="333"/>
                  </a:lnTo>
                  <a:lnTo>
                    <a:pt x="3" y="339"/>
                  </a:lnTo>
                  <a:lnTo>
                    <a:pt x="7" y="342"/>
                  </a:lnTo>
                  <a:lnTo>
                    <a:pt x="10" y="339"/>
                  </a:lnTo>
                  <a:lnTo>
                    <a:pt x="16" y="330"/>
                  </a:lnTo>
                  <a:lnTo>
                    <a:pt x="22" y="321"/>
                  </a:lnTo>
                  <a:lnTo>
                    <a:pt x="28" y="306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5"/>
                  </a:lnTo>
                  <a:lnTo>
                    <a:pt x="57" y="221"/>
                  </a:lnTo>
                  <a:lnTo>
                    <a:pt x="63" y="194"/>
                  </a:lnTo>
                  <a:lnTo>
                    <a:pt x="70" y="167"/>
                  </a:lnTo>
                  <a:lnTo>
                    <a:pt x="76" y="139"/>
                  </a:lnTo>
                  <a:lnTo>
                    <a:pt x="82" y="112"/>
                  </a:lnTo>
                  <a:lnTo>
                    <a:pt x="86" y="88"/>
                  </a:lnTo>
                  <a:lnTo>
                    <a:pt x="88" y="67"/>
                  </a:lnTo>
                  <a:lnTo>
                    <a:pt x="91" y="49"/>
                  </a:lnTo>
                  <a:lnTo>
                    <a:pt x="92" y="31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257"/>
            <p:cNvSpPr>
              <a:spLocks/>
            </p:cNvSpPr>
            <p:nvPr/>
          </p:nvSpPr>
          <p:spPr bwMode="auto">
            <a:xfrm>
              <a:off x="1164" y="2436"/>
              <a:ext cx="92" cy="341"/>
            </a:xfrm>
            <a:custGeom>
              <a:avLst/>
              <a:gdLst>
                <a:gd name="T0" fmla="*/ 88 w 92"/>
                <a:gd name="T1" fmla="*/ 0 h 341"/>
                <a:gd name="T2" fmla="*/ 86 w 92"/>
                <a:gd name="T3" fmla="*/ 0 h 341"/>
                <a:gd name="T4" fmla="*/ 80 w 92"/>
                <a:gd name="T5" fmla="*/ 3 h 341"/>
                <a:gd name="T6" fmla="*/ 77 w 92"/>
                <a:gd name="T7" fmla="*/ 9 h 341"/>
                <a:gd name="T8" fmla="*/ 70 w 92"/>
                <a:gd name="T9" fmla="*/ 18 h 341"/>
                <a:gd name="T10" fmla="*/ 63 w 92"/>
                <a:gd name="T11" fmla="*/ 33 h 341"/>
                <a:gd name="T12" fmla="*/ 57 w 92"/>
                <a:gd name="T13" fmla="*/ 51 h 341"/>
                <a:gd name="T14" fmla="*/ 50 w 92"/>
                <a:gd name="T15" fmla="*/ 69 h 341"/>
                <a:gd name="T16" fmla="*/ 42 w 92"/>
                <a:gd name="T17" fmla="*/ 93 h 341"/>
                <a:gd name="T18" fmla="*/ 36 w 92"/>
                <a:gd name="T19" fmla="*/ 118 h 341"/>
                <a:gd name="T20" fmla="*/ 29 w 92"/>
                <a:gd name="T21" fmla="*/ 145 h 341"/>
                <a:gd name="T22" fmla="*/ 22 w 92"/>
                <a:gd name="T23" fmla="*/ 172 h 341"/>
                <a:gd name="T24" fmla="*/ 16 w 92"/>
                <a:gd name="T25" fmla="*/ 199 h 341"/>
                <a:gd name="T26" fmla="*/ 11 w 92"/>
                <a:gd name="T27" fmla="*/ 226 h 341"/>
                <a:gd name="T28" fmla="*/ 7 w 92"/>
                <a:gd name="T29" fmla="*/ 251 h 341"/>
                <a:gd name="T30" fmla="*/ 4 w 92"/>
                <a:gd name="T31" fmla="*/ 272 h 341"/>
                <a:gd name="T32" fmla="*/ 1 w 92"/>
                <a:gd name="T33" fmla="*/ 293 h 341"/>
                <a:gd name="T34" fmla="*/ 0 w 92"/>
                <a:gd name="T35" fmla="*/ 308 h 341"/>
                <a:gd name="T36" fmla="*/ 0 w 92"/>
                <a:gd name="T37" fmla="*/ 323 h 341"/>
                <a:gd name="T38" fmla="*/ 1 w 92"/>
                <a:gd name="T39" fmla="*/ 332 h 341"/>
                <a:gd name="T40" fmla="*/ 4 w 92"/>
                <a:gd name="T41" fmla="*/ 338 h 341"/>
                <a:gd name="T42" fmla="*/ 7 w 92"/>
                <a:gd name="T43" fmla="*/ 341 h 341"/>
                <a:gd name="T44" fmla="*/ 12 w 92"/>
                <a:gd name="T45" fmla="*/ 338 h 341"/>
                <a:gd name="T46" fmla="*/ 17 w 92"/>
                <a:gd name="T47" fmla="*/ 329 h 341"/>
                <a:gd name="T48" fmla="*/ 22 w 92"/>
                <a:gd name="T49" fmla="*/ 320 h 341"/>
                <a:gd name="T50" fmla="*/ 29 w 92"/>
                <a:gd name="T51" fmla="*/ 305 h 341"/>
                <a:gd name="T52" fmla="*/ 36 w 92"/>
                <a:gd name="T53" fmla="*/ 287 h 341"/>
                <a:gd name="T54" fmla="*/ 42 w 92"/>
                <a:gd name="T55" fmla="*/ 269 h 341"/>
                <a:gd name="T56" fmla="*/ 50 w 92"/>
                <a:gd name="T57" fmla="*/ 245 h 341"/>
                <a:gd name="T58" fmla="*/ 57 w 92"/>
                <a:gd name="T59" fmla="*/ 220 h 341"/>
                <a:gd name="T60" fmla="*/ 65 w 92"/>
                <a:gd name="T61" fmla="*/ 193 h 341"/>
                <a:gd name="T62" fmla="*/ 71 w 92"/>
                <a:gd name="T63" fmla="*/ 166 h 341"/>
                <a:gd name="T64" fmla="*/ 77 w 92"/>
                <a:gd name="T65" fmla="*/ 139 h 341"/>
                <a:gd name="T66" fmla="*/ 82 w 92"/>
                <a:gd name="T67" fmla="*/ 112 h 341"/>
                <a:gd name="T68" fmla="*/ 86 w 92"/>
                <a:gd name="T69" fmla="*/ 87 h 341"/>
                <a:gd name="T70" fmla="*/ 88 w 92"/>
                <a:gd name="T71" fmla="*/ 66 h 341"/>
                <a:gd name="T72" fmla="*/ 91 w 92"/>
                <a:gd name="T73" fmla="*/ 48 h 341"/>
                <a:gd name="T74" fmla="*/ 92 w 92"/>
                <a:gd name="T75" fmla="*/ 30 h 341"/>
                <a:gd name="T76" fmla="*/ 92 w 92"/>
                <a:gd name="T77" fmla="*/ 18 h 341"/>
                <a:gd name="T78" fmla="*/ 91 w 92"/>
                <a:gd name="T79" fmla="*/ 6 h 341"/>
                <a:gd name="T80" fmla="*/ 88 w 92"/>
                <a:gd name="T81" fmla="*/ 0 h 341"/>
                <a:gd name="T82" fmla="*/ 88 w 92"/>
                <a:gd name="T83" fmla="*/ 0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0"/>
                  </a:moveTo>
                  <a:lnTo>
                    <a:pt x="86" y="0"/>
                  </a:lnTo>
                  <a:lnTo>
                    <a:pt x="80" y="3"/>
                  </a:lnTo>
                  <a:lnTo>
                    <a:pt x="77" y="9"/>
                  </a:lnTo>
                  <a:lnTo>
                    <a:pt x="70" y="18"/>
                  </a:lnTo>
                  <a:lnTo>
                    <a:pt x="63" y="33"/>
                  </a:lnTo>
                  <a:lnTo>
                    <a:pt x="57" y="51"/>
                  </a:lnTo>
                  <a:lnTo>
                    <a:pt x="50" y="69"/>
                  </a:lnTo>
                  <a:lnTo>
                    <a:pt x="42" y="93"/>
                  </a:lnTo>
                  <a:lnTo>
                    <a:pt x="36" y="118"/>
                  </a:lnTo>
                  <a:lnTo>
                    <a:pt x="29" y="145"/>
                  </a:lnTo>
                  <a:lnTo>
                    <a:pt x="22" y="172"/>
                  </a:lnTo>
                  <a:lnTo>
                    <a:pt x="16" y="199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4" y="272"/>
                  </a:lnTo>
                  <a:lnTo>
                    <a:pt x="1" y="293"/>
                  </a:lnTo>
                  <a:lnTo>
                    <a:pt x="0" y="308"/>
                  </a:lnTo>
                  <a:lnTo>
                    <a:pt x="0" y="323"/>
                  </a:lnTo>
                  <a:lnTo>
                    <a:pt x="1" y="332"/>
                  </a:lnTo>
                  <a:lnTo>
                    <a:pt x="4" y="338"/>
                  </a:lnTo>
                  <a:lnTo>
                    <a:pt x="7" y="341"/>
                  </a:lnTo>
                  <a:lnTo>
                    <a:pt x="12" y="338"/>
                  </a:lnTo>
                  <a:lnTo>
                    <a:pt x="17" y="329"/>
                  </a:lnTo>
                  <a:lnTo>
                    <a:pt x="22" y="320"/>
                  </a:lnTo>
                  <a:lnTo>
                    <a:pt x="29" y="305"/>
                  </a:lnTo>
                  <a:lnTo>
                    <a:pt x="36" y="287"/>
                  </a:lnTo>
                  <a:lnTo>
                    <a:pt x="42" y="269"/>
                  </a:lnTo>
                  <a:lnTo>
                    <a:pt x="50" y="245"/>
                  </a:lnTo>
                  <a:lnTo>
                    <a:pt x="57" y="220"/>
                  </a:lnTo>
                  <a:lnTo>
                    <a:pt x="65" y="193"/>
                  </a:lnTo>
                  <a:lnTo>
                    <a:pt x="71" y="166"/>
                  </a:lnTo>
                  <a:lnTo>
                    <a:pt x="77" y="139"/>
                  </a:lnTo>
                  <a:lnTo>
                    <a:pt x="82" y="112"/>
                  </a:lnTo>
                  <a:lnTo>
                    <a:pt x="86" y="87"/>
                  </a:lnTo>
                  <a:lnTo>
                    <a:pt x="88" y="66"/>
                  </a:lnTo>
                  <a:lnTo>
                    <a:pt x="91" y="48"/>
                  </a:lnTo>
                  <a:lnTo>
                    <a:pt x="92" y="30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258"/>
            <p:cNvSpPr>
              <a:spLocks/>
            </p:cNvSpPr>
            <p:nvPr/>
          </p:nvSpPr>
          <p:spPr bwMode="auto">
            <a:xfrm>
              <a:off x="1164" y="2436"/>
              <a:ext cx="92" cy="341"/>
            </a:xfrm>
            <a:custGeom>
              <a:avLst/>
              <a:gdLst>
                <a:gd name="T0" fmla="*/ 88 w 92"/>
                <a:gd name="T1" fmla="*/ 0 h 341"/>
                <a:gd name="T2" fmla="*/ 86 w 92"/>
                <a:gd name="T3" fmla="*/ 0 h 341"/>
                <a:gd name="T4" fmla="*/ 80 w 92"/>
                <a:gd name="T5" fmla="*/ 3 h 341"/>
                <a:gd name="T6" fmla="*/ 77 w 92"/>
                <a:gd name="T7" fmla="*/ 9 h 341"/>
                <a:gd name="T8" fmla="*/ 70 w 92"/>
                <a:gd name="T9" fmla="*/ 18 h 341"/>
                <a:gd name="T10" fmla="*/ 63 w 92"/>
                <a:gd name="T11" fmla="*/ 33 h 341"/>
                <a:gd name="T12" fmla="*/ 57 w 92"/>
                <a:gd name="T13" fmla="*/ 51 h 341"/>
                <a:gd name="T14" fmla="*/ 50 w 92"/>
                <a:gd name="T15" fmla="*/ 69 h 341"/>
                <a:gd name="T16" fmla="*/ 42 w 92"/>
                <a:gd name="T17" fmla="*/ 93 h 341"/>
                <a:gd name="T18" fmla="*/ 36 w 92"/>
                <a:gd name="T19" fmla="*/ 118 h 341"/>
                <a:gd name="T20" fmla="*/ 29 w 92"/>
                <a:gd name="T21" fmla="*/ 145 h 341"/>
                <a:gd name="T22" fmla="*/ 22 w 92"/>
                <a:gd name="T23" fmla="*/ 172 h 341"/>
                <a:gd name="T24" fmla="*/ 16 w 92"/>
                <a:gd name="T25" fmla="*/ 199 h 341"/>
                <a:gd name="T26" fmla="*/ 11 w 92"/>
                <a:gd name="T27" fmla="*/ 226 h 341"/>
                <a:gd name="T28" fmla="*/ 7 w 92"/>
                <a:gd name="T29" fmla="*/ 251 h 341"/>
                <a:gd name="T30" fmla="*/ 4 w 92"/>
                <a:gd name="T31" fmla="*/ 272 h 341"/>
                <a:gd name="T32" fmla="*/ 1 w 92"/>
                <a:gd name="T33" fmla="*/ 293 h 341"/>
                <a:gd name="T34" fmla="*/ 0 w 92"/>
                <a:gd name="T35" fmla="*/ 308 h 341"/>
                <a:gd name="T36" fmla="*/ 0 w 92"/>
                <a:gd name="T37" fmla="*/ 323 h 341"/>
                <a:gd name="T38" fmla="*/ 1 w 92"/>
                <a:gd name="T39" fmla="*/ 332 h 341"/>
                <a:gd name="T40" fmla="*/ 4 w 92"/>
                <a:gd name="T41" fmla="*/ 338 h 341"/>
                <a:gd name="T42" fmla="*/ 7 w 92"/>
                <a:gd name="T43" fmla="*/ 341 h 341"/>
                <a:gd name="T44" fmla="*/ 12 w 92"/>
                <a:gd name="T45" fmla="*/ 338 h 341"/>
                <a:gd name="T46" fmla="*/ 17 w 92"/>
                <a:gd name="T47" fmla="*/ 329 h 341"/>
                <a:gd name="T48" fmla="*/ 22 w 92"/>
                <a:gd name="T49" fmla="*/ 320 h 341"/>
                <a:gd name="T50" fmla="*/ 29 w 92"/>
                <a:gd name="T51" fmla="*/ 305 h 341"/>
                <a:gd name="T52" fmla="*/ 36 w 92"/>
                <a:gd name="T53" fmla="*/ 287 h 341"/>
                <a:gd name="T54" fmla="*/ 42 w 92"/>
                <a:gd name="T55" fmla="*/ 269 h 341"/>
                <a:gd name="T56" fmla="*/ 50 w 92"/>
                <a:gd name="T57" fmla="*/ 245 h 341"/>
                <a:gd name="T58" fmla="*/ 57 w 92"/>
                <a:gd name="T59" fmla="*/ 220 h 341"/>
                <a:gd name="T60" fmla="*/ 65 w 92"/>
                <a:gd name="T61" fmla="*/ 193 h 341"/>
                <a:gd name="T62" fmla="*/ 71 w 92"/>
                <a:gd name="T63" fmla="*/ 166 h 341"/>
                <a:gd name="T64" fmla="*/ 77 w 92"/>
                <a:gd name="T65" fmla="*/ 139 h 341"/>
                <a:gd name="T66" fmla="*/ 82 w 92"/>
                <a:gd name="T67" fmla="*/ 112 h 341"/>
                <a:gd name="T68" fmla="*/ 86 w 92"/>
                <a:gd name="T69" fmla="*/ 87 h 341"/>
                <a:gd name="T70" fmla="*/ 88 w 92"/>
                <a:gd name="T71" fmla="*/ 66 h 341"/>
                <a:gd name="T72" fmla="*/ 91 w 92"/>
                <a:gd name="T73" fmla="*/ 48 h 341"/>
                <a:gd name="T74" fmla="*/ 92 w 92"/>
                <a:gd name="T75" fmla="*/ 30 h 341"/>
                <a:gd name="T76" fmla="*/ 92 w 92"/>
                <a:gd name="T77" fmla="*/ 18 h 341"/>
                <a:gd name="T78" fmla="*/ 91 w 92"/>
                <a:gd name="T79" fmla="*/ 6 h 341"/>
                <a:gd name="T80" fmla="*/ 88 w 92"/>
                <a:gd name="T81" fmla="*/ 0 h 341"/>
                <a:gd name="T82" fmla="*/ 88 w 92"/>
                <a:gd name="T83" fmla="*/ 0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0"/>
                  </a:moveTo>
                  <a:lnTo>
                    <a:pt x="86" y="0"/>
                  </a:lnTo>
                  <a:lnTo>
                    <a:pt x="80" y="3"/>
                  </a:lnTo>
                  <a:lnTo>
                    <a:pt x="77" y="9"/>
                  </a:lnTo>
                  <a:lnTo>
                    <a:pt x="70" y="18"/>
                  </a:lnTo>
                  <a:lnTo>
                    <a:pt x="63" y="33"/>
                  </a:lnTo>
                  <a:lnTo>
                    <a:pt x="57" y="51"/>
                  </a:lnTo>
                  <a:lnTo>
                    <a:pt x="50" y="69"/>
                  </a:lnTo>
                  <a:lnTo>
                    <a:pt x="42" y="93"/>
                  </a:lnTo>
                  <a:lnTo>
                    <a:pt x="36" y="118"/>
                  </a:lnTo>
                  <a:lnTo>
                    <a:pt x="29" y="145"/>
                  </a:lnTo>
                  <a:lnTo>
                    <a:pt x="22" y="172"/>
                  </a:lnTo>
                  <a:lnTo>
                    <a:pt x="16" y="199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4" y="272"/>
                  </a:lnTo>
                  <a:lnTo>
                    <a:pt x="1" y="293"/>
                  </a:lnTo>
                  <a:lnTo>
                    <a:pt x="0" y="308"/>
                  </a:lnTo>
                  <a:lnTo>
                    <a:pt x="0" y="323"/>
                  </a:lnTo>
                  <a:lnTo>
                    <a:pt x="1" y="332"/>
                  </a:lnTo>
                  <a:lnTo>
                    <a:pt x="4" y="338"/>
                  </a:lnTo>
                  <a:lnTo>
                    <a:pt x="7" y="341"/>
                  </a:lnTo>
                  <a:lnTo>
                    <a:pt x="12" y="338"/>
                  </a:lnTo>
                  <a:lnTo>
                    <a:pt x="17" y="329"/>
                  </a:lnTo>
                  <a:lnTo>
                    <a:pt x="22" y="320"/>
                  </a:lnTo>
                  <a:lnTo>
                    <a:pt x="29" y="305"/>
                  </a:lnTo>
                  <a:lnTo>
                    <a:pt x="36" y="287"/>
                  </a:lnTo>
                  <a:lnTo>
                    <a:pt x="42" y="269"/>
                  </a:lnTo>
                  <a:lnTo>
                    <a:pt x="50" y="245"/>
                  </a:lnTo>
                  <a:lnTo>
                    <a:pt x="57" y="220"/>
                  </a:lnTo>
                  <a:lnTo>
                    <a:pt x="65" y="193"/>
                  </a:lnTo>
                  <a:lnTo>
                    <a:pt x="71" y="166"/>
                  </a:lnTo>
                  <a:lnTo>
                    <a:pt x="77" y="139"/>
                  </a:lnTo>
                  <a:lnTo>
                    <a:pt x="82" y="112"/>
                  </a:lnTo>
                  <a:lnTo>
                    <a:pt x="86" y="87"/>
                  </a:lnTo>
                  <a:lnTo>
                    <a:pt x="88" y="66"/>
                  </a:lnTo>
                  <a:lnTo>
                    <a:pt x="91" y="48"/>
                  </a:lnTo>
                  <a:lnTo>
                    <a:pt x="92" y="30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259"/>
            <p:cNvSpPr>
              <a:spLocks/>
            </p:cNvSpPr>
            <p:nvPr/>
          </p:nvSpPr>
          <p:spPr bwMode="auto">
            <a:xfrm>
              <a:off x="1113" y="2372"/>
              <a:ext cx="40" cy="390"/>
            </a:xfrm>
            <a:custGeom>
              <a:avLst/>
              <a:gdLst>
                <a:gd name="T0" fmla="*/ 19 w 40"/>
                <a:gd name="T1" fmla="*/ 390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4 h 390"/>
                <a:gd name="T10" fmla="*/ 34 w 40"/>
                <a:gd name="T11" fmla="*/ 333 h 390"/>
                <a:gd name="T12" fmla="*/ 37 w 40"/>
                <a:gd name="T13" fmla="*/ 312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7 h 390"/>
                <a:gd name="T20" fmla="*/ 40 w 40"/>
                <a:gd name="T21" fmla="*/ 197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6 h 390"/>
                <a:gd name="T28" fmla="*/ 37 w 40"/>
                <a:gd name="T29" fmla="*/ 79 h 390"/>
                <a:gd name="T30" fmla="*/ 34 w 40"/>
                <a:gd name="T31" fmla="*/ 58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3 h 390"/>
                <a:gd name="T40" fmla="*/ 19 w 40"/>
                <a:gd name="T41" fmla="*/ 0 h 390"/>
                <a:gd name="T42" fmla="*/ 17 w 40"/>
                <a:gd name="T43" fmla="*/ 3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8 h 390"/>
                <a:gd name="T52" fmla="*/ 4 w 40"/>
                <a:gd name="T53" fmla="*/ 79 h 390"/>
                <a:gd name="T54" fmla="*/ 1 w 40"/>
                <a:gd name="T55" fmla="*/ 106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7 h 390"/>
                <a:gd name="T62" fmla="*/ 0 w 40"/>
                <a:gd name="T63" fmla="*/ 227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12 h 390"/>
                <a:gd name="T70" fmla="*/ 5 w 40"/>
                <a:gd name="T71" fmla="*/ 333 h 390"/>
                <a:gd name="T72" fmla="*/ 7 w 40"/>
                <a:gd name="T73" fmla="*/ 354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90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4"/>
                  </a:lnTo>
                  <a:lnTo>
                    <a:pt x="34" y="333"/>
                  </a:lnTo>
                  <a:lnTo>
                    <a:pt x="37" y="312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7"/>
                  </a:lnTo>
                  <a:lnTo>
                    <a:pt x="40" y="197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6"/>
                  </a:lnTo>
                  <a:lnTo>
                    <a:pt x="37" y="79"/>
                  </a:lnTo>
                  <a:lnTo>
                    <a:pt x="34" y="58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8"/>
                  </a:lnTo>
                  <a:lnTo>
                    <a:pt x="4" y="79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2"/>
                  </a:lnTo>
                  <a:lnTo>
                    <a:pt x="5" y="333"/>
                  </a:lnTo>
                  <a:lnTo>
                    <a:pt x="7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260"/>
            <p:cNvSpPr>
              <a:spLocks/>
            </p:cNvSpPr>
            <p:nvPr/>
          </p:nvSpPr>
          <p:spPr bwMode="auto">
            <a:xfrm>
              <a:off x="1113" y="3041"/>
              <a:ext cx="40" cy="390"/>
            </a:xfrm>
            <a:custGeom>
              <a:avLst/>
              <a:gdLst>
                <a:gd name="T0" fmla="*/ 19 w 40"/>
                <a:gd name="T1" fmla="*/ 387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0 h 390"/>
                <a:gd name="T10" fmla="*/ 34 w 40"/>
                <a:gd name="T11" fmla="*/ 332 h 390"/>
                <a:gd name="T12" fmla="*/ 37 w 40"/>
                <a:gd name="T13" fmla="*/ 308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6 h 390"/>
                <a:gd name="T20" fmla="*/ 40 w 40"/>
                <a:gd name="T21" fmla="*/ 193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5 h 390"/>
                <a:gd name="T28" fmla="*/ 37 w 40"/>
                <a:gd name="T29" fmla="*/ 78 h 390"/>
                <a:gd name="T30" fmla="*/ 34 w 40"/>
                <a:gd name="T31" fmla="*/ 57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0 h 390"/>
                <a:gd name="T40" fmla="*/ 19 w 40"/>
                <a:gd name="T41" fmla="*/ 0 h 390"/>
                <a:gd name="T42" fmla="*/ 17 w 40"/>
                <a:gd name="T43" fmla="*/ 0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7 h 390"/>
                <a:gd name="T52" fmla="*/ 4 w 40"/>
                <a:gd name="T53" fmla="*/ 78 h 390"/>
                <a:gd name="T54" fmla="*/ 1 w 40"/>
                <a:gd name="T55" fmla="*/ 105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3 h 390"/>
                <a:gd name="T62" fmla="*/ 0 w 40"/>
                <a:gd name="T63" fmla="*/ 226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08 h 390"/>
                <a:gd name="T70" fmla="*/ 5 w 40"/>
                <a:gd name="T71" fmla="*/ 332 h 390"/>
                <a:gd name="T72" fmla="*/ 7 w 40"/>
                <a:gd name="T73" fmla="*/ 350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19 w 40"/>
                <a:gd name="T85" fmla="*/ 38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"/>
                <a:gd name="T130" fmla="*/ 0 h 390"/>
                <a:gd name="T131" fmla="*/ 40 w 4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" h="390">
                  <a:moveTo>
                    <a:pt x="19" y="387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0"/>
                  </a:lnTo>
                  <a:lnTo>
                    <a:pt x="34" y="332"/>
                  </a:lnTo>
                  <a:lnTo>
                    <a:pt x="37" y="308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6"/>
                  </a:lnTo>
                  <a:lnTo>
                    <a:pt x="40" y="193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5"/>
                  </a:lnTo>
                  <a:lnTo>
                    <a:pt x="37" y="78"/>
                  </a:lnTo>
                  <a:lnTo>
                    <a:pt x="34" y="57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7"/>
                  </a:lnTo>
                  <a:lnTo>
                    <a:pt x="4" y="78"/>
                  </a:lnTo>
                  <a:lnTo>
                    <a:pt x="1" y="105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08"/>
                  </a:lnTo>
                  <a:lnTo>
                    <a:pt x="5" y="332"/>
                  </a:lnTo>
                  <a:lnTo>
                    <a:pt x="7" y="350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lnTo>
                    <a:pt x="19" y="38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261"/>
            <p:cNvSpPr>
              <a:spLocks/>
            </p:cNvSpPr>
            <p:nvPr/>
          </p:nvSpPr>
          <p:spPr bwMode="auto">
            <a:xfrm>
              <a:off x="1014" y="2445"/>
              <a:ext cx="92" cy="341"/>
            </a:xfrm>
            <a:custGeom>
              <a:avLst/>
              <a:gdLst>
                <a:gd name="T0" fmla="*/ 88 w 92"/>
                <a:gd name="T1" fmla="*/ 338 h 341"/>
                <a:gd name="T2" fmla="*/ 91 w 92"/>
                <a:gd name="T3" fmla="*/ 335 h 341"/>
                <a:gd name="T4" fmla="*/ 92 w 92"/>
                <a:gd name="T5" fmla="*/ 323 h 341"/>
                <a:gd name="T6" fmla="*/ 92 w 92"/>
                <a:gd name="T7" fmla="*/ 311 h 341"/>
                <a:gd name="T8" fmla="*/ 91 w 92"/>
                <a:gd name="T9" fmla="*/ 293 h 341"/>
                <a:gd name="T10" fmla="*/ 88 w 92"/>
                <a:gd name="T11" fmla="*/ 275 h 341"/>
                <a:gd name="T12" fmla="*/ 85 w 92"/>
                <a:gd name="T13" fmla="*/ 251 h 341"/>
                <a:gd name="T14" fmla="*/ 81 w 92"/>
                <a:gd name="T15" fmla="*/ 227 h 341"/>
                <a:gd name="T16" fmla="*/ 76 w 92"/>
                <a:gd name="T17" fmla="*/ 202 h 341"/>
                <a:gd name="T18" fmla="*/ 71 w 92"/>
                <a:gd name="T19" fmla="*/ 175 h 341"/>
                <a:gd name="T20" fmla="*/ 64 w 92"/>
                <a:gd name="T21" fmla="*/ 148 h 341"/>
                <a:gd name="T22" fmla="*/ 56 w 92"/>
                <a:gd name="T23" fmla="*/ 121 h 341"/>
                <a:gd name="T24" fmla="*/ 50 w 92"/>
                <a:gd name="T25" fmla="*/ 97 h 341"/>
                <a:gd name="T26" fmla="*/ 42 w 92"/>
                <a:gd name="T27" fmla="*/ 72 h 341"/>
                <a:gd name="T28" fmla="*/ 35 w 92"/>
                <a:gd name="T29" fmla="*/ 51 h 341"/>
                <a:gd name="T30" fmla="*/ 29 w 92"/>
                <a:gd name="T31" fmla="*/ 36 h 341"/>
                <a:gd name="T32" fmla="*/ 22 w 92"/>
                <a:gd name="T33" fmla="*/ 21 h 341"/>
                <a:gd name="T34" fmla="*/ 17 w 92"/>
                <a:gd name="T35" fmla="*/ 9 h 341"/>
                <a:gd name="T36" fmla="*/ 12 w 92"/>
                <a:gd name="T37" fmla="*/ 3 h 341"/>
                <a:gd name="T38" fmla="*/ 6 w 92"/>
                <a:gd name="T39" fmla="*/ 0 h 341"/>
                <a:gd name="T40" fmla="*/ 4 w 92"/>
                <a:gd name="T41" fmla="*/ 3 h 341"/>
                <a:gd name="T42" fmla="*/ 1 w 92"/>
                <a:gd name="T43" fmla="*/ 9 h 341"/>
                <a:gd name="T44" fmla="*/ 0 w 92"/>
                <a:gd name="T45" fmla="*/ 18 h 341"/>
                <a:gd name="T46" fmla="*/ 0 w 92"/>
                <a:gd name="T47" fmla="*/ 33 h 341"/>
                <a:gd name="T48" fmla="*/ 1 w 92"/>
                <a:gd name="T49" fmla="*/ 48 h 341"/>
                <a:gd name="T50" fmla="*/ 4 w 92"/>
                <a:gd name="T51" fmla="*/ 69 h 341"/>
                <a:gd name="T52" fmla="*/ 6 w 92"/>
                <a:gd name="T53" fmla="*/ 90 h 341"/>
                <a:gd name="T54" fmla="*/ 10 w 92"/>
                <a:gd name="T55" fmla="*/ 115 h 341"/>
                <a:gd name="T56" fmla="*/ 15 w 92"/>
                <a:gd name="T57" fmla="*/ 139 h 341"/>
                <a:gd name="T58" fmla="*/ 21 w 92"/>
                <a:gd name="T59" fmla="*/ 166 h 341"/>
                <a:gd name="T60" fmla="*/ 29 w 92"/>
                <a:gd name="T61" fmla="*/ 193 h 341"/>
                <a:gd name="T62" fmla="*/ 35 w 92"/>
                <a:gd name="T63" fmla="*/ 221 h 341"/>
                <a:gd name="T64" fmla="*/ 42 w 92"/>
                <a:gd name="T65" fmla="*/ 248 h 341"/>
                <a:gd name="T66" fmla="*/ 50 w 92"/>
                <a:gd name="T67" fmla="*/ 269 h 341"/>
                <a:gd name="T68" fmla="*/ 56 w 92"/>
                <a:gd name="T69" fmla="*/ 290 h 341"/>
                <a:gd name="T70" fmla="*/ 63 w 92"/>
                <a:gd name="T71" fmla="*/ 308 h 341"/>
                <a:gd name="T72" fmla="*/ 70 w 92"/>
                <a:gd name="T73" fmla="*/ 320 h 341"/>
                <a:gd name="T74" fmla="*/ 76 w 92"/>
                <a:gd name="T75" fmla="*/ 332 h 341"/>
                <a:gd name="T76" fmla="*/ 80 w 92"/>
                <a:gd name="T77" fmla="*/ 338 h 341"/>
                <a:gd name="T78" fmla="*/ 85 w 92"/>
                <a:gd name="T79" fmla="*/ 341 h 341"/>
                <a:gd name="T80" fmla="*/ 88 w 92"/>
                <a:gd name="T81" fmla="*/ 341 h 341"/>
                <a:gd name="T82" fmla="*/ 88 w 92"/>
                <a:gd name="T83" fmla="*/ 341 h 341"/>
                <a:gd name="T84" fmla="*/ 88 w 92"/>
                <a:gd name="T85" fmla="*/ 338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1"/>
                <a:gd name="T131" fmla="*/ 92 w 92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1">
                  <a:moveTo>
                    <a:pt x="88" y="338"/>
                  </a:moveTo>
                  <a:lnTo>
                    <a:pt x="91" y="335"/>
                  </a:lnTo>
                  <a:lnTo>
                    <a:pt x="92" y="323"/>
                  </a:lnTo>
                  <a:lnTo>
                    <a:pt x="92" y="311"/>
                  </a:lnTo>
                  <a:lnTo>
                    <a:pt x="91" y="293"/>
                  </a:lnTo>
                  <a:lnTo>
                    <a:pt x="88" y="275"/>
                  </a:lnTo>
                  <a:lnTo>
                    <a:pt x="85" y="251"/>
                  </a:lnTo>
                  <a:lnTo>
                    <a:pt x="81" y="227"/>
                  </a:lnTo>
                  <a:lnTo>
                    <a:pt x="76" y="202"/>
                  </a:lnTo>
                  <a:lnTo>
                    <a:pt x="71" y="175"/>
                  </a:lnTo>
                  <a:lnTo>
                    <a:pt x="64" y="148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2"/>
                  </a:lnTo>
                  <a:lnTo>
                    <a:pt x="35" y="51"/>
                  </a:lnTo>
                  <a:lnTo>
                    <a:pt x="29" y="36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1" y="48"/>
                  </a:lnTo>
                  <a:lnTo>
                    <a:pt x="4" y="69"/>
                  </a:lnTo>
                  <a:lnTo>
                    <a:pt x="6" y="90"/>
                  </a:lnTo>
                  <a:lnTo>
                    <a:pt x="10" y="115"/>
                  </a:lnTo>
                  <a:lnTo>
                    <a:pt x="15" y="139"/>
                  </a:lnTo>
                  <a:lnTo>
                    <a:pt x="21" y="166"/>
                  </a:lnTo>
                  <a:lnTo>
                    <a:pt x="29" y="193"/>
                  </a:lnTo>
                  <a:lnTo>
                    <a:pt x="35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6" y="290"/>
                  </a:lnTo>
                  <a:lnTo>
                    <a:pt x="63" y="308"/>
                  </a:lnTo>
                  <a:lnTo>
                    <a:pt x="70" y="320"/>
                  </a:lnTo>
                  <a:lnTo>
                    <a:pt x="76" y="332"/>
                  </a:lnTo>
                  <a:lnTo>
                    <a:pt x="80" y="338"/>
                  </a:lnTo>
                  <a:lnTo>
                    <a:pt x="85" y="341"/>
                  </a:lnTo>
                  <a:lnTo>
                    <a:pt x="88" y="341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262"/>
            <p:cNvSpPr>
              <a:spLocks/>
            </p:cNvSpPr>
            <p:nvPr/>
          </p:nvSpPr>
          <p:spPr bwMode="auto">
            <a:xfrm>
              <a:off x="1159" y="3022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6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9 w 92"/>
                <a:gd name="T11" fmla="*/ 276 h 342"/>
                <a:gd name="T12" fmla="*/ 85 w 92"/>
                <a:gd name="T13" fmla="*/ 254 h 342"/>
                <a:gd name="T14" fmla="*/ 82 w 92"/>
                <a:gd name="T15" fmla="*/ 230 h 342"/>
                <a:gd name="T16" fmla="*/ 76 w 92"/>
                <a:gd name="T17" fmla="*/ 203 h 342"/>
                <a:gd name="T18" fmla="*/ 71 w 92"/>
                <a:gd name="T19" fmla="*/ 176 h 342"/>
                <a:gd name="T20" fmla="*/ 64 w 92"/>
                <a:gd name="T21" fmla="*/ 149 h 342"/>
                <a:gd name="T22" fmla="*/ 56 w 92"/>
                <a:gd name="T23" fmla="*/ 121 h 342"/>
                <a:gd name="T24" fmla="*/ 50 w 92"/>
                <a:gd name="T25" fmla="*/ 97 h 342"/>
                <a:gd name="T26" fmla="*/ 42 w 92"/>
                <a:gd name="T27" fmla="*/ 73 h 342"/>
                <a:gd name="T28" fmla="*/ 35 w 92"/>
                <a:gd name="T29" fmla="*/ 52 h 342"/>
                <a:gd name="T30" fmla="*/ 29 w 92"/>
                <a:gd name="T31" fmla="*/ 37 h 342"/>
                <a:gd name="T32" fmla="*/ 22 w 92"/>
                <a:gd name="T33" fmla="*/ 22 h 342"/>
                <a:gd name="T34" fmla="*/ 17 w 92"/>
                <a:gd name="T35" fmla="*/ 13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9 h 342"/>
                <a:gd name="T46" fmla="*/ 0 w 92"/>
                <a:gd name="T47" fmla="*/ 34 h 342"/>
                <a:gd name="T48" fmla="*/ 1 w 92"/>
                <a:gd name="T49" fmla="*/ 49 h 342"/>
                <a:gd name="T50" fmla="*/ 4 w 92"/>
                <a:gd name="T51" fmla="*/ 70 h 342"/>
                <a:gd name="T52" fmla="*/ 6 w 92"/>
                <a:gd name="T53" fmla="*/ 91 h 342"/>
                <a:gd name="T54" fmla="*/ 12 w 92"/>
                <a:gd name="T55" fmla="*/ 115 h 342"/>
                <a:gd name="T56" fmla="*/ 16 w 92"/>
                <a:gd name="T57" fmla="*/ 140 h 342"/>
                <a:gd name="T58" fmla="*/ 22 w 92"/>
                <a:gd name="T59" fmla="*/ 167 h 342"/>
                <a:gd name="T60" fmla="*/ 29 w 92"/>
                <a:gd name="T61" fmla="*/ 197 h 342"/>
                <a:gd name="T62" fmla="*/ 35 w 92"/>
                <a:gd name="T63" fmla="*/ 224 h 342"/>
                <a:gd name="T64" fmla="*/ 43 w 92"/>
                <a:gd name="T65" fmla="*/ 248 h 342"/>
                <a:gd name="T66" fmla="*/ 50 w 92"/>
                <a:gd name="T67" fmla="*/ 270 h 342"/>
                <a:gd name="T68" fmla="*/ 58 w 92"/>
                <a:gd name="T69" fmla="*/ 291 h 342"/>
                <a:gd name="T70" fmla="*/ 64 w 92"/>
                <a:gd name="T71" fmla="*/ 309 h 342"/>
                <a:gd name="T72" fmla="*/ 70 w 92"/>
                <a:gd name="T73" fmla="*/ 324 h 342"/>
                <a:gd name="T74" fmla="*/ 76 w 92"/>
                <a:gd name="T75" fmla="*/ 333 h 342"/>
                <a:gd name="T76" fmla="*/ 82 w 92"/>
                <a:gd name="T77" fmla="*/ 339 h 342"/>
                <a:gd name="T78" fmla="*/ 85 w 92"/>
                <a:gd name="T79" fmla="*/ 342 h 342"/>
                <a:gd name="T80" fmla="*/ 89 w 92"/>
                <a:gd name="T81" fmla="*/ 342 h 342"/>
                <a:gd name="T82" fmla="*/ 89 w 92"/>
                <a:gd name="T83" fmla="*/ 342 h 342"/>
                <a:gd name="T84" fmla="*/ 88 w 92"/>
                <a:gd name="T85" fmla="*/ 339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9"/>
                  </a:moveTo>
                  <a:lnTo>
                    <a:pt x="91" y="336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9" y="276"/>
                  </a:lnTo>
                  <a:lnTo>
                    <a:pt x="85" y="254"/>
                  </a:lnTo>
                  <a:lnTo>
                    <a:pt x="82" y="230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4" y="149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3"/>
                  </a:lnTo>
                  <a:lnTo>
                    <a:pt x="35" y="52"/>
                  </a:lnTo>
                  <a:lnTo>
                    <a:pt x="29" y="37"/>
                  </a:lnTo>
                  <a:lnTo>
                    <a:pt x="22" y="22"/>
                  </a:lnTo>
                  <a:lnTo>
                    <a:pt x="17" y="1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4" y="70"/>
                  </a:lnTo>
                  <a:lnTo>
                    <a:pt x="6" y="91"/>
                  </a:lnTo>
                  <a:lnTo>
                    <a:pt x="12" y="115"/>
                  </a:lnTo>
                  <a:lnTo>
                    <a:pt x="16" y="140"/>
                  </a:lnTo>
                  <a:lnTo>
                    <a:pt x="22" y="167"/>
                  </a:lnTo>
                  <a:lnTo>
                    <a:pt x="29" y="197"/>
                  </a:lnTo>
                  <a:lnTo>
                    <a:pt x="35" y="224"/>
                  </a:lnTo>
                  <a:lnTo>
                    <a:pt x="43" y="248"/>
                  </a:lnTo>
                  <a:lnTo>
                    <a:pt x="50" y="270"/>
                  </a:lnTo>
                  <a:lnTo>
                    <a:pt x="58" y="291"/>
                  </a:lnTo>
                  <a:lnTo>
                    <a:pt x="64" y="309"/>
                  </a:lnTo>
                  <a:lnTo>
                    <a:pt x="70" y="324"/>
                  </a:lnTo>
                  <a:lnTo>
                    <a:pt x="76" y="333"/>
                  </a:lnTo>
                  <a:lnTo>
                    <a:pt x="82" y="339"/>
                  </a:lnTo>
                  <a:lnTo>
                    <a:pt x="85" y="342"/>
                  </a:lnTo>
                  <a:lnTo>
                    <a:pt x="89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263"/>
            <p:cNvSpPr>
              <a:spLocks/>
            </p:cNvSpPr>
            <p:nvPr/>
          </p:nvSpPr>
          <p:spPr bwMode="auto">
            <a:xfrm>
              <a:off x="931" y="2620"/>
              <a:ext cx="149" cy="212"/>
            </a:xfrm>
            <a:custGeom>
              <a:avLst/>
              <a:gdLst>
                <a:gd name="T0" fmla="*/ 147 w 149"/>
                <a:gd name="T1" fmla="*/ 203 h 212"/>
                <a:gd name="T2" fmla="*/ 149 w 149"/>
                <a:gd name="T3" fmla="*/ 194 h 212"/>
                <a:gd name="T4" fmla="*/ 147 w 149"/>
                <a:gd name="T5" fmla="*/ 185 h 212"/>
                <a:gd name="T6" fmla="*/ 145 w 149"/>
                <a:gd name="T7" fmla="*/ 173 h 212"/>
                <a:gd name="T8" fmla="*/ 139 w 149"/>
                <a:gd name="T9" fmla="*/ 160 h 212"/>
                <a:gd name="T10" fmla="*/ 134 w 149"/>
                <a:gd name="T11" fmla="*/ 145 h 212"/>
                <a:gd name="T12" fmla="*/ 126 w 149"/>
                <a:gd name="T13" fmla="*/ 130 h 212"/>
                <a:gd name="T14" fmla="*/ 117 w 149"/>
                <a:gd name="T15" fmla="*/ 112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4 h 212"/>
                <a:gd name="T22" fmla="*/ 72 w 149"/>
                <a:gd name="T23" fmla="*/ 49 h 212"/>
                <a:gd name="T24" fmla="*/ 60 w 149"/>
                <a:gd name="T25" fmla="*/ 36 h 212"/>
                <a:gd name="T26" fmla="*/ 50 w 149"/>
                <a:gd name="T27" fmla="*/ 24 h 212"/>
                <a:gd name="T28" fmla="*/ 39 w 149"/>
                <a:gd name="T29" fmla="*/ 15 h 212"/>
                <a:gd name="T30" fmla="*/ 30 w 149"/>
                <a:gd name="T31" fmla="*/ 6 h 212"/>
                <a:gd name="T32" fmla="*/ 21 w 149"/>
                <a:gd name="T33" fmla="*/ 3 h 212"/>
                <a:gd name="T34" fmla="*/ 14 w 149"/>
                <a:gd name="T35" fmla="*/ 0 h 212"/>
                <a:gd name="T36" fmla="*/ 7 w 149"/>
                <a:gd name="T37" fmla="*/ 0 h 212"/>
                <a:gd name="T38" fmla="*/ 3 w 149"/>
                <a:gd name="T39" fmla="*/ 3 h 212"/>
                <a:gd name="T40" fmla="*/ 1 w 149"/>
                <a:gd name="T41" fmla="*/ 6 h 212"/>
                <a:gd name="T42" fmla="*/ 0 w 149"/>
                <a:gd name="T43" fmla="*/ 15 h 212"/>
                <a:gd name="T44" fmla="*/ 1 w 149"/>
                <a:gd name="T45" fmla="*/ 24 h 212"/>
                <a:gd name="T46" fmla="*/ 3 w 149"/>
                <a:gd name="T47" fmla="*/ 36 h 212"/>
                <a:gd name="T48" fmla="*/ 9 w 149"/>
                <a:gd name="T49" fmla="*/ 52 h 212"/>
                <a:gd name="T50" fmla="*/ 15 w 149"/>
                <a:gd name="T51" fmla="*/ 64 h 212"/>
                <a:gd name="T52" fmla="*/ 22 w 149"/>
                <a:gd name="T53" fmla="*/ 79 h 212"/>
                <a:gd name="T54" fmla="*/ 31 w 149"/>
                <a:gd name="T55" fmla="*/ 97 h 212"/>
                <a:gd name="T56" fmla="*/ 42 w 149"/>
                <a:gd name="T57" fmla="*/ 112 h 212"/>
                <a:gd name="T58" fmla="*/ 52 w 149"/>
                <a:gd name="T59" fmla="*/ 130 h 212"/>
                <a:gd name="T60" fmla="*/ 64 w 149"/>
                <a:gd name="T61" fmla="*/ 145 h 212"/>
                <a:gd name="T62" fmla="*/ 76 w 149"/>
                <a:gd name="T63" fmla="*/ 160 h 212"/>
                <a:gd name="T64" fmla="*/ 88 w 149"/>
                <a:gd name="T65" fmla="*/ 176 h 212"/>
                <a:gd name="T66" fmla="*/ 98 w 149"/>
                <a:gd name="T67" fmla="*/ 185 h 212"/>
                <a:gd name="T68" fmla="*/ 109 w 149"/>
                <a:gd name="T69" fmla="*/ 197 h 212"/>
                <a:gd name="T70" fmla="*/ 120 w 149"/>
                <a:gd name="T71" fmla="*/ 203 h 212"/>
                <a:gd name="T72" fmla="*/ 127 w 149"/>
                <a:gd name="T73" fmla="*/ 209 h 212"/>
                <a:gd name="T74" fmla="*/ 135 w 149"/>
                <a:gd name="T75" fmla="*/ 212 h 212"/>
                <a:gd name="T76" fmla="*/ 141 w 149"/>
                <a:gd name="T77" fmla="*/ 212 h 212"/>
                <a:gd name="T78" fmla="*/ 146 w 149"/>
                <a:gd name="T79" fmla="*/ 209 h 212"/>
                <a:gd name="T80" fmla="*/ 149 w 149"/>
                <a:gd name="T81" fmla="*/ 203 h 212"/>
                <a:gd name="T82" fmla="*/ 149 w 149"/>
                <a:gd name="T83" fmla="*/ 203 h 212"/>
                <a:gd name="T84" fmla="*/ 147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7" y="203"/>
                  </a:moveTo>
                  <a:lnTo>
                    <a:pt x="149" y="194"/>
                  </a:lnTo>
                  <a:lnTo>
                    <a:pt x="147" y="185"/>
                  </a:lnTo>
                  <a:lnTo>
                    <a:pt x="145" y="173"/>
                  </a:lnTo>
                  <a:lnTo>
                    <a:pt x="139" y="160"/>
                  </a:lnTo>
                  <a:lnTo>
                    <a:pt x="134" y="145"/>
                  </a:lnTo>
                  <a:lnTo>
                    <a:pt x="126" y="130"/>
                  </a:lnTo>
                  <a:lnTo>
                    <a:pt x="117" y="112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4"/>
                  </a:lnTo>
                  <a:lnTo>
                    <a:pt x="72" y="49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6"/>
                  </a:lnTo>
                  <a:lnTo>
                    <a:pt x="9" y="52"/>
                  </a:lnTo>
                  <a:lnTo>
                    <a:pt x="15" y="64"/>
                  </a:lnTo>
                  <a:lnTo>
                    <a:pt x="22" y="79"/>
                  </a:lnTo>
                  <a:lnTo>
                    <a:pt x="31" y="97"/>
                  </a:lnTo>
                  <a:lnTo>
                    <a:pt x="42" y="112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6"/>
                  </a:lnTo>
                  <a:lnTo>
                    <a:pt x="98" y="185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7" y="209"/>
                  </a:lnTo>
                  <a:lnTo>
                    <a:pt x="135" y="212"/>
                  </a:lnTo>
                  <a:lnTo>
                    <a:pt x="141" y="212"/>
                  </a:lnTo>
                  <a:lnTo>
                    <a:pt x="146" y="209"/>
                  </a:lnTo>
                  <a:lnTo>
                    <a:pt x="149" y="203"/>
                  </a:lnTo>
                  <a:lnTo>
                    <a:pt x="147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264"/>
            <p:cNvSpPr>
              <a:spLocks/>
            </p:cNvSpPr>
            <p:nvPr/>
          </p:nvSpPr>
          <p:spPr bwMode="auto">
            <a:xfrm>
              <a:off x="1182" y="2953"/>
              <a:ext cx="150" cy="212"/>
            </a:xfrm>
            <a:custGeom>
              <a:avLst/>
              <a:gdLst>
                <a:gd name="T0" fmla="*/ 148 w 150"/>
                <a:gd name="T1" fmla="*/ 203 h 212"/>
                <a:gd name="T2" fmla="*/ 150 w 150"/>
                <a:gd name="T3" fmla="*/ 196 h 212"/>
                <a:gd name="T4" fmla="*/ 148 w 150"/>
                <a:gd name="T5" fmla="*/ 184 h 212"/>
                <a:gd name="T6" fmla="*/ 146 w 150"/>
                <a:gd name="T7" fmla="*/ 172 h 212"/>
                <a:gd name="T8" fmla="*/ 140 w 150"/>
                <a:gd name="T9" fmla="*/ 160 h 212"/>
                <a:gd name="T10" fmla="*/ 135 w 150"/>
                <a:gd name="T11" fmla="*/ 145 h 212"/>
                <a:gd name="T12" fmla="*/ 127 w 150"/>
                <a:gd name="T13" fmla="*/ 130 h 212"/>
                <a:gd name="T14" fmla="*/ 118 w 150"/>
                <a:gd name="T15" fmla="*/ 115 h 212"/>
                <a:gd name="T16" fmla="*/ 109 w 150"/>
                <a:gd name="T17" fmla="*/ 97 h 212"/>
                <a:gd name="T18" fmla="*/ 97 w 150"/>
                <a:gd name="T19" fmla="*/ 82 h 212"/>
                <a:gd name="T20" fmla="*/ 85 w 150"/>
                <a:gd name="T21" fmla="*/ 63 h 212"/>
                <a:gd name="T22" fmla="*/ 73 w 150"/>
                <a:gd name="T23" fmla="*/ 48 h 212"/>
                <a:gd name="T24" fmla="*/ 61 w 150"/>
                <a:gd name="T25" fmla="*/ 36 h 212"/>
                <a:gd name="T26" fmla="*/ 51 w 150"/>
                <a:gd name="T27" fmla="*/ 24 h 212"/>
                <a:gd name="T28" fmla="*/ 40 w 150"/>
                <a:gd name="T29" fmla="*/ 15 h 212"/>
                <a:gd name="T30" fmla="*/ 31 w 150"/>
                <a:gd name="T31" fmla="*/ 9 h 212"/>
                <a:gd name="T32" fmla="*/ 22 w 150"/>
                <a:gd name="T33" fmla="*/ 3 h 212"/>
                <a:gd name="T34" fmla="*/ 15 w 150"/>
                <a:gd name="T35" fmla="*/ 0 h 212"/>
                <a:gd name="T36" fmla="*/ 8 w 150"/>
                <a:gd name="T37" fmla="*/ 0 h 212"/>
                <a:gd name="T38" fmla="*/ 4 w 150"/>
                <a:gd name="T39" fmla="*/ 3 h 212"/>
                <a:gd name="T40" fmla="*/ 2 w 150"/>
                <a:gd name="T41" fmla="*/ 9 h 212"/>
                <a:gd name="T42" fmla="*/ 0 w 150"/>
                <a:gd name="T43" fmla="*/ 15 h 212"/>
                <a:gd name="T44" fmla="*/ 2 w 150"/>
                <a:gd name="T45" fmla="*/ 27 h 212"/>
                <a:gd name="T46" fmla="*/ 4 w 150"/>
                <a:gd name="T47" fmla="*/ 36 h 212"/>
                <a:gd name="T48" fmla="*/ 10 w 150"/>
                <a:gd name="T49" fmla="*/ 51 h 212"/>
                <a:gd name="T50" fmla="*/ 16 w 150"/>
                <a:gd name="T51" fmla="*/ 66 h 212"/>
                <a:gd name="T52" fmla="*/ 23 w 150"/>
                <a:gd name="T53" fmla="*/ 82 h 212"/>
                <a:gd name="T54" fmla="*/ 32 w 150"/>
                <a:gd name="T55" fmla="*/ 97 h 212"/>
                <a:gd name="T56" fmla="*/ 43 w 150"/>
                <a:gd name="T57" fmla="*/ 115 h 212"/>
                <a:gd name="T58" fmla="*/ 53 w 150"/>
                <a:gd name="T59" fmla="*/ 130 h 212"/>
                <a:gd name="T60" fmla="*/ 65 w 150"/>
                <a:gd name="T61" fmla="*/ 145 h 212"/>
                <a:gd name="T62" fmla="*/ 77 w 150"/>
                <a:gd name="T63" fmla="*/ 160 h 212"/>
                <a:gd name="T64" fmla="*/ 89 w 150"/>
                <a:gd name="T65" fmla="*/ 175 h 212"/>
                <a:gd name="T66" fmla="*/ 99 w 150"/>
                <a:gd name="T67" fmla="*/ 187 h 212"/>
                <a:gd name="T68" fmla="*/ 110 w 150"/>
                <a:gd name="T69" fmla="*/ 196 h 212"/>
                <a:gd name="T70" fmla="*/ 121 w 150"/>
                <a:gd name="T71" fmla="*/ 203 h 212"/>
                <a:gd name="T72" fmla="*/ 128 w 150"/>
                <a:gd name="T73" fmla="*/ 209 h 212"/>
                <a:gd name="T74" fmla="*/ 136 w 150"/>
                <a:gd name="T75" fmla="*/ 212 h 212"/>
                <a:gd name="T76" fmla="*/ 142 w 150"/>
                <a:gd name="T77" fmla="*/ 212 h 212"/>
                <a:gd name="T78" fmla="*/ 147 w 150"/>
                <a:gd name="T79" fmla="*/ 209 h 212"/>
                <a:gd name="T80" fmla="*/ 150 w 150"/>
                <a:gd name="T81" fmla="*/ 203 h 212"/>
                <a:gd name="T82" fmla="*/ 150 w 150"/>
                <a:gd name="T83" fmla="*/ 203 h 212"/>
                <a:gd name="T84" fmla="*/ 148 w 150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212"/>
                <a:gd name="T131" fmla="*/ 150 w 150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212">
                  <a:moveTo>
                    <a:pt x="148" y="203"/>
                  </a:moveTo>
                  <a:lnTo>
                    <a:pt x="150" y="196"/>
                  </a:lnTo>
                  <a:lnTo>
                    <a:pt x="148" y="184"/>
                  </a:lnTo>
                  <a:lnTo>
                    <a:pt x="146" y="172"/>
                  </a:lnTo>
                  <a:lnTo>
                    <a:pt x="140" y="160"/>
                  </a:lnTo>
                  <a:lnTo>
                    <a:pt x="135" y="145"/>
                  </a:lnTo>
                  <a:lnTo>
                    <a:pt x="127" y="130"/>
                  </a:lnTo>
                  <a:lnTo>
                    <a:pt x="118" y="115"/>
                  </a:lnTo>
                  <a:lnTo>
                    <a:pt x="109" y="97"/>
                  </a:lnTo>
                  <a:lnTo>
                    <a:pt x="97" y="82"/>
                  </a:lnTo>
                  <a:lnTo>
                    <a:pt x="85" y="63"/>
                  </a:lnTo>
                  <a:lnTo>
                    <a:pt x="73" y="48"/>
                  </a:lnTo>
                  <a:lnTo>
                    <a:pt x="61" y="36"/>
                  </a:lnTo>
                  <a:lnTo>
                    <a:pt x="51" y="24"/>
                  </a:lnTo>
                  <a:lnTo>
                    <a:pt x="40" y="15"/>
                  </a:lnTo>
                  <a:lnTo>
                    <a:pt x="31" y="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4" y="36"/>
                  </a:lnTo>
                  <a:lnTo>
                    <a:pt x="10" y="51"/>
                  </a:lnTo>
                  <a:lnTo>
                    <a:pt x="16" y="66"/>
                  </a:lnTo>
                  <a:lnTo>
                    <a:pt x="23" y="82"/>
                  </a:lnTo>
                  <a:lnTo>
                    <a:pt x="32" y="97"/>
                  </a:lnTo>
                  <a:lnTo>
                    <a:pt x="43" y="115"/>
                  </a:lnTo>
                  <a:lnTo>
                    <a:pt x="53" y="130"/>
                  </a:lnTo>
                  <a:lnTo>
                    <a:pt x="65" y="145"/>
                  </a:lnTo>
                  <a:lnTo>
                    <a:pt x="77" y="160"/>
                  </a:lnTo>
                  <a:lnTo>
                    <a:pt x="89" y="175"/>
                  </a:lnTo>
                  <a:lnTo>
                    <a:pt x="99" y="187"/>
                  </a:lnTo>
                  <a:lnTo>
                    <a:pt x="110" y="196"/>
                  </a:lnTo>
                  <a:lnTo>
                    <a:pt x="121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2" y="212"/>
                  </a:lnTo>
                  <a:lnTo>
                    <a:pt x="147" y="209"/>
                  </a:lnTo>
                  <a:lnTo>
                    <a:pt x="150" y="203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265"/>
            <p:cNvSpPr>
              <a:spLocks/>
            </p:cNvSpPr>
            <p:nvPr/>
          </p:nvSpPr>
          <p:spPr bwMode="auto">
            <a:xfrm>
              <a:off x="902" y="2847"/>
              <a:ext cx="171" cy="94"/>
            </a:xfrm>
            <a:custGeom>
              <a:avLst/>
              <a:gdLst>
                <a:gd name="T0" fmla="*/ 170 w 171"/>
                <a:gd name="T1" fmla="*/ 45 h 94"/>
                <a:gd name="T2" fmla="*/ 170 w 171"/>
                <a:gd name="T3" fmla="*/ 39 h 94"/>
                <a:gd name="T4" fmla="*/ 166 w 171"/>
                <a:gd name="T5" fmla="*/ 33 h 94"/>
                <a:gd name="T6" fmla="*/ 160 w 171"/>
                <a:gd name="T7" fmla="*/ 24 h 94"/>
                <a:gd name="T8" fmla="*/ 154 w 171"/>
                <a:gd name="T9" fmla="*/ 18 h 94"/>
                <a:gd name="T10" fmla="*/ 146 w 171"/>
                <a:gd name="T11" fmla="*/ 12 h 94"/>
                <a:gd name="T12" fmla="*/ 135 w 171"/>
                <a:gd name="T13" fmla="*/ 9 h 94"/>
                <a:gd name="T14" fmla="*/ 125 w 171"/>
                <a:gd name="T15" fmla="*/ 6 h 94"/>
                <a:gd name="T16" fmla="*/ 112 w 171"/>
                <a:gd name="T17" fmla="*/ 3 h 94"/>
                <a:gd name="T18" fmla="*/ 98 w 171"/>
                <a:gd name="T19" fmla="*/ 0 h 94"/>
                <a:gd name="T20" fmla="*/ 85 w 171"/>
                <a:gd name="T21" fmla="*/ 0 h 94"/>
                <a:gd name="T22" fmla="*/ 71 w 171"/>
                <a:gd name="T23" fmla="*/ 0 h 94"/>
                <a:gd name="T24" fmla="*/ 59 w 171"/>
                <a:gd name="T25" fmla="*/ 3 h 94"/>
                <a:gd name="T26" fmla="*/ 46 w 171"/>
                <a:gd name="T27" fmla="*/ 6 h 94"/>
                <a:gd name="T28" fmla="*/ 35 w 171"/>
                <a:gd name="T29" fmla="*/ 9 h 94"/>
                <a:gd name="T30" fmla="*/ 25 w 171"/>
                <a:gd name="T31" fmla="*/ 12 h 94"/>
                <a:gd name="T32" fmla="*/ 17 w 171"/>
                <a:gd name="T33" fmla="*/ 18 h 94"/>
                <a:gd name="T34" fmla="*/ 10 w 171"/>
                <a:gd name="T35" fmla="*/ 24 h 94"/>
                <a:gd name="T36" fmla="*/ 5 w 171"/>
                <a:gd name="T37" fmla="*/ 33 h 94"/>
                <a:gd name="T38" fmla="*/ 1 w 171"/>
                <a:gd name="T39" fmla="*/ 39 h 94"/>
                <a:gd name="T40" fmla="*/ 0 w 171"/>
                <a:gd name="T41" fmla="*/ 45 h 94"/>
                <a:gd name="T42" fmla="*/ 1 w 171"/>
                <a:gd name="T43" fmla="*/ 54 h 94"/>
                <a:gd name="T44" fmla="*/ 5 w 171"/>
                <a:gd name="T45" fmla="*/ 60 h 94"/>
                <a:gd name="T46" fmla="*/ 10 w 171"/>
                <a:gd name="T47" fmla="*/ 70 h 94"/>
                <a:gd name="T48" fmla="*/ 17 w 171"/>
                <a:gd name="T49" fmla="*/ 76 h 94"/>
                <a:gd name="T50" fmla="*/ 25 w 171"/>
                <a:gd name="T51" fmla="*/ 82 h 94"/>
                <a:gd name="T52" fmla="*/ 35 w 171"/>
                <a:gd name="T53" fmla="*/ 85 h 94"/>
                <a:gd name="T54" fmla="*/ 46 w 171"/>
                <a:gd name="T55" fmla="*/ 88 h 94"/>
                <a:gd name="T56" fmla="*/ 59 w 171"/>
                <a:gd name="T57" fmla="*/ 91 h 94"/>
                <a:gd name="T58" fmla="*/ 71 w 171"/>
                <a:gd name="T59" fmla="*/ 94 h 94"/>
                <a:gd name="T60" fmla="*/ 85 w 171"/>
                <a:gd name="T61" fmla="*/ 94 h 94"/>
                <a:gd name="T62" fmla="*/ 98 w 171"/>
                <a:gd name="T63" fmla="*/ 94 h 94"/>
                <a:gd name="T64" fmla="*/ 112 w 171"/>
                <a:gd name="T65" fmla="*/ 91 h 94"/>
                <a:gd name="T66" fmla="*/ 125 w 171"/>
                <a:gd name="T67" fmla="*/ 88 h 94"/>
                <a:gd name="T68" fmla="*/ 135 w 171"/>
                <a:gd name="T69" fmla="*/ 85 h 94"/>
                <a:gd name="T70" fmla="*/ 146 w 171"/>
                <a:gd name="T71" fmla="*/ 82 h 94"/>
                <a:gd name="T72" fmla="*/ 154 w 171"/>
                <a:gd name="T73" fmla="*/ 76 h 94"/>
                <a:gd name="T74" fmla="*/ 160 w 171"/>
                <a:gd name="T75" fmla="*/ 70 h 94"/>
                <a:gd name="T76" fmla="*/ 166 w 171"/>
                <a:gd name="T77" fmla="*/ 60 h 94"/>
                <a:gd name="T78" fmla="*/ 170 w 171"/>
                <a:gd name="T79" fmla="*/ 54 h 94"/>
                <a:gd name="T80" fmla="*/ 171 w 171"/>
                <a:gd name="T81" fmla="*/ 45 h 94"/>
                <a:gd name="T82" fmla="*/ 171 w 171"/>
                <a:gd name="T83" fmla="*/ 45 h 94"/>
                <a:gd name="T84" fmla="*/ 170 w 171"/>
                <a:gd name="T85" fmla="*/ 45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"/>
                <a:gd name="T130" fmla="*/ 0 h 94"/>
                <a:gd name="T131" fmla="*/ 171 w 171"/>
                <a:gd name="T132" fmla="*/ 94 h 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" h="94">
                  <a:moveTo>
                    <a:pt x="170" y="45"/>
                  </a:moveTo>
                  <a:lnTo>
                    <a:pt x="170" y="39"/>
                  </a:lnTo>
                  <a:lnTo>
                    <a:pt x="166" y="33"/>
                  </a:lnTo>
                  <a:lnTo>
                    <a:pt x="160" y="24"/>
                  </a:lnTo>
                  <a:lnTo>
                    <a:pt x="154" y="18"/>
                  </a:lnTo>
                  <a:lnTo>
                    <a:pt x="146" y="12"/>
                  </a:lnTo>
                  <a:lnTo>
                    <a:pt x="135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7" y="18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5" y="60"/>
                  </a:lnTo>
                  <a:lnTo>
                    <a:pt x="10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6" y="88"/>
                  </a:lnTo>
                  <a:lnTo>
                    <a:pt x="59" y="91"/>
                  </a:lnTo>
                  <a:lnTo>
                    <a:pt x="71" y="94"/>
                  </a:lnTo>
                  <a:lnTo>
                    <a:pt x="85" y="94"/>
                  </a:lnTo>
                  <a:lnTo>
                    <a:pt x="98" y="94"/>
                  </a:lnTo>
                  <a:lnTo>
                    <a:pt x="112" y="91"/>
                  </a:lnTo>
                  <a:lnTo>
                    <a:pt x="125" y="88"/>
                  </a:lnTo>
                  <a:lnTo>
                    <a:pt x="135" y="85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0" y="70"/>
                  </a:lnTo>
                  <a:lnTo>
                    <a:pt x="166" y="60"/>
                  </a:lnTo>
                  <a:lnTo>
                    <a:pt x="170" y="54"/>
                  </a:lnTo>
                  <a:lnTo>
                    <a:pt x="171" y="45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266"/>
            <p:cNvSpPr>
              <a:spLocks/>
            </p:cNvSpPr>
            <p:nvPr/>
          </p:nvSpPr>
          <p:spPr bwMode="auto">
            <a:xfrm>
              <a:off x="1193" y="2847"/>
              <a:ext cx="170" cy="94"/>
            </a:xfrm>
            <a:custGeom>
              <a:avLst/>
              <a:gdLst>
                <a:gd name="T0" fmla="*/ 170 w 170"/>
                <a:gd name="T1" fmla="*/ 45 h 94"/>
                <a:gd name="T2" fmla="*/ 169 w 170"/>
                <a:gd name="T3" fmla="*/ 39 h 94"/>
                <a:gd name="T4" fmla="*/ 166 w 170"/>
                <a:gd name="T5" fmla="*/ 33 h 94"/>
                <a:gd name="T6" fmla="*/ 161 w 170"/>
                <a:gd name="T7" fmla="*/ 24 h 94"/>
                <a:gd name="T8" fmla="*/ 154 w 170"/>
                <a:gd name="T9" fmla="*/ 18 h 94"/>
                <a:gd name="T10" fmla="*/ 145 w 170"/>
                <a:gd name="T11" fmla="*/ 12 h 94"/>
                <a:gd name="T12" fmla="*/ 136 w 170"/>
                <a:gd name="T13" fmla="*/ 9 h 94"/>
                <a:gd name="T14" fmla="*/ 124 w 170"/>
                <a:gd name="T15" fmla="*/ 6 h 94"/>
                <a:gd name="T16" fmla="*/ 112 w 170"/>
                <a:gd name="T17" fmla="*/ 3 h 94"/>
                <a:gd name="T18" fmla="*/ 99 w 170"/>
                <a:gd name="T19" fmla="*/ 0 h 94"/>
                <a:gd name="T20" fmla="*/ 86 w 170"/>
                <a:gd name="T21" fmla="*/ 0 h 94"/>
                <a:gd name="T22" fmla="*/ 71 w 170"/>
                <a:gd name="T23" fmla="*/ 0 h 94"/>
                <a:gd name="T24" fmla="*/ 58 w 170"/>
                <a:gd name="T25" fmla="*/ 3 h 94"/>
                <a:gd name="T26" fmla="*/ 46 w 170"/>
                <a:gd name="T27" fmla="*/ 6 h 94"/>
                <a:gd name="T28" fmla="*/ 34 w 170"/>
                <a:gd name="T29" fmla="*/ 9 h 94"/>
                <a:gd name="T30" fmla="*/ 25 w 170"/>
                <a:gd name="T31" fmla="*/ 12 h 94"/>
                <a:gd name="T32" fmla="*/ 16 w 170"/>
                <a:gd name="T33" fmla="*/ 18 h 94"/>
                <a:gd name="T34" fmla="*/ 9 w 170"/>
                <a:gd name="T35" fmla="*/ 24 h 94"/>
                <a:gd name="T36" fmla="*/ 4 w 170"/>
                <a:gd name="T37" fmla="*/ 33 h 94"/>
                <a:gd name="T38" fmla="*/ 1 w 170"/>
                <a:gd name="T39" fmla="*/ 39 h 94"/>
                <a:gd name="T40" fmla="*/ 0 w 170"/>
                <a:gd name="T41" fmla="*/ 45 h 94"/>
                <a:gd name="T42" fmla="*/ 1 w 170"/>
                <a:gd name="T43" fmla="*/ 54 h 94"/>
                <a:gd name="T44" fmla="*/ 4 w 170"/>
                <a:gd name="T45" fmla="*/ 60 h 94"/>
                <a:gd name="T46" fmla="*/ 9 w 170"/>
                <a:gd name="T47" fmla="*/ 70 h 94"/>
                <a:gd name="T48" fmla="*/ 16 w 170"/>
                <a:gd name="T49" fmla="*/ 76 h 94"/>
                <a:gd name="T50" fmla="*/ 25 w 170"/>
                <a:gd name="T51" fmla="*/ 82 h 94"/>
                <a:gd name="T52" fmla="*/ 34 w 170"/>
                <a:gd name="T53" fmla="*/ 85 h 94"/>
                <a:gd name="T54" fmla="*/ 46 w 170"/>
                <a:gd name="T55" fmla="*/ 88 h 94"/>
                <a:gd name="T56" fmla="*/ 58 w 170"/>
                <a:gd name="T57" fmla="*/ 91 h 94"/>
                <a:gd name="T58" fmla="*/ 71 w 170"/>
                <a:gd name="T59" fmla="*/ 94 h 94"/>
                <a:gd name="T60" fmla="*/ 86 w 170"/>
                <a:gd name="T61" fmla="*/ 94 h 94"/>
                <a:gd name="T62" fmla="*/ 99 w 170"/>
                <a:gd name="T63" fmla="*/ 94 h 94"/>
                <a:gd name="T64" fmla="*/ 112 w 170"/>
                <a:gd name="T65" fmla="*/ 91 h 94"/>
                <a:gd name="T66" fmla="*/ 124 w 170"/>
                <a:gd name="T67" fmla="*/ 88 h 94"/>
                <a:gd name="T68" fmla="*/ 136 w 170"/>
                <a:gd name="T69" fmla="*/ 85 h 94"/>
                <a:gd name="T70" fmla="*/ 145 w 170"/>
                <a:gd name="T71" fmla="*/ 82 h 94"/>
                <a:gd name="T72" fmla="*/ 154 w 170"/>
                <a:gd name="T73" fmla="*/ 76 h 94"/>
                <a:gd name="T74" fmla="*/ 161 w 170"/>
                <a:gd name="T75" fmla="*/ 70 h 94"/>
                <a:gd name="T76" fmla="*/ 166 w 170"/>
                <a:gd name="T77" fmla="*/ 60 h 94"/>
                <a:gd name="T78" fmla="*/ 169 w 170"/>
                <a:gd name="T79" fmla="*/ 54 h 94"/>
                <a:gd name="T80" fmla="*/ 170 w 170"/>
                <a:gd name="T81" fmla="*/ 45 h 94"/>
                <a:gd name="T82" fmla="*/ 170 w 170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4"/>
                <a:gd name="T128" fmla="*/ 170 w 170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4">
                  <a:moveTo>
                    <a:pt x="170" y="45"/>
                  </a:moveTo>
                  <a:lnTo>
                    <a:pt x="169" y="39"/>
                  </a:lnTo>
                  <a:lnTo>
                    <a:pt x="166" y="33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2" y="3"/>
                  </a:lnTo>
                  <a:lnTo>
                    <a:pt x="99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4" y="85"/>
                  </a:lnTo>
                  <a:lnTo>
                    <a:pt x="46" y="88"/>
                  </a:lnTo>
                  <a:lnTo>
                    <a:pt x="58" y="91"/>
                  </a:lnTo>
                  <a:lnTo>
                    <a:pt x="71" y="94"/>
                  </a:lnTo>
                  <a:lnTo>
                    <a:pt x="86" y="94"/>
                  </a:lnTo>
                  <a:lnTo>
                    <a:pt x="99" y="94"/>
                  </a:lnTo>
                  <a:lnTo>
                    <a:pt x="112" y="91"/>
                  </a:lnTo>
                  <a:lnTo>
                    <a:pt x="124" y="88"/>
                  </a:lnTo>
                  <a:lnTo>
                    <a:pt x="136" y="85"/>
                  </a:lnTo>
                  <a:lnTo>
                    <a:pt x="145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267"/>
            <p:cNvSpPr>
              <a:spLocks/>
            </p:cNvSpPr>
            <p:nvPr/>
          </p:nvSpPr>
          <p:spPr bwMode="auto">
            <a:xfrm>
              <a:off x="936" y="2959"/>
              <a:ext cx="149" cy="209"/>
            </a:xfrm>
            <a:custGeom>
              <a:avLst/>
              <a:gdLst>
                <a:gd name="T0" fmla="*/ 148 w 149"/>
                <a:gd name="T1" fmla="*/ 6 h 209"/>
                <a:gd name="T2" fmla="*/ 145 w 149"/>
                <a:gd name="T3" fmla="*/ 0 h 209"/>
                <a:gd name="T4" fmla="*/ 141 w 149"/>
                <a:gd name="T5" fmla="*/ 0 h 209"/>
                <a:gd name="T6" fmla="*/ 134 w 149"/>
                <a:gd name="T7" fmla="*/ 0 h 209"/>
                <a:gd name="T8" fmla="*/ 128 w 149"/>
                <a:gd name="T9" fmla="*/ 0 h 209"/>
                <a:gd name="T10" fmla="*/ 119 w 149"/>
                <a:gd name="T11" fmla="*/ 6 h 209"/>
                <a:gd name="T12" fmla="*/ 109 w 149"/>
                <a:gd name="T13" fmla="*/ 12 h 209"/>
                <a:gd name="T14" fmla="*/ 99 w 149"/>
                <a:gd name="T15" fmla="*/ 24 h 209"/>
                <a:gd name="T16" fmla="*/ 88 w 149"/>
                <a:gd name="T17" fmla="*/ 33 h 209"/>
                <a:gd name="T18" fmla="*/ 76 w 149"/>
                <a:gd name="T19" fmla="*/ 48 h 209"/>
                <a:gd name="T20" fmla="*/ 63 w 149"/>
                <a:gd name="T21" fmla="*/ 63 h 209"/>
                <a:gd name="T22" fmla="*/ 51 w 149"/>
                <a:gd name="T23" fmla="*/ 79 h 209"/>
                <a:gd name="T24" fmla="*/ 41 w 149"/>
                <a:gd name="T25" fmla="*/ 97 h 209"/>
                <a:gd name="T26" fmla="*/ 31 w 149"/>
                <a:gd name="T27" fmla="*/ 112 h 209"/>
                <a:gd name="T28" fmla="*/ 22 w 149"/>
                <a:gd name="T29" fmla="*/ 130 h 209"/>
                <a:gd name="T30" fmla="*/ 14 w 149"/>
                <a:gd name="T31" fmla="*/ 145 h 209"/>
                <a:gd name="T32" fmla="*/ 8 w 149"/>
                <a:gd name="T33" fmla="*/ 160 h 209"/>
                <a:gd name="T34" fmla="*/ 4 w 149"/>
                <a:gd name="T35" fmla="*/ 172 h 209"/>
                <a:gd name="T36" fmla="*/ 1 w 149"/>
                <a:gd name="T37" fmla="*/ 184 h 209"/>
                <a:gd name="T38" fmla="*/ 0 w 149"/>
                <a:gd name="T39" fmla="*/ 193 h 209"/>
                <a:gd name="T40" fmla="*/ 0 w 149"/>
                <a:gd name="T41" fmla="*/ 203 h 209"/>
                <a:gd name="T42" fmla="*/ 2 w 149"/>
                <a:gd name="T43" fmla="*/ 206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6 h 209"/>
                <a:gd name="T50" fmla="*/ 29 w 149"/>
                <a:gd name="T51" fmla="*/ 203 h 209"/>
                <a:gd name="T52" fmla="*/ 38 w 149"/>
                <a:gd name="T53" fmla="*/ 193 h 209"/>
                <a:gd name="T54" fmla="*/ 49 w 149"/>
                <a:gd name="T55" fmla="*/ 184 h 209"/>
                <a:gd name="T56" fmla="*/ 60 w 149"/>
                <a:gd name="T57" fmla="*/ 172 h 209"/>
                <a:gd name="T58" fmla="*/ 72 w 149"/>
                <a:gd name="T59" fmla="*/ 160 h 209"/>
                <a:gd name="T60" fmla="*/ 84 w 149"/>
                <a:gd name="T61" fmla="*/ 145 h 209"/>
                <a:gd name="T62" fmla="*/ 96 w 149"/>
                <a:gd name="T63" fmla="*/ 130 h 209"/>
                <a:gd name="T64" fmla="*/ 107 w 149"/>
                <a:gd name="T65" fmla="*/ 112 h 209"/>
                <a:gd name="T66" fmla="*/ 117 w 149"/>
                <a:gd name="T67" fmla="*/ 97 h 209"/>
                <a:gd name="T68" fmla="*/ 126 w 149"/>
                <a:gd name="T69" fmla="*/ 79 h 209"/>
                <a:gd name="T70" fmla="*/ 133 w 149"/>
                <a:gd name="T71" fmla="*/ 63 h 209"/>
                <a:gd name="T72" fmla="*/ 140 w 149"/>
                <a:gd name="T73" fmla="*/ 48 h 209"/>
                <a:gd name="T74" fmla="*/ 144 w 149"/>
                <a:gd name="T75" fmla="*/ 36 h 209"/>
                <a:gd name="T76" fmla="*/ 148 w 149"/>
                <a:gd name="T77" fmla="*/ 24 h 209"/>
                <a:gd name="T78" fmla="*/ 149 w 149"/>
                <a:gd name="T79" fmla="*/ 15 h 209"/>
                <a:gd name="T80" fmla="*/ 148 w 149"/>
                <a:gd name="T81" fmla="*/ 6 h 209"/>
                <a:gd name="T82" fmla="*/ 148 w 149"/>
                <a:gd name="T83" fmla="*/ 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6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19" y="6"/>
                  </a:lnTo>
                  <a:lnTo>
                    <a:pt x="109" y="12"/>
                  </a:lnTo>
                  <a:lnTo>
                    <a:pt x="99" y="24"/>
                  </a:lnTo>
                  <a:lnTo>
                    <a:pt x="88" y="33"/>
                  </a:lnTo>
                  <a:lnTo>
                    <a:pt x="76" y="48"/>
                  </a:lnTo>
                  <a:lnTo>
                    <a:pt x="63" y="63"/>
                  </a:lnTo>
                  <a:lnTo>
                    <a:pt x="51" y="79"/>
                  </a:lnTo>
                  <a:lnTo>
                    <a:pt x="41" y="97"/>
                  </a:lnTo>
                  <a:lnTo>
                    <a:pt x="31" y="112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8" y="160"/>
                  </a:lnTo>
                  <a:lnTo>
                    <a:pt x="4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6"/>
                  </a:lnTo>
                  <a:lnTo>
                    <a:pt x="29" y="203"/>
                  </a:lnTo>
                  <a:lnTo>
                    <a:pt x="38" y="193"/>
                  </a:lnTo>
                  <a:lnTo>
                    <a:pt x="49" y="184"/>
                  </a:lnTo>
                  <a:lnTo>
                    <a:pt x="60" y="172"/>
                  </a:lnTo>
                  <a:lnTo>
                    <a:pt x="72" y="160"/>
                  </a:lnTo>
                  <a:lnTo>
                    <a:pt x="84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7" y="97"/>
                  </a:lnTo>
                  <a:lnTo>
                    <a:pt x="126" y="79"/>
                  </a:lnTo>
                  <a:lnTo>
                    <a:pt x="133" y="63"/>
                  </a:lnTo>
                  <a:lnTo>
                    <a:pt x="140" y="48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268"/>
            <p:cNvSpPr>
              <a:spLocks/>
            </p:cNvSpPr>
            <p:nvPr/>
          </p:nvSpPr>
          <p:spPr bwMode="auto">
            <a:xfrm>
              <a:off x="1188" y="2623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4 w 149"/>
                <a:gd name="T7" fmla="*/ 0 h 212"/>
                <a:gd name="T8" fmla="*/ 128 w 149"/>
                <a:gd name="T9" fmla="*/ 3 h 212"/>
                <a:gd name="T10" fmla="*/ 118 w 149"/>
                <a:gd name="T11" fmla="*/ 9 h 212"/>
                <a:gd name="T12" fmla="*/ 109 w 149"/>
                <a:gd name="T13" fmla="*/ 15 h 212"/>
                <a:gd name="T14" fmla="*/ 99 w 149"/>
                <a:gd name="T15" fmla="*/ 24 h 212"/>
                <a:gd name="T16" fmla="*/ 88 w 149"/>
                <a:gd name="T17" fmla="*/ 36 h 212"/>
                <a:gd name="T18" fmla="*/ 76 w 149"/>
                <a:gd name="T19" fmla="*/ 52 h 212"/>
                <a:gd name="T20" fmla="*/ 64 w 149"/>
                <a:gd name="T21" fmla="*/ 67 h 212"/>
                <a:gd name="T22" fmla="*/ 53 w 149"/>
                <a:gd name="T23" fmla="*/ 82 h 212"/>
                <a:gd name="T24" fmla="*/ 41 w 149"/>
                <a:gd name="T25" fmla="*/ 100 h 212"/>
                <a:gd name="T26" fmla="*/ 31 w 149"/>
                <a:gd name="T27" fmla="*/ 115 h 212"/>
                <a:gd name="T28" fmla="*/ 22 w 149"/>
                <a:gd name="T29" fmla="*/ 130 h 212"/>
                <a:gd name="T30" fmla="*/ 14 w 149"/>
                <a:gd name="T31" fmla="*/ 145 h 212"/>
                <a:gd name="T32" fmla="*/ 9 w 149"/>
                <a:gd name="T33" fmla="*/ 160 h 212"/>
                <a:gd name="T34" fmla="*/ 4 w 149"/>
                <a:gd name="T35" fmla="*/ 176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2 w 149"/>
                <a:gd name="T43" fmla="*/ 209 h 212"/>
                <a:gd name="T44" fmla="*/ 8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9 w 149"/>
                <a:gd name="T53" fmla="*/ 197 h 212"/>
                <a:gd name="T54" fmla="*/ 50 w 149"/>
                <a:gd name="T55" fmla="*/ 188 h 212"/>
                <a:gd name="T56" fmla="*/ 60 w 149"/>
                <a:gd name="T57" fmla="*/ 176 h 212"/>
                <a:gd name="T58" fmla="*/ 72 w 149"/>
                <a:gd name="T59" fmla="*/ 163 h 212"/>
                <a:gd name="T60" fmla="*/ 84 w 149"/>
                <a:gd name="T61" fmla="*/ 148 h 212"/>
                <a:gd name="T62" fmla="*/ 96 w 149"/>
                <a:gd name="T63" fmla="*/ 130 h 212"/>
                <a:gd name="T64" fmla="*/ 107 w 149"/>
                <a:gd name="T65" fmla="*/ 115 h 212"/>
                <a:gd name="T66" fmla="*/ 117 w 149"/>
                <a:gd name="T67" fmla="*/ 97 h 212"/>
                <a:gd name="T68" fmla="*/ 126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5 w 149"/>
                <a:gd name="T75" fmla="*/ 39 h 212"/>
                <a:gd name="T76" fmla="*/ 148 w 149"/>
                <a:gd name="T77" fmla="*/ 27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3"/>
                  </a:lnTo>
                  <a:lnTo>
                    <a:pt x="118" y="9"/>
                  </a:lnTo>
                  <a:lnTo>
                    <a:pt x="109" y="15"/>
                  </a:lnTo>
                  <a:lnTo>
                    <a:pt x="99" y="24"/>
                  </a:lnTo>
                  <a:lnTo>
                    <a:pt x="88" y="36"/>
                  </a:lnTo>
                  <a:lnTo>
                    <a:pt x="76" y="52"/>
                  </a:lnTo>
                  <a:lnTo>
                    <a:pt x="64" y="67"/>
                  </a:lnTo>
                  <a:lnTo>
                    <a:pt x="53" y="82"/>
                  </a:lnTo>
                  <a:lnTo>
                    <a:pt x="41" y="100"/>
                  </a:lnTo>
                  <a:lnTo>
                    <a:pt x="31" y="115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9" y="160"/>
                  </a:lnTo>
                  <a:lnTo>
                    <a:pt x="4" y="176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" y="209"/>
                  </a:lnTo>
                  <a:lnTo>
                    <a:pt x="8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9" y="197"/>
                  </a:lnTo>
                  <a:lnTo>
                    <a:pt x="50" y="188"/>
                  </a:lnTo>
                  <a:lnTo>
                    <a:pt x="60" y="176"/>
                  </a:lnTo>
                  <a:lnTo>
                    <a:pt x="72" y="163"/>
                  </a:lnTo>
                  <a:lnTo>
                    <a:pt x="84" y="148"/>
                  </a:lnTo>
                  <a:lnTo>
                    <a:pt x="96" y="130"/>
                  </a:lnTo>
                  <a:lnTo>
                    <a:pt x="107" y="115"/>
                  </a:lnTo>
                  <a:lnTo>
                    <a:pt x="117" y="97"/>
                  </a:lnTo>
                  <a:lnTo>
                    <a:pt x="126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5" y="39"/>
                  </a:lnTo>
                  <a:lnTo>
                    <a:pt x="148" y="27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269"/>
            <p:cNvSpPr>
              <a:spLocks/>
            </p:cNvSpPr>
            <p:nvPr/>
          </p:nvSpPr>
          <p:spPr bwMode="auto">
            <a:xfrm>
              <a:off x="1019" y="3013"/>
              <a:ext cx="92" cy="342"/>
            </a:xfrm>
            <a:custGeom>
              <a:avLst/>
              <a:gdLst>
                <a:gd name="T0" fmla="*/ 88 w 92"/>
                <a:gd name="T1" fmla="*/ 0 h 342"/>
                <a:gd name="T2" fmla="*/ 84 w 92"/>
                <a:gd name="T3" fmla="*/ 0 h 342"/>
                <a:gd name="T4" fmla="*/ 80 w 92"/>
                <a:gd name="T5" fmla="*/ 3 h 342"/>
                <a:gd name="T6" fmla="*/ 75 w 92"/>
                <a:gd name="T7" fmla="*/ 9 h 342"/>
                <a:gd name="T8" fmla="*/ 70 w 92"/>
                <a:gd name="T9" fmla="*/ 18 h 342"/>
                <a:gd name="T10" fmla="*/ 63 w 92"/>
                <a:gd name="T11" fmla="*/ 34 h 342"/>
                <a:gd name="T12" fmla="*/ 57 w 92"/>
                <a:gd name="T13" fmla="*/ 52 h 342"/>
                <a:gd name="T14" fmla="*/ 50 w 92"/>
                <a:gd name="T15" fmla="*/ 73 h 342"/>
                <a:gd name="T16" fmla="*/ 42 w 92"/>
                <a:gd name="T17" fmla="*/ 94 h 342"/>
                <a:gd name="T18" fmla="*/ 36 w 92"/>
                <a:gd name="T19" fmla="*/ 118 h 342"/>
                <a:gd name="T20" fmla="*/ 28 w 92"/>
                <a:gd name="T21" fmla="*/ 146 h 342"/>
                <a:gd name="T22" fmla="*/ 21 w 92"/>
                <a:gd name="T23" fmla="*/ 176 h 342"/>
                <a:gd name="T24" fmla="*/ 16 w 92"/>
                <a:gd name="T25" fmla="*/ 200 h 342"/>
                <a:gd name="T26" fmla="*/ 10 w 92"/>
                <a:gd name="T27" fmla="*/ 227 h 342"/>
                <a:gd name="T28" fmla="*/ 7 w 92"/>
                <a:gd name="T29" fmla="*/ 251 h 342"/>
                <a:gd name="T30" fmla="*/ 3 w 92"/>
                <a:gd name="T31" fmla="*/ 273 h 342"/>
                <a:gd name="T32" fmla="*/ 1 w 92"/>
                <a:gd name="T33" fmla="*/ 294 h 342"/>
                <a:gd name="T34" fmla="*/ 0 w 92"/>
                <a:gd name="T35" fmla="*/ 309 h 342"/>
                <a:gd name="T36" fmla="*/ 0 w 92"/>
                <a:gd name="T37" fmla="*/ 324 h 342"/>
                <a:gd name="T38" fmla="*/ 1 w 92"/>
                <a:gd name="T39" fmla="*/ 333 h 342"/>
                <a:gd name="T40" fmla="*/ 3 w 92"/>
                <a:gd name="T41" fmla="*/ 339 h 342"/>
                <a:gd name="T42" fmla="*/ 7 w 92"/>
                <a:gd name="T43" fmla="*/ 342 h 342"/>
                <a:gd name="T44" fmla="*/ 10 w 92"/>
                <a:gd name="T45" fmla="*/ 339 h 342"/>
                <a:gd name="T46" fmla="*/ 16 w 92"/>
                <a:gd name="T47" fmla="*/ 330 h 342"/>
                <a:gd name="T48" fmla="*/ 22 w 92"/>
                <a:gd name="T49" fmla="*/ 321 h 342"/>
                <a:gd name="T50" fmla="*/ 28 w 92"/>
                <a:gd name="T51" fmla="*/ 306 h 342"/>
                <a:gd name="T52" fmla="*/ 36 w 92"/>
                <a:gd name="T53" fmla="*/ 291 h 342"/>
                <a:gd name="T54" fmla="*/ 42 w 92"/>
                <a:gd name="T55" fmla="*/ 270 h 342"/>
                <a:gd name="T56" fmla="*/ 49 w 92"/>
                <a:gd name="T57" fmla="*/ 245 h 342"/>
                <a:gd name="T58" fmla="*/ 57 w 92"/>
                <a:gd name="T59" fmla="*/ 221 h 342"/>
                <a:gd name="T60" fmla="*/ 63 w 92"/>
                <a:gd name="T61" fmla="*/ 194 h 342"/>
                <a:gd name="T62" fmla="*/ 70 w 92"/>
                <a:gd name="T63" fmla="*/ 167 h 342"/>
                <a:gd name="T64" fmla="*/ 76 w 92"/>
                <a:gd name="T65" fmla="*/ 139 h 342"/>
                <a:gd name="T66" fmla="*/ 82 w 92"/>
                <a:gd name="T67" fmla="*/ 112 h 342"/>
                <a:gd name="T68" fmla="*/ 86 w 92"/>
                <a:gd name="T69" fmla="*/ 88 h 342"/>
                <a:gd name="T70" fmla="*/ 88 w 92"/>
                <a:gd name="T71" fmla="*/ 67 h 342"/>
                <a:gd name="T72" fmla="*/ 91 w 92"/>
                <a:gd name="T73" fmla="*/ 49 h 342"/>
                <a:gd name="T74" fmla="*/ 92 w 92"/>
                <a:gd name="T75" fmla="*/ 31 h 342"/>
                <a:gd name="T76" fmla="*/ 92 w 92"/>
                <a:gd name="T77" fmla="*/ 18 h 342"/>
                <a:gd name="T78" fmla="*/ 91 w 92"/>
                <a:gd name="T79" fmla="*/ 6 h 342"/>
                <a:gd name="T80" fmla="*/ 88 w 92"/>
                <a:gd name="T81" fmla="*/ 0 h 342"/>
                <a:gd name="T82" fmla="*/ 88 w 92"/>
                <a:gd name="T83" fmla="*/ 0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0"/>
                  </a:moveTo>
                  <a:lnTo>
                    <a:pt x="84" y="0"/>
                  </a:lnTo>
                  <a:lnTo>
                    <a:pt x="80" y="3"/>
                  </a:lnTo>
                  <a:lnTo>
                    <a:pt x="75" y="9"/>
                  </a:lnTo>
                  <a:lnTo>
                    <a:pt x="70" y="18"/>
                  </a:lnTo>
                  <a:lnTo>
                    <a:pt x="63" y="34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4"/>
                  </a:lnTo>
                  <a:lnTo>
                    <a:pt x="36" y="118"/>
                  </a:lnTo>
                  <a:lnTo>
                    <a:pt x="28" y="146"/>
                  </a:lnTo>
                  <a:lnTo>
                    <a:pt x="21" y="176"/>
                  </a:lnTo>
                  <a:lnTo>
                    <a:pt x="16" y="200"/>
                  </a:lnTo>
                  <a:lnTo>
                    <a:pt x="10" y="227"/>
                  </a:lnTo>
                  <a:lnTo>
                    <a:pt x="7" y="251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1" y="333"/>
                  </a:lnTo>
                  <a:lnTo>
                    <a:pt x="3" y="339"/>
                  </a:lnTo>
                  <a:lnTo>
                    <a:pt x="7" y="342"/>
                  </a:lnTo>
                  <a:lnTo>
                    <a:pt x="10" y="339"/>
                  </a:lnTo>
                  <a:lnTo>
                    <a:pt x="16" y="330"/>
                  </a:lnTo>
                  <a:lnTo>
                    <a:pt x="22" y="321"/>
                  </a:lnTo>
                  <a:lnTo>
                    <a:pt x="28" y="306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5"/>
                  </a:lnTo>
                  <a:lnTo>
                    <a:pt x="57" y="221"/>
                  </a:lnTo>
                  <a:lnTo>
                    <a:pt x="63" y="194"/>
                  </a:lnTo>
                  <a:lnTo>
                    <a:pt x="70" y="167"/>
                  </a:lnTo>
                  <a:lnTo>
                    <a:pt x="76" y="139"/>
                  </a:lnTo>
                  <a:lnTo>
                    <a:pt x="82" y="112"/>
                  </a:lnTo>
                  <a:lnTo>
                    <a:pt x="86" y="88"/>
                  </a:lnTo>
                  <a:lnTo>
                    <a:pt x="88" y="67"/>
                  </a:lnTo>
                  <a:lnTo>
                    <a:pt x="91" y="49"/>
                  </a:lnTo>
                  <a:lnTo>
                    <a:pt x="92" y="31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270"/>
            <p:cNvSpPr>
              <a:spLocks/>
            </p:cNvSpPr>
            <p:nvPr/>
          </p:nvSpPr>
          <p:spPr bwMode="auto">
            <a:xfrm>
              <a:off x="1164" y="2436"/>
              <a:ext cx="92" cy="341"/>
            </a:xfrm>
            <a:custGeom>
              <a:avLst/>
              <a:gdLst>
                <a:gd name="T0" fmla="*/ 88 w 92"/>
                <a:gd name="T1" fmla="*/ 0 h 341"/>
                <a:gd name="T2" fmla="*/ 86 w 92"/>
                <a:gd name="T3" fmla="*/ 0 h 341"/>
                <a:gd name="T4" fmla="*/ 80 w 92"/>
                <a:gd name="T5" fmla="*/ 3 h 341"/>
                <a:gd name="T6" fmla="*/ 77 w 92"/>
                <a:gd name="T7" fmla="*/ 9 h 341"/>
                <a:gd name="T8" fmla="*/ 70 w 92"/>
                <a:gd name="T9" fmla="*/ 18 h 341"/>
                <a:gd name="T10" fmla="*/ 63 w 92"/>
                <a:gd name="T11" fmla="*/ 33 h 341"/>
                <a:gd name="T12" fmla="*/ 57 w 92"/>
                <a:gd name="T13" fmla="*/ 51 h 341"/>
                <a:gd name="T14" fmla="*/ 50 w 92"/>
                <a:gd name="T15" fmla="*/ 69 h 341"/>
                <a:gd name="T16" fmla="*/ 42 w 92"/>
                <a:gd name="T17" fmla="*/ 93 h 341"/>
                <a:gd name="T18" fmla="*/ 36 w 92"/>
                <a:gd name="T19" fmla="*/ 118 h 341"/>
                <a:gd name="T20" fmla="*/ 29 w 92"/>
                <a:gd name="T21" fmla="*/ 145 h 341"/>
                <a:gd name="T22" fmla="*/ 22 w 92"/>
                <a:gd name="T23" fmla="*/ 172 h 341"/>
                <a:gd name="T24" fmla="*/ 16 w 92"/>
                <a:gd name="T25" fmla="*/ 199 h 341"/>
                <a:gd name="T26" fmla="*/ 11 w 92"/>
                <a:gd name="T27" fmla="*/ 226 h 341"/>
                <a:gd name="T28" fmla="*/ 7 w 92"/>
                <a:gd name="T29" fmla="*/ 251 h 341"/>
                <a:gd name="T30" fmla="*/ 4 w 92"/>
                <a:gd name="T31" fmla="*/ 272 h 341"/>
                <a:gd name="T32" fmla="*/ 1 w 92"/>
                <a:gd name="T33" fmla="*/ 293 h 341"/>
                <a:gd name="T34" fmla="*/ 0 w 92"/>
                <a:gd name="T35" fmla="*/ 308 h 341"/>
                <a:gd name="T36" fmla="*/ 0 w 92"/>
                <a:gd name="T37" fmla="*/ 323 h 341"/>
                <a:gd name="T38" fmla="*/ 1 w 92"/>
                <a:gd name="T39" fmla="*/ 332 h 341"/>
                <a:gd name="T40" fmla="*/ 4 w 92"/>
                <a:gd name="T41" fmla="*/ 338 h 341"/>
                <a:gd name="T42" fmla="*/ 7 w 92"/>
                <a:gd name="T43" fmla="*/ 341 h 341"/>
                <a:gd name="T44" fmla="*/ 12 w 92"/>
                <a:gd name="T45" fmla="*/ 338 h 341"/>
                <a:gd name="T46" fmla="*/ 17 w 92"/>
                <a:gd name="T47" fmla="*/ 329 h 341"/>
                <a:gd name="T48" fmla="*/ 22 w 92"/>
                <a:gd name="T49" fmla="*/ 320 h 341"/>
                <a:gd name="T50" fmla="*/ 29 w 92"/>
                <a:gd name="T51" fmla="*/ 305 h 341"/>
                <a:gd name="T52" fmla="*/ 36 w 92"/>
                <a:gd name="T53" fmla="*/ 287 h 341"/>
                <a:gd name="T54" fmla="*/ 42 w 92"/>
                <a:gd name="T55" fmla="*/ 269 h 341"/>
                <a:gd name="T56" fmla="*/ 50 w 92"/>
                <a:gd name="T57" fmla="*/ 245 h 341"/>
                <a:gd name="T58" fmla="*/ 57 w 92"/>
                <a:gd name="T59" fmla="*/ 220 h 341"/>
                <a:gd name="T60" fmla="*/ 65 w 92"/>
                <a:gd name="T61" fmla="*/ 193 h 341"/>
                <a:gd name="T62" fmla="*/ 71 w 92"/>
                <a:gd name="T63" fmla="*/ 166 h 341"/>
                <a:gd name="T64" fmla="*/ 77 w 92"/>
                <a:gd name="T65" fmla="*/ 139 h 341"/>
                <a:gd name="T66" fmla="*/ 82 w 92"/>
                <a:gd name="T67" fmla="*/ 112 h 341"/>
                <a:gd name="T68" fmla="*/ 86 w 92"/>
                <a:gd name="T69" fmla="*/ 87 h 341"/>
                <a:gd name="T70" fmla="*/ 88 w 92"/>
                <a:gd name="T71" fmla="*/ 66 h 341"/>
                <a:gd name="T72" fmla="*/ 91 w 92"/>
                <a:gd name="T73" fmla="*/ 48 h 341"/>
                <a:gd name="T74" fmla="*/ 92 w 92"/>
                <a:gd name="T75" fmla="*/ 30 h 341"/>
                <a:gd name="T76" fmla="*/ 92 w 92"/>
                <a:gd name="T77" fmla="*/ 18 h 341"/>
                <a:gd name="T78" fmla="*/ 91 w 92"/>
                <a:gd name="T79" fmla="*/ 6 h 341"/>
                <a:gd name="T80" fmla="*/ 88 w 92"/>
                <a:gd name="T81" fmla="*/ 0 h 341"/>
                <a:gd name="T82" fmla="*/ 88 w 92"/>
                <a:gd name="T83" fmla="*/ 0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0"/>
                  </a:moveTo>
                  <a:lnTo>
                    <a:pt x="86" y="0"/>
                  </a:lnTo>
                  <a:lnTo>
                    <a:pt x="80" y="3"/>
                  </a:lnTo>
                  <a:lnTo>
                    <a:pt x="77" y="9"/>
                  </a:lnTo>
                  <a:lnTo>
                    <a:pt x="70" y="18"/>
                  </a:lnTo>
                  <a:lnTo>
                    <a:pt x="63" y="33"/>
                  </a:lnTo>
                  <a:lnTo>
                    <a:pt x="57" y="51"/>
                  </a:lnTo>
                  <a:lnTo>
                    <a:pt x="50" y="69"/>
                  </a:lnTo>
                  <a:lnTo>
                    <a:pt x="42" y="93"/>
                  </a:lnTo>
                  <a:lnTo>
                    <a:pt x="36" y="118"/>
                  </a:lnTo>
                  <a:lnTo>
                    <a:pt x="29" y="145"/>
                  </a:lnTo>
                  <a:lnTo>
                    <a:pt x="22" y="172"/>
                  </a:lnTo>
                  <a:lnTo>
                    <a:pt x="16" y="199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4" y="272"/>
                  </a:lnTo>
                  <a:lnTo>
                    <a:pt x="1" y="293"/>
                  </a:lnTo>
                  <a:lnTo>
                    <a:pt x="0" y="308"/>
                  </a:lnTo>
                  <a:lnTo>
                    <a:pt x="0" y="323"/>
                  </a:lnTo>
                  <a:lnTo>
                    <a:pt x="1" y="332"/>
                  </a:lnTo>
                  <a:lnTo>
                    <a:pt x="4" y="338"/>
                  </a:lnTo>
                  <a:lnTo>
                    <a:pt x="7" y="341"/>
                  </a:lnTo>
                  <a:lnTo>
                    <a:pt x="12" y="338"/>
                  </a:lnTo>
                  <a:lnTo>
                    <a:pt x="17" y="329"/>
                  </a:lnTo>
                  <a:lnTo>
                    <a:pt x="22" y="320"/>
                  </a:lnTo>
                  <a:lnTo>
                    <a:pt x="29" y="305"/>
                  </a:lnTo>
                  <a:lnTo>
                    <a:pt x="36" y="287"/>
                  </a:lnTo>
                  <a:lnTo>
                    <a:pt x="42" y="269"/>
                  </a:lnTo>
                  <a:lnTo>
                    <a:pt x="50" y="245"/>
                  </a:lnTo>
                  <a:lnTo>
                    <a:pt x="57" y="220"/>
                  </a:lnTo>
                  <a:lnTo>
                    <a:pt x="65" y="193"/>
                  </a:lnTo>
                  <a:lnTo>
                    <a:pt x="71" y="166"/>
                  </a:lnTo>
                  <a:lnTo>
                    <a:pt x="77" y="139"/>
                  </a:lnTo>
                  <a:lnTo>
                    <a:pt x="82" y="112"/>
                  </a:lnTo>
                  <a:lnTo>
                    <a:pt x="86" y="87"/>
                  </a:lnTo>
                  <a:lnTo>
                    <a:pt x="88" y="66"/>
                  </a:lnTo>
                  <a:lnTo>
                    <a:pt x="91" y="48"/>
                  </a:lnTo>
                  <a:lnTo>
                    <a:pt x="92" y="30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271"/>
            <p:cNvSpPr>
              <a:spLocks/>
            </p:cNvSpPr>
            <p:nvPr/>
          </p:nvSpPr>
          <p:spPr bwMode="auto">
            <a:xfrm>
              <a:off x="1099" y="2814"/>
              <a:ext cx="72" cy="163"/>
            </a:xfrm>
            <a:custGeom>
              <a:avLst/>
              <a:gdLst>
                <a:gd name="T0" fmla="*/ 35 w 72"/>
                <a:gd name="T1" fmla="*/ 0 h 163"/>
                <a:gd name="T2" fmla="*/ 41 w 72"/>
                <a:gd name="T3" fmla="*/ 3 h 163"/>
                <a:gd name="T4" fmla="*/ 47 w 72"/>
                <a:gd name="T5" fmla="*/ 6 h 163"/>
                <a:gd name="T6" fmla="*/ 52 w 72"/>
                <a:gd name="T7" fmla="*/ 9 h 163"/>
                <a:gd name="T8" fmla="*/ 57 w 72"/>
                <a:gd name="T9" fmla="*/ 18 h 163"/>
                <a:gd name="T10" fmla="*/ 61 w 72"/>
                <a:gd name="T11" fmla="*/ 24 h 163"/>
                <a:gd name="T12" fmla="*/ 64 w 72"/>
                <a:gd name="T13" fmla="*/ 33 h 163"/>
                <a:gd name="T14" fmla="*/ 68 w 72"/>
                <a:gd name="T15" fmla="*/ 45 h 163"/>
                <a:gd name="T16" fmla="*/ 69 w 72"/>
                <a:gd name="T17" fmla="*/ 57 h 163"/>
                <a:gd name="T18" fmla="*/ 70 w 72"/>
                <a:gd name="T19" fmla="*/ 69 h 163"/>
                <a:gd name="T20" fmla="*/ 72 w 72"/>
                <a:gd name="T21" fmla="*/ 81 h 163"/>
                <a:gd name="T22" fmla="*/ 70 w 72"/>
                <a:gd name="T23" fmla="*/ 97 h 163"/>
                <a:gd name="T24" fmla="*/ 69 w 72"/>
                <a:gd name="T25" fmla="*/ 109 h 163"/>
                <a:gd name="T26" fmla="*/ 68 w 72"/>
                <a:gd name="T27" fmla="*/ 121 h 163"/>
                <a:gd name="T28" fmla="*/ 64 w 72"/>
                <a:gd name="T29" fmla="*/ 130 h 163"/>
                <a:gd name="T30" fmla="*/ 61 w 72"/>
                <a:gd name="T31" fmla="*/ 139 h 163"/>
                <a:gd name="T32" fmla="*/ 57 w 72"/>
                <a:gd name="T33" fmla="*/ 148 h 163"/>
                <a:gd name="T34" fmla="*/ 52 w 72"/>
                <a:gd name="T35" fmla="*/ 154 h 163"/>
                <a:gd name="T36" fmla="*/ 47 w 72"/>
                <a:gd name="T37" fmla="*/ 160 h 163"/>
                <a:gd name="T38" fmla="*/ 41 w 72"/>
                <a:gd name="T39" fmla="*/ 163 h 163"/>
                <a:gd name="T40" fmla="*/ 36 w 72"/>
                <a:gd name="T41" fmla="*/ 163 h 163"/>
                <a:gd name="T42" fmla="*/ 29 w 72"/>
                <a:gd name="T43" fmla="*/ 163 h 163"/>
                <a:gd name="T44" fmla="*/ 24 w 72"/>
                <a:gd name="T45" fmla="*/ 160 h 163"/>
                <a:gd name="T46" fmla="*/ 20 w 72"/>
                <a:gd name="T47" fmla="*/ 154 h 163"/>
                <a:gd name="T48" fmla="*/ 15 w 72"/>
                <a:gd name="T49" fmla="*/ 148 h 163"/>
                <a:gd name="T50" fmla="*/ 11 w 72"/>
                <a:gd name="T51" fmla="*/ 139 h 163"/>
                <a:gd name="T52" fmla="*/ 7 w 72"/>
                <a:gd name="T53" fmla="*/ 130 h 163"/>
                <a:gd name="T54" fmla="*/ 4 w 72"/>
                <a:gd name="T55" fmla="*/ 121 h 163"/>
                <a:gd name="T56" fmla="*/ 2 w 72"/>
                <a:gd name="T57" fmla="*/ 109 h 163"/>
                <a:gd name="T58" fmla="*/ 0 w 72"/>
                <a:gd name="T59" fmla="*/ 97 h 163"/>
                <a:gd name="T60" fmla="*/ 0 w 72"/>
                <a:gd name="T61" fmla="*/ 81 h 163"/>
                <a:gd name="T62" fmla="*/ 0 w 72"/>
                <a:gd name="T63" fmla="*/ 69 h 163"/>
                <a:gd name="T64" fmla="*/ 2 w 72"/>
                <a:gd name="T65" fmla="*/ 57 h 163"/>
                <a:gd name="T66" fmla="*/ 4 w 72"/>
                <a:gd name="T67" fmla="*/ 45 h 163"/>
                <a:gd name="T68" fmla="*/ 7 w 72"/>
                <a:gd name="T69" fmla="*/ 33 h 163"/>
                <a:gd name="T70" fmla="*/ 11 w 72"/>
                <a:gd name="T71" fmla="*/ 24 h 163"/>
                <a:gd name="T72" fmla="*/ 15 w 72"/>
                <a:gd name="T73" fmla="*/ 18 h 163"/>
                <a:gd name="T74" fmla="*/ 20 w 72"/>
                <a:gd name="T75" fmla="*/ 9 h 163"/>
                <a:gd name="T76" fmla="*/ 24 w 72"/>
                <a:gd name="T77" fmla="*/ 6 h 163"/>
                <a:gd name="T78" fmla="*/ 29 w 72"/>
                <a:gd name="T79" fmla="*/ 3 h 163"/>
                <a:gd name="T80" fmla="*/ 36 w 72"/>
                <a:gd name="T81" fmla="*/ 3 h 163"/>
                <a:gd name="T82" fmla="*/ 36 w 72"/>
                <a:gd name="T83" fmla="*/ 3 h 163"/>
                <a:gd name="T84" fmla="*/ 35 w 72"/>
                <a:gd name="T85" fmla="*/ 0 h 1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"/>
                <a:gd name="T130" fmla="*/ 0 h 163"/>
                <a:gd name="T131" fmla="*/ 72 w 72"/>
                <a:gd name="T132" fmla="*/ 163 h 1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" h="163">
                  <a:moveTo>
                    <a:pt x="35" y="0"/>
                  </a:moveTo>
                  <a:lnTo>
                    <a:pt x="41" y="3"/>
                  </a:lnTo>
                  <a:lnTo>
                    <a:pt x="47" y="6"/>
                  </a:lnTo>
                  <a:lnTo>
                    <a:pt x="52" y="9"/>
                  </a:lnTo>
                  <a:lnTo>
                    <a:pt x="57" y="18"/>
                  </a:lnTo>
                  <a:lnTo>
                    <a:pt x="61" y="24"/>
                  </a:lnTo>
                  <a:lnTo>
                    <a:pt x="64" y="33"/>
                  </a:lnTo>
                  <a:lnTo>
                    <a:pt x="68" y="45"/>
                  </a:lnTo>
                  <a:lnTo>
                    <a:pt x="69" y="57"/>
                  </a:lnTo>
                  <a:lnTo>
                    <a:pt x="70" y="69"/>
                  </a:lnTo>
                  <a:lnTo>
                    <a:pt x="72" y="81"/>
                  </a:lnTo>
                  <a:lnTo>
                    <a:pt x="70" y="97"/>
                  </a:lnTo>
                  <a:lnTo>
                    <a:pt x="69" y="109"/>
                  </a:lnTo>
                  <a:lnTo>
                    <a:pt x="68" y="121"/>
                  </a:lnTo>
                  <a:lnTo>
                    <a:pt x="64" y="130"/>
                  </a:lnTo>
                  <a:lnTo>
                    <a:pt x="61" y="139"/>
                  </a:lnTo>
                  <a:lnTo>
                    <a:pt x="57" y="148"/>
                  </a:lnTo>
                  <a:lnTo>
                    <a:pt x="52" y="154"/>
                  </a:lnTo>
                  <a:lnTo>
                    <a:pt x="47" y="160"/>
                  </a:lnTo>
                  <a:lnTo>
                    <a:pt x="41" y="163"/>
                  </a:lnTo>
                  <a:lnTo>
                    <a:pt x="36" y="163"/>
                  </a:lnTo>
                  <a:lnTo>
                    <a:pt x="29" y="163"/>
                  </a:lnTo>
                  <a:lnTo>
                    <a:pt x="24" y="160"/>
                  </a:lnTo>
                  <a:lnTo>
                    <a:pt x="20" y="154"/>
                  </a:lnTo>
                  <a:lnTo>
                    <a:pt x="15" y="148"/>
                  </a:lnTo>
                  <a:lnTo>
                    <a:pt x="11" y="139"/>
                  </a:lnTo>
                  <a:lnTo>
                    <a:pt x="7" y="130"/>
                  </a:lnTo>
                  <a:lnTo>
                    <a:pt x="4" y="121"/>
                  </a:lnTo>
                  <a:lnTo>
                    <a:pt x="2" y="109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2" y="57"/>
                  </a:lnTo>
                  <a:lnTo>
                    <a:pt x="4" y="45"/>
                  </a:lnTo>
                  <a:lnTo>
                    <a:pt x="7" y="33"/>
                  </a:lnTo>
                  <a:lnTo>
                    <a:pt x="11" y="24"/>
                  </a:lnTo>
                  <a:lnTo>
                    <a:pt x="15" y="18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3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272"/>
            <p:cNvSpPr>
              <a:spLocks/>
            </p:cNvSpPr>
            <p:nvPr/>
          </p:nvSpPr>
          <p:spPr bwMode="auto">
            <a:xfrm>
              <a:off x="1099" y="2814"/>
              <a:ext cx="72" cy="163"/>
            </a:xfrm>
            <a:custGeom>
              <a:avLst/>
              <a:gdLst>
                <a:gd name="T0" fmla="*/ 35 w 72"/>
                <a:gd name="T1" fmla="*/ 0 h 163"/>
                <a:gd name="T2" fmla="*/ 41 w 72"/>
                <a:gd name="T3" fmla="*/ 3 h 163"/>
                <a:gd name="T4" fmla="*/ 47 w 72"/>
                <a:gd name="T5" fmla="*/ 6 h 163"/>
                <a:gd name="T6" fmla="*/ 52 w 72"/>
                <a:gd name="T7" fmla="*/ 9 h 163"/>
                <a:gd name="T8" fmla="*/ 57 w 72"/>
                <a:gd name="T9" fmla="*/ 18 h 163"/>
                <a:gd name="T10" fmla="*/ 61 w 72"/>
                <a:gd name="T11" fmla="*/ 24 h 163"/>
                <a:gd name="T12" fmla="*/ 64 w 72"/>
                <a:gd name="T13" fmla="*/ 33 h 163"/>
                <a:gd name="T14" fmla="*/ 68 w 72"/>
                <a:gd name="T15" fmla="*/ 45 h 163"/>
                <a:gd name="T16" fmla="*/ 69 w 72"/>
                <a:gd name="T17" fmla="*/ 57 h 163"/>
                <a:gd name="T18" fmla="*/ 70 w 72"/>
                <a:gd name="T19" fmla="*/ 69 h 163"/>
                <a:gd name="T20" fmla="*/ 72 w 72"/>
                <a:gd name="T21" fmla="*/ 81 h 163"/>
                <a:gd name="T22" fmla="*/ 70 w 72"/>
                <a:gd name="T23" fmla="*/ 97 h 163"/>
                <a:gd name="T24" fmla="*/ 69 w 72"/>
                <a:gd name="T25" fmla="*/ 109 h 163"/>
                <a:gd name="T26" fmla="*/ 68 w 72"/>
                <a:gd name="T27" fmla="*/ 121 h 163"/>
                <a:gd name="T28" fmla="*/ 64 w 72"/>
                <a:gd name="T29" fmla="*/ 130 h 163"/>
                <a:gd name="T30" fmla="*/ 61 w 72"/>
                <a:gd name="T31" fmla="*/ 139 h 163"/>
                <a:gd name="T32" fmla="*/ 57 w 72"/>
                <a:gd name="T33" fmla="*/ 148 h 163"/>
                <a:gd name="T34" fmla="*/ 52 w 72"/>
                <a:gd name="T35" fmla="*/ 154 h 163"/>
                <a:gd name="T36" fmla="*/ 47 w 72"/>
                <a:gd name="T37" fmla="*/ 160 h 163"/>
                <a:gd name="T38" fmla="*/ 41 w 72"/>
                <a:gd name="T39" fmla="*/ 163 h 163"/>
                <a:gd name="T40" fmla="*/ 36 w 72"/>
                <a:gd name="T41" fmla="*/ 163 h 163"/>
                <a:gd name="T42" fmla="*/ 29 w 72"/>
                <a:gd name="T43" fmla="*/ 163 h 163"/>
                <a:gd name="T44" fmla="*/ 24 w 72"/>
                <a:gd name="T45" fmla="*/ 160 h 163"/>
                <a:gd name="T46" fmla="*/ 20 w 72"/>
                <a:gd name="T47" fmla="*/ 154 h 163"/>
                <a:gd name="T48" fmla="*/ 15 w 72"/>
                <a:gd name="T49" fmla="*/ 148 h 163"/>
                <a:gd name="T50" fmla="*/ 11 w 72"/>
                <a:gd name="T51" fmla="*/ 139 h 163"/>
                <a:gd name="T52" fmla="*/ 7 w 72"/>
                <a:gd name="T53" fmla="*/ 130 h 163"/>
                <a:gd name="T54" fmla="*/ 4 w 72"/>
                <a:gd name="T55" fmla="*/ 121 h 163"/>
                <a:gd name="T56" fmla="*/ 2 w 72"/>
                <a:gd name="T57" fmla="*/ 109 h 163"/>
                <a:gd name="T58" fmla="*/ 0 w 72"/>
                <a:gd name="T59" fmla="*/ 97 h 163"/>
                <a:gd name="T60" fmla="*/ 0 w 72"/>
                <a:gd name="T61" fmla="*/ 81 h 163"/>
                <a:gd name="T62" fmla="*/ 0 w 72"/>
                <a:gd name="T63" fmla="*/ 69 h 163"/>
                <a:gd name="T64" fmla="*/ 2 w 72"/>
                <a:gd name="T65" fmla="*/ 57 h 163"/>
                <a:gd name="T66" fmla="*/ 4 w 72"/>
                <a:gd name="T67" fmla="*/ 45 h 163"/>
                <a:gd name="T68" fmla="*/ 7 w 72"/>
                <a:gd name="T69" fmla="*/ 33 h 163"/>
                <a:gd name="T70" fmla="*/ 11 w 72"/>
                <a:gd name="T71" fmla="*/ 24 h 163"/>
                <a:gd name="T72" fmla="*/ 15 w 72"/>
                <a:gd name="T73" fmla="*/ 18 h 163"/>
                <a:gd name="T74" fmla="*/ 20 w 72"/>
                <a:gd name="T75" fmla="*/ 9 h 163"/>
                <a:gd name="T76" fmla="*/ 24 w 72"/>
                <a:gd name="T77" fmla="*/ 6 h 163"/>
                <a:gd name="T78" fmla="*/ 29 w 72"/>
                <a:gd name="T79" fmla="*/ 3 h 163"/>
                <a:gd name="T80" fmla="*/ 36 w 72"/>
                <a:gd name="T81" fmla="*/ 3 h 163"/>
                <a:gd name="T82" fmla="*/ 36 w 72"/>
                <a:gd name="T83" fmla="*/ 3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163"/>
                <a:gd name="T128" fmla="*/ 72 w 72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163">
                  <a:moveTo>
                    <a:pt x="35" y="0"/>
                  </a:moveTo>
                  <a:lnTo>
                    <a:pt x="41" y="3"/>
                  </a:lnTo>
                  <a:lnTo>
                    <a:pt x="47" y="6"/>
                  </a:lnTo>
                  <a:lnTo>
                    <a:pt x="52" y="9"/>
                  </a:lnTo>
                  <a:lnTo>
                    <a:pt x="57" y="18"/>
                  </a:lnTo>
                  <a:lnTo>
                    <a:pt x="61" y="24"/>
                  </a:lnTo>
                  <a:lnTo>
                    <a:pt x="64" y="33"/>
                  </a:lnTo>
                  <a:lnTo>
                    <a:pt x="68" y="45"/>
                  </a:lnTo>
                  <a:lnTo>
                    <a:pt x="69" y="57"/>
                  </a:lnTo>
                  <a:lnTo>
                    <a:pt x="70" y="69"/>
                  </a:lnTo>
                  <a:lnTo>
                    <a:pt x="72" y="81"/>
                  </a:lnTo>
                  <a:lnTo>
                    <a:pt x="70" y="97"/>
                  </a:lnTo>
                  <a:lnTo>
                    <a:pt x="69" y="109"/>
                  </a:lnTo>
                  <a:lnTo>
                    <a:pt x="68" y="121"/>
                  </a:lnTo>
                  <a:lnTo>
                    <a:pt x="64" y="130"/>
                  </a:lnTo>
                  <a:lnTo>
                    <a:pt x="61" y="139"/>
                  </a:lnTo>
                  <a:lnTo>
                    <a:pt x="57" y="148"/>
                  </a:lnTo>
                  <a:lnTo>
                    <a:pt x="52" y="154"/>
                  </a:lnTo>
                  <a:lnTo>
                    <a:pt x="47" y="160"/>
                  </a:lnTo>
                  <a:lnTo>
                    <a:pt x="41" y="163"/>
                  </a:lnTo>
                  <a:lnTo>
                    <a:pt x="36" y="163"/>
                  </a:lnTo>
                  <a:lnTo>
                    <a:pt x="29" y="163"/>
                  </a:lnTo>
                  <a:lnTo>
                    <a:pt x="24" y="160"/>
                  </a:lnTo>
                  <a:lnTo>
                    <a:pt x="20" y="154"/>
                  </a:lnTo>
                  <a:lnTo>
                    <a:pt x="15" y="148"/>
                  </a:lnTo>
                  <a:lnTo>
                    <a:pt x="11" y="139"/>
                  </a:lnTo>
                  <a:lnTo>
                    <a:pt x="7" y="130"/>
                  </a:lnTo>
                  <a:lnTo>
                    <a:pt x="4" y="121"/>
                  </a:lnTo>
                  <a:lnTo>
                    <a:pt x="2" y="109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2" y="57"/>
                  </a:lnTo>
                  <a:lnTo>
                    <a:pt x="4" y="45"/>
                  </a:lnTo>
                  <a:lnTo>
                    <a:pt x="7" y="33"/>
                  </a:lnTo>
                  <a:lnTo>
                    <a:pt x="11" y="24"/>
                  </a:lnTo>
                  <a:lnTo>
                    <a:pt x="15" y="18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9" y="3"/>
                  </a:lnTo>
                  <a:lnTo>
                    <a:pt x="36" y="3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273"/>
            <p:cNvSpPr>
              <a:spLocks/>
            </p:cNvSpPr>
            <p:nvPr/>
          </p:nvSpPr>
          <p:spPr bwMode="auto">
            <a:xfrm>
              <a:off x="4090" y="2405"/>
              <a:ext cx="41" cy="394"/>
            </a:xfrm>
            <a:custGeom>
              <a:avLst/>
              <a:gdLst>
                <a:gd name="T0" fmla="*/ 20 w 41"/>
                <a:gd name="T1" fmla="*/ 391 h 394"/>
                <a:gd name="T2" fmla="*/ 24 w 41"/>
                <a:gd name="T3" fmla="*/ 391 h 394"/>
                <a:gd name="T4" fmla="*/ 26 w 41"/>
                <a:gd name="T5" fmla="*/ 381 h 394"/>
                <a:gd name="T6" fmla="*/ 29 w 41"/>
                <a:gd name="T7" fmla="*/ 369 h 394"/>
                <a:gd name="T8" fmla="*/ 32 w 41"/>
                <a:gd name="T9" fmla="*/ 354 h 394"/>
                <a:gd name="T10" fmla="*/ 34 w 41"/>
                <a:gd name="T11" fmla="*/ 336 h 394"/>
                <a:gd name="T12" fmla="*/ 37 w 41"/>
                <a:gd name="T13" fmla="*/ 312 h 394"/>
                <a:gd name="T14" fmla="*/ 38 w 41"/>
                <a:gd name="T15" fmla="*/ 288 h 394"/>
                <a:gd name="T16" fmla="*/ 40 w 41"/>
                <a:gd name="T17" fmla="*/ 257 h 394"/>
                <a:gd name="T18" fmla="*/ 40 w 41"/>
                <a:gd name="T19" fmla="*/ 230 h 394"/>
                <a:gd name="T20" fmla="*/ 41 w 41"/>
                <a:gd name="T21" fmla="*/ 197 h 394"/>
                <a:gd name="T22" fmla="*/ 40 w 41"/>
                <a:gd name="T23" fmla="*/ 167 h 394"/>
                <a:gd name="T24" fmla="*/ 40 w 41"/>
                <a:gd name="T25" fmla="*/ 137 h 394"/>
                <a:gd name="T26" fmla="*/ 38 w 41"/>
                <a:gd name="T27" fmla="*/ 106 h 394"/>
                <a:gd name="T28" fmla="*/ 37 w 41"/>
                <a:gd name="T29" fmla="*/ 82 h 394"/>
                <a:gd name="T30" fmla="*/ 34 w 41"/>
                <a:gd name="T31" fmla="*/ 58 h 394"/>
                <a:gd name="T32" fmla="*/ 32 w 41"/>
                <a:gd name="T33" fmla="*/ 40 h 394"/>
                <a:gd name="T34" fmla="*/ 29 w 41"/>
                <a:gd name="T35" fmla="*/ 25 h 394"/>
                <a:gd name="T36" fmla="*/ 26 w 41"/>
                <a:gd name="T37" fmla="*/ 12 h 394"/>
                <a:gd name="T38" fmla="*/ 24 w 41"/>
                <a:gd name="T39" fmla="*/ 3 h 394"/>
                <a:gd name="T40" fmla="*/ 20 w 41"/>
                <a:gd name="T41" fmla="*/ 0 h 394"/>
                <a:gd name="T42" fmla="*/ 17 w 41"/>
                <a:gd name="T43" fmla="*/ 3 h 394"/>
                <a:gd name="T44" fmla="*/ 13 w 41"/>
                <a:gd name="T45" fmla="*/ 12 h 394"/>
                <a:gd name="T46" fmla="*/ 10 w 41"/>
                <a:gd name="T47" fmla="*/ 25 h 394"/>
                <a:gd name="T48" fmla="*/ 8 w 41"/>
                <a:gd name="T49" fmla="*/ 40 h 394"/>
                <a:gd name="T50" fmla="*/ 5 w 41"/>
                <a:gd name="T51" fmla="*/ 58 h 394"/>
                <a:gd name="T52" fmla="*/ 4 w 41"/>
                <a:gd name="T53" fmla="*/ 82 h 394"/>
                <a:gd name="T54" fmla="*/ 1 w 41"/>
                <a:gd name="T55" fmla="*/ 106 h 394"/>
                <a:gd name="T56" fmla="*/ 0 w 41"/>
                <a:gd name="T57" fmla="*/ 137 h 394"/>
                <a:gd name="T58" fmla="*/ 0 w 41"/>
                <a:gd name="T59" fmla="*/ 167 h 394"/>
                <a:gd name="T60" fmla="*/ 0 w 41"/>
                <a:gd name="T61" fmla="*/ 197 h 394"/>
                <a:gd name="T62" fmla="*/ 0 w 41"/>
                <a:gd name="T63" fmla="*/ 230 h 394"/>
                <a:gd name="T64" fmla="*/ 0 w 41"/>
                <a:gd name="T65" fmla="*/ 257 h 394"/>
                <a:gd name="T66" fmla="*/ 1 w 41"/>
                <a:gd name="T67" fmla="*/ 288 h 394"/>
                <a:gd name="T68" fmla="*/ 4 w 41"/>
                <a:gd name="T69" fmla="*/ 312 h 394"/>
                <a:gd name="T70" fmla="*/ 5 w 41"/>
                <a:gd name="T71" fmla="*/ 336 h 394"/>
                <a:gd name="T72" fmla="*/ 8 w 41"/>
                <a:gd name="T73" fmla="*/ 354 h 394"/>
                <a:gd name="T74" fmla="*/ 10 w 41"/>
                <a:gd name="T75" fmla="*/ 369 h 394"/>
                <a:gd name="T76" fmla="*/ 13 w 41"/>
                <a:gd name="T77" fmla="*/ 381 h 394"/>
                <a:gd name="T78" fmla="*/ 17 w 41"/>
                <a:gd name="T79" fmla="*/ 391 h 394"/>
                <a:gd name="T80" fmla="*/ 20 w 41"/>
                <a:gd name="T81" fmla="*/ 394 h 394"/>
                <a:gd name="T82" fmla="*/ 20 w 41"/>
                <a:gd name="T83" fmla="*/ 394 h 394"/>
                <a:gd name="T84" fmla="*/ 20 w 41"/>
                <a:gd name="T85" fmla="*/ 391 h 3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394"/>
                <a:gd name="T131" fmla="*/ 41 w 41"/>
                <a:gd name="T132" fmla="*/ 394 h 3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394">
                  <a:moveTo>
                    <a:pt x="20" y="391"/>
                  </a:moveTo>
                  <a:lnTo>
                    <a:pt x="24" y="391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6"/>
                  </a:lnTo>
                  <a:lnTo>
                    <a:pt x="37" y="312"/>
                  </a:lnTo>
                  <a:lnTo>
                    <a:pt x="38" y="288"/>
                  </a:lnTo>
                  <a:lnTo>
                    <a:pt x="40" y="257"/>
                  </a:lnTo>
                  <a:lnTo>
                    <a:pt x="40" y="230"/>
                  </a:lnTo>
                  <a:lnTo>
                    <a:pt x="41" y="197"/>
                  </a:lnTo>
                  <a:lnTo>
                    <a:pt x="40" y="167"/>
                  </a:lnTo>
                  <a:lnTo>
                    <a:pt x="40" y="137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8"/>
                  </a:lnTo>
                  <a:lnTo>
                    <a:pt x="32" y="40"/>
                  </a:lnTo>
                  <a:lnTo>
                    <a:pt x="29" y="25"/>
                  </a:lnTo>
                  <a:lnTo>
                    <a:pt x="26" y="12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12"/>
                  </a:lnTo>
                  <a:lnTo>
                    <a:pt x="10" y="25"/>
                  </a:lnTo>
                  <a:lnTo>
                    <a:pt x="8" y="40"/>
                  </a:lnTo>
                  <a:lnTo>
                    <a:pt x="5" y="58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197"/>
                  </a:lnTo>
                  <a:lnTo>
                    <a:pt x="0" y="230"/>
                  </a:lnTo>
                  <a:lnTo>
                    <a:pt x="0" y="257"/>
                  </a:lnTo>
                  <a:lnTo>
                    <a:pt x="1" y="288"/>
                  </a:lnTo>
                  <a:lnTo>
                    <a:pt x="4" y="312"/>
                  </a:lnTo>
                  <a:lnTo>
                    <a:pt x="5" y="336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91"/>
                  </a:lnTo>
                  <a:lnTo>
                    <a:pt x="20" y="394"/>
                  </a:lnTo>
                  <a:lnTo>
                    <a:pt x="20" y="391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274"/>
            <p:cNvSpPr>
              <a:spLocks/>
            </p:cNvSpPr>
            <p:nvPr/>
          </p:nvSpPr>
          <p:spPr bwMode="auto">
            <a:xfrm>
              <a:off x="4090" y="2405"/>
              <a:ext cx="41" cy="394"/>
            </a:xfrm>
            <a:custGeom>
              <a:avLst/>
              <a:gdLst>
                <a:gd name="T0" fmla="*/ 20 w 41"/>
                <a:gd name="T1" fmla="*/ 391 h 394"/>
                <a:gd name="T2" fmla="*/ 24 w 41"/>
                <a:gd name="T3" fmla="*/ 391 h 394"/>
                <a:gd name="T4" fmla="*/ 26 w 41"/>
                <a:gd name="T5" fmla="*/ 381 h 394"/>
                <a:gd name="T6" fmla="*/ 29 w 41"/>
                <a:gd name="T7" fmla="*/ 369 h 394"/>
                <a:gd name="T8" fmla="*/ 32 w 41"/>
                <a:gd name="T9" fmla="*/ 354 h 394"/>
                <a:gd name="T10" fmla="*/ 34 w 41"/>
                <a:gd name="T11" fmla="*/ 336 h 394"/>
                <a:gd name="T12" fmla="*/ 37 w 41"/>
                <a:gd name="T13" fmla="*/ 312 h 394"/>
                <a:gd name="T14" fmla="*/ 38 w 41"/>
                <a:gd name="T15" fmla="*/ 288 h 394"/>
                <a:gd name="T16" fmla="*/ 40 w 41"/>
                <a:gd name="T17" fmla="*/ 257 h 394"/>
                <a:gd name="T18" fmla="*/ 40 w 41"/>
                <a:gd name="T19" fmla="*/ 230 h 394"/>
                <a:gd name="T20" fmla="*/ 41 w 41"/>
                <a:gd name="T21" fmla="*/ 197 h 394"/>
                <a:gd name="T22" fmla="*/ 40 w 41"/>
                <a:gd name="T23" fmla="*/ 167 h 394"/>
                <a:gd name="T24" fmla="*/ 40 w 41"/>
                <a:gd name="T25" fmla="*/ 137 h 394"/>
                <a:gd name="T26" fmla="*/ 38 w 41"/>
                <a:gd name="T27" fmla="*/ 106 h 394"/>
                <a:gd name="T28" fmla="*/ 37 w 41"/>
                <a:gd name="T29" fmla="*/ 82 h 394"/>
                <a:gd name="T30" fmla="*/ 34 w 41"/>
                <a:gd name="T31" fmla="*/ 58 h 394"/>
                <a:gd name="T32" fmla="*/ 32 w 41"/>
                <a:gd name="T33" fmla="*/ 40 h 394"/>
                <a:gd name="T34" fmla="*/ 29 w 41"/>
                <a:gd name="T35" fmla="*/ 25 h 394"/>
                <a:gd name="T36" fmla="*/ 26 w 41"/>
                <a:gd name="T37" fmla="*/ 12 h 394"/>
                <a:gd name="T38" fmla="*/ 24 w 41"/>
                <a:gd name="T39" fmla="*/ 3 h 394"/>
                <a:gd name="T40" fmla="*/ 20 w 41"/>
                <a:gd name="T41" fmla="*/ 0 h 394"/>
                <a:gd name="T42" fmla="*/ 17 w 41"/>
                <a:gd name="T43" fmla="*/ 3 h 394"/>
                <a:gd name="T44" fmla="*/ 13 w 41"/>
                <a:gd name="T45" fmla="*/ 12 h 394"/>
                <a:gd name="T46" fmla="*/ 10 w 41"/>
                <a:gd name="T47" fmla="*/ 25 h 394"/>
                <a:gd name="T48" fmla="*/ 8 w 41"/>
                <a:gd name="T49" fmla="*/ 40 h 394"/>
                <a:gd name="T50" fmla="*/ 5 w 41"/>
                <a:gd name="T51" fmla="*/ 58 h 394"/>
                <a:gd name="T52" fmla="*/ 4 w 41"/>
                <a:gd name="T53" fmla="*/ 82 h 394"/>
                <a:gd name="T54" fmla="*/ 1 w 41"/>
                <a:gd name="T55" fmla="*/ 106 h 394"/>
                <a:gd name="T56" fmla="*/ 0 w 41"/>
                <a:gd name="T57" fmla="*/ 137 h 394"/>
                <a:gd name="T58" fmla="*/ 0 w 41"/>
                <a:gd name="T59" fmla="*/ 167 h 394"/>
                <a:gd name="T60" fmla="*/ 0 w 41"/>
                <a:gd name="T61" fmla="*/ 197 h 394"/>
                <a:gd name="T62" fmla="*/ 0 w 41"/>
                <a:gd name="T63" fmla="*/ 230 h 394"/>
                <a:gd name="T64" fmla="*/ 0 w 41"/>
                <a:gd name="T65" fmla="*/ 257 h 394"/>
                <a:gd name="T66" fmla="*/ 1 w 41"/>
                <a:gd name="T67" fmla="*/ 288 h 394"/>
                <a:gd name="T68" fmla="*/ 4 w 41"/>
                <a:gd name="T69" fmla="*/ 312 h 394"/>
                <a:gd name="T70" fmla="*/ 5 w 41"/>
                <a:gd name="T71" fmla="*/ 336 h 394"/>
                <a:gd name="T72" fmla="*/ 8 w 41"/>
                <a:gd name="T73" fmla="*/ 354 h 394"/>
                <a:gd name="T74" fmla="*/ 10 w 41"/>
                <a:gd name="T75" fmla="*/ 369 h 394"/>
                <a:gd name="T76" fmla="*/ 13 w 41"/>
                <a:gd name="T77" fmla="*/ 381 h 394"/>
                <a:gd name="T78" fmla="*/ 17 w 41"/>
                <a:gd name="T79" fmla="*/ 391 h 394"/>
                <a:gd name="T80" fmla="*/ 20 w 41"/>
                <a:gd name="T81" fmla="*/ 394 h 394"/>
                <a:gd name="T82" fmla="*/ 20 w 41"/>
                <a:gd name="T83" fmla="*/ 394 h 3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4"/>
                <a:gd name="T128" fmla="*/ 41 w 41"/>
                <a:gd name="T129" fmla="*/ 394 h 3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4">
                  <a:moveTo>
                    <a:pt x="20" y="391"/>
                  </a:moveTo>
                  <a:lnTo>
                    <a:pt x="24" y="391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6"/>
                  </a:lnTo>
                  <a:lnTo>
                    <a:pt x="37" y="312"/>
                  </a:lnTo>
                  <a:lnTo>
                    <a:pt x="38" y="288"/>
                  </a:lnTo>
                  <a:lnTo>
                    <a:pt x="40" y="257"/>
                  </a:lnTo>
                  <a:lnTo>
                    <a:pt x="40" y="230"/>
                  </a:lnTo>
                  <a:lnTo>
                    <a:pt x="41" y="197"/>
                  </a:lnTo>
                  <a:lnTo>
                    <a:pt x="40" y="167"/>
                  </a:lnTo>
                  <a:lnTo>
                    <a:pt x="40" y="137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8"/>
                  </a:lnTo>
                  <a:lnTo>
                    <a:pt x="32" y="40"/>
                  </a:lnTo>
                  <a:lnTo>
                    <a:pt x="29" y="25"/>
                  </a:lnTo>
                  <a:lnTo>
                    <a:pt x="26" y="12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12"/>
                  </a:lnTo>
                  <a:lnTo>
                    <a:pt x="10" y="25"/>
                  </a:lnTo>
                  <a:lnTo>
                    <a:pt x="8" y="40"/>
                  </a:lnTo>
                  <a:lnTo>
                    <a:pt x="5" y="58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197"/>
                  </a:lnTo>
                  <a:lnTo>
                    <a:pt x="0" y="230"/>
                  </a:lnTo>
                  <a:lnTo>
                    <a:pt x="0" y="257"/>
                  </a:lnTo>
                  <a:lnTo>
                    <a:pt x="1" y="288"/>
                  </a:lnTo>
                  <a:lnTo>
                    <a:pt x="4" y="312"/>
                  </a:lnTo>
                  <a:lnTo>
                    <a:pt x="5" y="336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91"/>
                  </a:lnTo>
                  <a:lnTo>
                    <a:pt x="20" y="394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275"/>
            <p:cNvSpPr>
              <a:spLocks/>
            </p:cNvSpPr>
            <p:nvPr/>
          </p:nvSpPr>
          <p:spPr bwMode="auto">
            <a:xfrm>
              <a:off x="4090" y="3074"/>
              <a:ext cx="41" cy="390"/>
            </a:xfrm>
            <a:custGeom>
              <a:avLst/>
              <a:gdLst>
                <a:gd name="T0" fmla="*/ 20 w 41"/>
                <a:gd name="T1" fmla="*/ 390 h 390"/>
                <a:gd name="T2" fmla="*/ 24 w 41"/>
                <a:gd name="T3" fmla="*/ 387 h 390"/>
                <a:gd name="T4" fmla="*/ 26 w 41"/>
                <a:gd name="T5" fmla="*/ 381 h 390"/>
                <a:gd name="T6" fmla="*/ 29 w 41"/>
                <a:gd name="T7" fmla="*/ 369 h 390"/>
                <a:gd name="T8" fmla="*/ 32 w 41"/>
                <a:gd name="T9" fmla="*/ 354 h 390"/>
                <a:gd name="T10" fmla="*/ 34 w 41"/>
                <a:gd name="T11" fmla="*/ 333 h 390"/>
                <a:gd name="T12" fmla="*/ 37 w 41"/>
                <a:gd name="T13" fmla="*/ 311 h 390"/>
                <a:gd name="T14" fmla="*/ 38 w 41"/>
                <a:gd name="T15" fmla="*/ 284 h 390"/>
                <a:gd name="T16" fmla="*/ 40 w 41"/>
                <a:gd name="T17" fmla="*/ 257 h 390"/>
                <a:gd name="T18" fmla="*/ 40 w 41"/>
                <a:gd name="T19" fmla="*/ 227 h 390"/>
                <a:gd name="T20" fmla="*/ 41 w 41"/>
                <a:gd name="T21" fmla="*/ 196 h 390"/>
                <a:gd name="T22" fmla="*/ 40 w 41"/>
                <a:gd name="T23" fmla="*/ 163 h 390"/>
                <a:gd name="T24" fmla="*/ 40 w 41"/>
                <a:gd name="T25" fmla="*/ 133 h 390"/>
                <a:gd name="T26" fmla="*/ 38 w 41"/>
                <a:gd name="T27" fmla="*/ 106 h 390"/>
                <a:gd name="T28" fmla="*/ 37 w 41"/>
                <a:gd name="T29" fmla="*/ 82 h 390"/>
                <a:gd name="T30" fmla="*/ 34 w 41"/>
                <a:gd name="T31" fmla="*/ 57 h 390"/>
                <a:gd name="T32" fmla="*/ 32 w 41"/>
                <a:gd name="T33" fmla="*/ 39 h 390"/>
                <a:gd name="T34" fmla="*/ 29 w 41"/>
                <a:gd name="T35" fmla="*/ 21 h 390"/>
                <a:gd name="T36" fmla="*/ 26 w 41"/>
                <a:gd name="T37" fmla="*/ 9 h 390"/>
                <a:gd name="T38" fmla="*/ 24 w 41"/>
                <a:gd name="T39" fmla="*/ 3 h 390"/>
                <a:gd name="T40" fmla="*/ 20 w 41"/>
                <a:gd name="T41" fmla="*/ 0 h 390"/>
                <a:gd name="T42" fmla="*/ 17 w 41"/>
                <a:gd name="T43" fmla="*/ 3 h 390"/>
                <a:gd name="T44" fmla="*/ 13 w 41"/>
                <a:gd name="T45" fmla="*/ 9 h 390"/>
                <a:gd name="T46" fmla="*/ 10 w 41"/>
                <a:gd name="T47" fmla="*/ 21 h 390"/>
                <a:gd name="T48" fmla="*/ 8 w 41"/>
                <a:gd name="T49" fmla="*/ 39 h 390"/>
                <a:gd name="T50" fmla="*/ 5 w 41"/>
                <a:gd name="T51" fmla="*/ 57 h 390"/>
                <a:gd name="T52" fmla="*/ 4 w 41"/>
                <a:gd name="T53" fmla="*/ 82 h 390"/>
                <a:gd name="T54" fmla="*/ 1 w 41"/>
                <a:gd name="T55" fmla="*/ 106 h 390"/>
                <a:gd name="T56" fmla="*/ 0 w 41"/>
                <a:gd name="T57" fmla="*/ 133 h 390"/>
                <a:gd name="T58" fmla="*/ 0 w 41"/>
                <a:gd name="T59" fmla="*/ 163 h 390"/>
                <a:gd name="T60" fmla="*/ 0 w 41"/>
                <a:gd name="T61" fmla="*/ 196 h 390"/>
                <a:gd name="T62" fmla="*/ 0 w 41"/>
                <a:gd name="T63" fmla="*/ 227 h 390"/>
                <a:gd name="T64" fmla="*/ 0 w 41"/>
                <a:gd name="T65" fmla="*/ 257 h 390"/>
                <a:gd name="T66" fmla="*/ 1 w 41"/>
                <a:gd name="T67" fmla="*/ 284 h 390"/>
                <a:gd name="T68" fmla="*/ 4 w 41"/>
                <a:gd name="T69" fmla="*/ 311 h 390"/>
                <a:gd name="T70" fmla="*/ 5 w 41"/>
                <a:gd name="T71" fmla="*/ 333 h 390"/>
                <a:gd name="T72" fmla="*/ 8 w 41"/>
                <a:gd name="T73" fmla="*/ 354 h 390"/>
                <a:gd name="T74" fmla="*/ 10 w 41"/>
                <a:gd name="T75" fmla="*/ 369 h 390"/>
                <a:gd name="T76" fmla="*/ 13 w 41"/>
                <a:gd name="T77" fmla="*/ 381 h 390"/>
                <a:gd name="T78" fmla="*/ 17 w 41"/>
                <a:gd name="T79" fmla="*/ 387 h 390"/>
                <a:gd name="T80" fmla="*/ 20 w 41"/>
                <a:gd name="T81" fmla="*/ 390 h 390"/>
                <a:gd name="T82" fmla="*/ 20 w 41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0"/>
                <a:gd name="T128" fmla="*/ 41 w 41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0">
                  <a:moveTo>
                    <a:pt x="20" y="390"/>
                  </a:moveTo>
                  <a:lnTo>
                    <a:pt x="24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3"/>
                  </a:lnTo>
                  <a:lnTo>
                    <a:pt x="37" y="311"/>
                  </a:lnTo>
                  <a:lnTo>
                    <a:pt x="38" y="284"/>
                  </a:lnTo>
                  <a:lnTo>
                    <a:pt x="40" y="257"/>
                  </a:lnTo>
                  <a:lnTo>
                    <a:pt x="40" y="227"/>
                  </a:lnTo>
                  <a:lnTo>
                    <a:pt x="41" y="196"/>
                  </a:lnTo>
                  <a:lnTo>
                    <a:pt x="40" y="163"/>
                  </a:lnTo>
                  <a:lnTo>
                    <a:pt x="40" y="133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7"/>
                  </a:lnTo>
                  <a:lnTo>
                    <a:pt x="32" y="39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8" y="39"/>
                  </a:lnTo>
                  <a:lnTo>
                    <a:pt x="5" y="57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6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1"/>
                  </a:lnTo>
                  <a:lnTo>
                    <a:pt x="5" y="333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20" y="39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276"/>
            <p:cNvSpPr>
              <a:spLocks/>
            </p:cNvSpPr>
            <p:nvPr/>
          </p:nvSpPr>
          <p:spPr bwMode="auto">
            <a:xfrm>
              <a:off x="4090" y="3074"/>
              <a:ext cx="41" cy="390"/>
            </a:xfrm>
            <a:custGeom>
              <a:avLst/>
              <a:gdLst>
                <a:gd name="T0" fmla="*/ 20 w 41"/>
                <a:gd name="T1" fmla="*/ 390 h 390"/>
                <a:gd name="T2" fmla="*/ 24 w 41"/>
                <a:gd name="T3" fmla="*/ 387 h 390"/>
                <a:gd name="T4" fmla="*/ 26 w 41"/>
                <a:gd name="T5" fmla="*/ 381 h 390"/>
                <a:gd name="T6" fmla="*/ 29 w 41"/>
                <a:gd name="T7" fmla="*/ 369 h 390"/>
                <a:gd name="T8" fmla="*/ 32 w 41"/>
                <a:gd name="T9" fmla="*/ 354 h 390"/>
                <a:gd name="T10" fmla="*/ 34 w 41"/>
                <a:gd name="T11" fmla="*/ 333 h 390"/>
                <a:gd name="T12" fmla="*/ 37 w 41"/>
                <a:gd name="T13" fmla="*/ 311 h 390"/>
                <a:gd name="T14" fmla="*/ 38 w 41"/>
                <a:gd name="T15" fmla="*/ 284 h 390"/>
                <a:gd name="T16" fmla="*/ 40 w 41"/>
                <a:gd name="T17" fmla="*/ 257 h 390"/>
                <a:gd name="T18" fmla="*/ 40 w 41"/>
                <a:gd name="T19" fmla="*/ 227 h 390"/>
                <a:gd name="T20" fmla="*/ 41 w 41"/>
                <a:gd name="T21" fmla="*/ 196 h 390"/>
                <a:gd name="T22" fmla="*/ 40 w 41"/>
                <a:gd name="T23" fmla="*/ 163 h 390"/>
                <a:gd name="T24" fmla="*/ 40 w 41"/>
                <a:gd name="T25" fmla="*/ 133 h 390"/>
                <a:gd name="T26" fmla="*/ 38 w 41"/>
                <a:gd name="T27" fmla="*/ 106 h 390"/>
                <a:gd name="T28" fmla="*/ 37 w 41"/>
                <a:gd name="T29" fmla="*/ 82 h 390"/>
                <a:gd name="T30" fmla="*/ 34 w 41"/>
                <a:gd name="T31" fmla="*/ 57 h 390"/>
                <a:gd name="T32" fmla="*/ 32 w 41"/>
                <a:gd name="T33" fmla="*/ 39 h 390"/>
                <a:gd name="T34" fmla="*/ 29 w 41"/>
                <a:gd name="T35" fmla="*/ 21 h 390"/>
                <a:gd name="T36" fmla="*/ 26 w 41"/>
                <a:gd name="T37" fmla="*/ 9 h 390"/>
                <a:gd name="T38" fmla="*/ 24 w 41"/>
                <a:gd name="T39" fmla="*/ 3 h 390"/>
                <a:gd name="T40" fmla="*/ 20 w 41"/>
                <a:gd name="T41" fmla="*/ 0 h 390"/>
                <a:gd name="T42" fmla="*/ 17 w 41"/>
                <a:gd name="T43" fmla="*/ 3 h 390"/>
                <a:gd name="T44" fmla="*/ 13 w 41"/>
                <a:gd name="T45" fmla="*/ 9 h 390"/>
                <a:gd name="T46" fmla="*/ 10 w 41"/>
                <a:gd name="T47" fmla="*/ 21 h 390"/>
                <a:gd name="T48" fmla="*/ 8 w 41"/>
                <a:gd name="T49" fmla="*/ 39 h 390"/>
                <a:gd name="T50" fmla="*/ 5 w 41"/>
                <a:gd name="T51" fmla="*/ 57 h 390"/>
                <a:gd name="T52" fmla="*/ 4 w 41"/>
                <a:gd name="T53" fmla="*/ 82 h 390"/>
                <a:gd name="T54" fmla="*/ 1 w 41"/>
                <a:gd name="T55" fmla="*/ 106 h 390"/>
                <a:gd name="T56" fmla="*/ 0 w 41"/>
                <a:gd name="T57" fmla="*/ 133 h 390"/>
                <a:gd name="T58" fmla="*/ 0 w 41"/>
                <a:gd name="T59" fmla="*/ 163 h 390"/>
                <a:gd name="T60" fmla="*/ 0 w 41"/>
                <a:gd name="T61" fmla="*/ 196 h 390"/>
                <a:gd name="T62" fmla="*/ 0 w 41"/>
                <a:gd name="T63" fmla="*/ 227 h 390"/>
                <a:gd name="T64" fmla="*/ 0 w 41"/>
                <a:gd name="T65" fmla="*/ 257 h 390"/>
                <a:gd name="T66" fmla="*/ 1 w 41"/>
                <a:gd name="T67" fmla="*/ 284 h 390"/>
                <a:gd name="T68" fmla="*/ 4 w 41"/>
                <a:gd name="T69" fmla="*/ 311 h 390"/>
                <a:gd name="T70" fmla="*/ 5 w 41"/>
                <a:gd name="T71" fmla="*/ 333 h 390"/>
                <a:gd name="T72" fmla="*/ 8 w 41"/>
                <a:gd name="T73" fmla="*/ 354 h 390"/>
                <a:gd name="T74" fmla="*/ 10 w 41"/>
                <a:gd name="T75" fmla="*/ 369 h 390"/>
                <a:gd name="T76" fmla="*/ 13 w 41"/>
                <a:gd name="T77" fmla="*/ 381 h 390"/>
                <a:gd name="T78" fmla="*/ 17 w 41"/>
                <a:gd name="T79" fmla="*/ 387 h 390"/>
                <a:gd name="T80" fmla="*/ 20 w 41"/>
                <a:gd name="T81" fmla="*/ 390 h 390"/>
                <a:gd name="T82" fmla="*/ 20 w 41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0"/>
                <a:gd name="T128" fmla="*/ 41 w 41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0">
                  <a:moveTo>
                    <a:pt x="20" y="390"/>
                  </a:moveTo>
                  <a:lnTo>
                    <a:pt x="24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3"/>
                  </a:lnTo>
                  <a:lnTo>
                    <a:pt x="37" y="311"/>
                  </a:lnTo>
                  <a:lnTo>
                    <a:pt x="38" y="284"/>
                  </a:lnTo>
                  <a:lnTo>
                    <a:pt x="40" y="257"/>
                  </a:lnTo>
                  <a:lnTo>
                    <a:pt x="40" y="227"/>
                  </a:lnTo>
                  <a:lnTo>
                    <a:pt x="41" y="196"/>
                  </a:lnTo>
                  <a:lnTo>
                    <a:pt x="40" y="163"/>
                  </a:lnTo>
                  <a:lnTo>
                    <a:pt x="40" y="133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7"/>
                  </a:lnTo>
                  <a:lnTo>
                    <a:pt x="32" y="39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8" y="39"/>
                  </a:lnTo>
                  <a:lnTo>
                    <a:pt x="5" y="57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6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1"/>
                  </a:lnTo>
                  <a:lnTo>
                    <a:pt x="5" y="333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20" y="39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277"/>
            <p:cNvSpPr>
              <a:spLocks/>
            </p:cNvSpPr>
            <p:nvPr/>
          </p:nvSpPr>
          <p:spPr bwMode="auto">
            <a:xfrm>
              <a:off x="3991" y="2481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09 h 342"/>
                <a:gd name="T8" fmla="*/ 91 w 92"/>
                <a:gd name="T9" fmla="*/ 293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200 h 342"/>
                <a:gd name="T18" fmla="*/ 70 w 92"/>
                <a:gd name="T19" fmla="*/ 175 h 342"/>
                <a:gd name="T20" fmla="*/ 63 w 92"/>
                <a:gd name="T21" fmla="*/ 145 h 342"/>
                <a:gd name="T22" fmla="*/ 57 w 92"/>
                <a:gd name="T23" fmla="*/ 118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1 h 342"/>
                <a:gd name="T30" fmla="*/ 29 w 92"/>
                <a:gd name="T31" fmla="*/ 33 h 342"/>
                <a:gd name="T32" fmla="*/ 22 w 92"/>
                <a:gd name="T33" fmla="*/ 18 h 342"/>
                <a:gd name="T34" fmla="*/ 16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7 h 342"/>
                <a:gd name="T52" fmla="*/ 7 w 92"/>
                <a:gd name="T53" fmla="*/ 88 h 342"/>
                <a:gd name="T54" fmla="*/ 11 w 92"/>
                <a:gd name="T55" fmla="*/ 112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5 h 342"/>
                <a:gd name="T66" fmla="*/ 50 w 92"/>
                <a:gd name="T67" fmla="*/ 269 h 342"/>
                <a:gd name="T68" fmla="*/ 57 w 92"/>
                <a:gd name="T69" fmla="*/ 287 h 342"/>
                <a:gd name="T70" fmla="*/ 63 w 92"/>
                <a:gd name="T71" fmla="*/ 305 h 342"/>
                <a:gd name="T72" fmla="*/ 70 w 92"/>
                <a:gd name="T73" fmla="*/ 321 h 342"/>
                <a:gd name="T74" fmla="*/ 75 w 92"/>
                <a:gd name="T75" fmla="*/ 330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09"/>
                  </a:lnTo>
                  <a:lnTo>
                    <a:pt x="91" y="293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200"/>
                  </a:lnTo>
                  <a:lnTo>
                    <a:pt x="70" y="175"/>
                  </a:lnTo>
                  <a:lnTo>
                    <a:pt x="63" y="145"/>
                  </a:lnTo>
                  <a:lnTo>
                    <a:pt x="57" y="118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7"/>
                  </a:lnTo>
                  <a:lnTo>
                    <a:pt x="7" y="88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5"/>
                  </a:lnTo>
                  <a:lnTo>
                    <a:pt x="50" y="269"/>
                  </a:lnTo>
                  <a:lnTo>
                    <a:pt x="57" y="287"/>
                  </a:lnTo>
                  <a:lnTo>
                    <a:pt x="63" y="305"/>
                  </a:lnTo>
                  <a:lnTo>
                    <a:pt x="70" y="321"/>
                  </a:lnTo>
                  <a:lnTo>
                    <a:pt x="75" y="330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278"/>
            <p:cNvSpPr>
              <a:spLocks/>
            </p:cNvSpPr>
            <p:nvPr/>
          </p:nvSpPr>
          <p:spPr bwMode="auto">
            <a:xfrm>
              <a:off x="3991" y="2481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09 h 342"/>
                <a:gd name="T8" fmla="*/ 91 w 92"/>
                <a:gd name="T9" fmla="*/ 293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200 h 342"/>
                <a:gd name="T18" fmla="*/ 70 w 92"/>
                <a:gd name="T19" fmla="*/ 175 h 342"/>
                <a:gd name="T20" fmla="*/ 63 w 92"/>
                <a:gd name="T21" fmla="*/ 145 h 342"/>
                <a:gd name="T22" fmla="*/ 57 w 92"/>
                <a:gd name="T23" fmla="*/ 118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1 h 342"/>
                <a:gd name="T30" fmla="*/ 29 w 92"/>
                <a:gd name="T31" fmla="*/ 33 h 342"/>
                <a:gd name="T32" fmla="*/ 22 w 92"/>
                <a:gd name="T33" fmla="*/ 18 h 342"/>
                <a:gd name="T34" fmla="*/ 16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7 h 342"/>
                <a:gd name="T52" fmla="*/ 7 w 92"/>
                <a:gd name="T53" fmla="*/ 88 h 342"/>
                <a:gd name="T54" fmla="*/ 11 w 92"/>
                <a:gd name="T55" fmla="*/ 112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5 h 342"/>
                <a:gd name="T66" fmla="*/ 50 w 92"/>
                <a:gd name="T67" fmla="*/ 269 h 342"/>
                <a:gd name="T68" fmla="*/ 57 w 92"/>
                <a:gd name="T69" fmla="*/ 287 h 342"/>
                <a:gd name="T70" fmla="*/ 63 w 92"/>
                <a:gd name="T71" fmla="*/ 305 h 342"/>
                <a:gd name="T72" fmla="*/ 70 w 92"/>
                <a:gd name="T73" fmla="*/ 321 h 342"/>
                <a:gd name="T74" fmla="*/ 75 w 92"/>
                <a:gd name="T75" fmla="*/ 330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09"/>
                  </a:lnTo>
                  <a:lnTo>
                    <a:pt x="91" y="293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200"/>
                  </a:lnTo>
                  <a:lnTo>
                    <a:pt x="70" y="175"/>
                  </a:lnTo>
                  <a:lnTo>
                    <a:pt x="63" y="145"/>
                  </a:lnTo>
                  <a:lnTo>
                    <a:pt x="57" y="118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7"/>
                  </a:lnTo>
                  <a:lnTo>
                    <a:pt x="7" y="88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5"/>
                  </a:lnTo>
                  <a:lnTo>
                    <a:pt x="50" y="269"/>
                  </a:lnTo>
                  <a:lnTo>
                    <a:pt x="57" y="287"/>
                  </a:lnTo>
                  <a:lnTo>
                    <a:pt x="63" y="305"/>
                  </a:lnTo>
                  <a:lnTo>
                    <a:pt x="70" y="321"/>
                  </a:lnTo>
                  <a:lnTo>
                    <a:pt x="75" y="330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279"/>
            <p:cNvSpPr>
              <a:spLocks/>
            </p:cNvSpPr>
            <p:nvPr/>
          </p:nvSpPr>
          <p:spPr bwMode="auto">
            <a:xfrm>
              <a:off x="4136" y="3059"/>
              <a:ext cx="92" cy="342"/>
            </a:xfrm>
            <a:custGeom>
              <a:avLst/>
              <a:gdLst>
                <a:gd name="T0" fmla="*/ 88 w 92"/>
                <a:gd name="T1" fmla="*/ 338 h 342"/>
                <a:gd name="T2" fmla="*/ 91 w 92"/>
                <a:gd name="T3" fmla="*/ 332 h 342"/>
                <a:gd name="T4" fmla="*/ 92 w 92"/>
                <a:gd name="T5" fmla="*/ 323 h 342"/>
                <a:gd name="T6" fmla="*/ 92 w 92"/>
                <a:gd name="T7" fmla="*/ 308 h 342"/>
                <a:gd name="T8" fmla="*/ 91 w 92"/>
                <a:gd name="T9" fmla="*/ 293 h 342"/>
                <a:gd name="T10" fmla="*/ 90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199 h 342"/>
                <a:gd name="T18" fmla="*/ 71 w 92"/>
                <a:gd name="T19" fmla="*/ 175 h 342"/>
                <a:gd name="T20" fmla="*/ 65 w 92"/>
                <a:gd name="T21" fmla="*/ 145 h 342"/>
                <a:gd name="T22" fmla="*/ 57 w 92"/>
                <a:gd name="T23" fmla="*/ 118 h 342"/>
                <a:gd name="T24" fmla="*/ 50 w 92"/>
                <a:gd name="T25" fmla="*/ 93 h 342"/>
                <a:gd name="T26" fmla="*/ 42 w 92"/>
                <a:gd name="T27" fmla="*/ 72 h 342"/>
                <a:gd name="T28" fmla="*/ 36 w 92"/>
                <a:gd name="T29" fmla="*/ 51 h 342"/>
                <a:gd name="T30" fmla="*/ 29 w 92"/>
                <a:gd name="T31" fmla="*/ 33 h 342"/>
                <a:gd name="T32" fmla="*/ 23 w 92"/>
                <a:gd name="T33" fmla="*/ 18 h 342"/>
                <a:gd name="T34" fmla="*/ 17 w 92"/>
                <a:gd name="T35" fmla="*/ 9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6 h 342"/>
                <a:gd name="T52" fmla="*/ 7 w 92"/>
                <a:gd name="T53" fmla="*/ 87 h 342"/>
                <a:gd name="T54" fmla="*/ 11 w 92"/>
                <a:gd name="T55" fmla="*/ 112 h 342"/>
                <a:gd name="T56" fmla="*/ 16 w 92"/>
                <a:gd name="T57" fmla="*/ 139 h 342"/>
                <a:gd name="T58" fmla="*/ 23 w 92"/>
                <a:gd name="T59" fmla="*/ 166 h 342"/>
                <a:gd name="T60" fmla="*/ 29 w 92"/>
                <a:gd name="T61" fmla="*/ 193 h 342"/>
                <a:gd name="T62" fmla="*/ 36 w 92"/>
                <a:gd name="T63" fmla="*/ 221 h 342"/>
                <a:gd name="T64" fmla="*/ 44 w 92"/>
                <a:gd name="T65" fmla="*/ 245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5 h 342"/>
                <a:gd name="T72" fmla="*/ 70 w 92"/>
                <a:gd name="T73" fmla="*/ 320 h 342"/>
                <a:gd name="T74" fmla="*/ 77 w 92"/>
                <a:gd name="T75" fmla="*/ 329 h 342"/>
                <a:gd name="T76" fmla="*/ 82 w 92"/>
                <a:gd name="T77" fmla="*/ 338 h 342"/>
                <a:gd name="T78" fmla="*/ 86 w 92"/>
                <a:gd name="T79" fmla="*/ 342 h 342"/>
                <a:gd name="T80" fmla="*/ 90 w 92"/>
                <a:gd name="T81" fmla="*/ 338 h 342"/>
                <a:gd name="T82" fmla="*/ 90 w 92"/>
                <a:gd name="T83" fmla="*/ 338 h 342"/>
                <a:gd name="T84" fmla="*/ 88 w 92"/>
                <a:gd name="T85" fmla="*/ 338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8"/>
                  </a:moveTo>
                  <a:lnTo>
                    <a:pt x="91" y="332"/>
                  </a:lnTo>
                  <a:lnTo>
                    <a:pt x="92" y="323"/>
                  </a:lnTo>
                  <a:lnTo>
                    <a:pt x="92" y="308"/>
                  </a:lnTo>
                  <a:lnTo>
                    <a:pt x="91" y="293"/>
                  </a:lnTo>
                  <a:lnTo>
                    <a:pt x="90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199"/>
                  </a:lnTo>
                  <a:lnTo>
                    <a:pt x="71" y="175"/>
                  </a:lnTo>
                  <a:lnTo>
                    <a:pt x="65" y="145"/>
                  </a:lnTo>
                  <a:lnTo>
                    <a:pt x="57" y="118"/>
                  </a:lnTo>
                  <a:lnTo>
                    <a:pt x="50" y="93"/>
                  </a:lnTo>
                  <a:lnTo>
                    <a:pt x="42" y="72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3" y="18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6"/>
                  </a:lnTo>
                  <a:lnTo>
                    <a:pt x="7" y="87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3" y="166"/>
                  </a:lnTo>
                  <a:lnTo>
                    <a:pt x="29" y="193"/>
                  </a:lnTo>
                  <a:lnTo>
                    <a:pt x="36" y="221"/>
                  </a:lnTo>
                  <a:lnTo>
                    <a:pt x="44" y="245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5"/>
                  </a:lnTo>
                  <a:lnTo>
                    <a:pt x="70" y="320"/>
                  </a:lnTo>
                  <a:lnTo>
                    <a:pt x="77" y="329"/>
                  </a:lnTo>
                  <a:lnTo>
                    <a:pt x="82" y="338"/>
                  </a:lnTo>
                  <a:lnTo>
                    <a:pt x="86" y="342"/>
                  </a:lnTo>
                  <a:lnTo>
                    <a:pt x="90" y="338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280"/>
            <p:cNvSpPr>
              <a:spLocks/>
            </p:cNvSpPr>
            <p:nvPr/>
          </p:nvSpPr>
          <p:spPr bwMode="auto">
            <a:xfrm>
              <a:off x="4136" y="3059"/>
              <a:ext cx="92" cy="342"/>
            </a:xfrm>
            <a:custGeom>
              <a:avLst/>
              <a:gdLst>
                <a:gd name="T0" fmla="*/ 88 w 92"/>
                <a:gd name="T1" fmla="*/ 338 h 342"/>
                <a:gd name="T2" fmla="*/ 91 w 92"/>
                <a:gd name="T3" fmla="*/ 332 h 342"/>
                <a:gd name="T4" fmla="*/ 92 w 92"/>
                <a:gd name="T5" fmla="*/ 323 h 342"/>
                <a:gd name="T6" fmla="*/ 92 w 92"/>
                <a:gd name="T7" fmla="*/ 308 h 342"/>
                <a:gd name="T8" fmla="*/ 91 w 92"/>
                <a:gd name="T9" fmla="*/ 293 h 342"/>
                <a:gd name="T10" fmla="*/ 90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199 h 342"/>
                <a:gd name="T18" fmla="*/ 71 w 92"/>
                <a:gd name="T19" fmla="*/ 175 h 342"/>
                <a:gd name="T20" fmla="*/ 65 w 92"/>
                <a:gd name="T21" fmla="*/ 145 h 342"/>
                <a:gd name="T22" fmla="*/ 57 w 92"/>
                <a:gd name="T23" fmla="*/ 118 h 342"/>
                <a:gd name="T24" fmla="*/ 50 w 92"/>
                <a:gd name="T25" fmla="*/ 93 h 342"/>
                <a:gd name="T26" fmla="*/ 42 w 92"/>
                <a:gd name="T27" fmla="*/ 72 h 342"/>
                <a:gd name="T28" fmla="*/ 36 w 92"/>
                <a:gd name="T29" fmla="*/ 51 h 342"/>
                <a:gd name="T30" fmla="*/ 29 w 92"/>
                <a:gd name="T31" fmla="*/ 33 h 342"/>
                <a:gd name="T32" fmla="*/ 23 w 92"/>
                <a:gd name="T33" fmla="*/ 18 h 342"/>
                <a:gd name="T34" fmla="*/ 17 w 92"/>
                <a:gd name="T35" fmla="*/ 9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6 h 342"/>
                <a:gd name="T52" fmla="*/ 7 w 92"/>
                <a:gd name="T53" fmla="*/ 87 h 342"/>
                <a:gd name="T54" fmla="*/ 11 w 92"/>
                <a:gd name="T55" fmla="*/ 112 h 342"/>
                <a:gd name="T56" fmla="*/ 16 w 92"/>
                <a:gd name="T57" fmla="*/ 139 h 342"/>
                <a:gd name="T58" fmla="*/ 23 w 92"/>
                <a:gd name="T59" fmla="*/ 166 h 342"/>
                <a:gd name="T60" fmla="*/ 29 w 92"/>
                <a:gd name="T61" fmla="*/ 193 h 342"/>
                <a:gd name="T62" fmla="*/ 36 w 92"/>
                <a:gd name="T63" fmla="*/ 221 h 342"/>
                <a:gd name="T64" fmla="*/ 44 w 92"/>
                <a:gd name="T65" fmla="*/ 245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5 h 342"/>
                <a:gd name="T72" fmla="*/ 70 w 92"/>
                <a:gd name="T73" fmla="*/ 320 h 342"/>
                <a:gd name="T74" fmla="*/ 77 w 92"/>
                <a:gd name="T75" fmla="*/ 329 h 342"/>
                <a:gd name="T76" fmla="*/ 82 w 92"/>
                <a:gd name="T77" fmla="*/ 338 h 342"/>
                <a:gd name="T78" fmla="*/ 86 w 92"/>
                <a:gd name="T79" fmla="*/ 342 h 342"/>
                <a:gd name="T80" fmla="*/ 90 w 92"/>
                <a:gd name="T81" fmla="*/ 338 h 342"/>
                <a:gd name="T82" fmla="*/ 90 w 92"/>
                <a:gd name="T83" fmla="*/ 338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8"/>
                  </a:moveTo>
                  <a:lnTo>
                    <a:pt x="91" y="332"/>
                  </a:lnTo>
                  <a:lnTo>
                    <a:pt x="92" y="323"/>
                  </a:lnTo>
                  <a:lnTo>
                    <a:pt x="92" y="308"/>
                  </a:lnTo>
                  <a:lnTo>
                    <a:pt x="91" y="293"/>
                  </a:lnTo>
                  <a:lnTo>
                    <a:pt x="90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199"/>
                  </a:lnTo>
                  <a:lnTo>
                    <a:pt x="71" y="175"/>
                  </a:lnTo>
                  <a:lnTo>
                    <a:pt x="65" y="145"/>
                  </a:lnTo>
                  <a:lnTo>
                    <a:pt x="57" y="118"/>
                  </a:lnTo>
                  <a:lnTo>
                    <a:pt x="50" y="93"/>
                  </a:lnTo>
                  <a:lnTo>
                    <a:pt x="42" y="72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3" y="18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6"/>
                  </a:lnTo>
                  <a:lnTo>
                    <a:pt x="7" y="87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3" y="166"/>
                  </a:lnTo>
                  <a:lnTo>
                    <a:pt x="29" y="193"/>
                  </a:lnTo>
                  <a:lnTo>
                    <a:pt x="36" y="221"/>
                  </a:lnTo>
                  <a:lnTo>
                    <a:pt x="44" y="245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5"/>
                  </a:lnTo>
                  <a:lnTo>
                    <a:pt x="70" y="320"/>
                  </a:lnTo>
                  <a:lnTo>
                    <a:pt x="77" y="329"/>
                  </a:lnTo>
                  <a:lnTo>
                    <a:pt x="82" y="338"/>
                  </a:lnTo>
                  <a:lnTo>
                    <a:pt x="86" y="342"/>
                  </a:lnTo>
                  <a:lnTo>
                    <a:pt x="90" y="338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281"/>
            <p:cNvSpPr>
              <a:spLocks/>
            </p:cNvSpPr>
            <p:nvPr/>
          </p:nvSpPr>
          <p:spPr bwMode="auto">
            <a:xfrm>
              <a:off x="3908" y="2653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5 h 212"/>
                <a:gd name="T6" fmla="*/ 145 w 149"/>
                <a:gd name="T7" fmla="*/ 176 h 212"/>
                <a:gd name="T8" fmla="*/ 140 w 149"/>
                <a:gd name="T9" fmla="*/ 161 h 212"/>
                <a:gd name="T10" fmla="*/ 134 w 149"/>
                <a:gd name="T11" fmla="*/ 146 h 212"/>
                <a:gd name="T12" fmla="*/ 127 w 149"/>
                <a:gd name="T13" fmla="*/ 130 h 212"/>
                <a:gd name="T14" fmla="*/ 117 w 149"/>
                <a:gd name="T15" fmla="*/ 115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49 h 212"/>
                <a:gd name="T24" fmla="*/ 61 w 149"/>
                <a:gd name="T25" fmla="*/ 37 h 212"/>
                <a:gd name="T26" fmla="*/ 50 w 149"/>
                <a:gd name="T27" fmla="*/ 25 h 212"/>
                <a:gd name="T28" fmla="*/ 39 w 149"/>
                <a:gd name="T29" fmla="*/ 16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6 h 212"/>
                <a:gd name="T44" fmla="*/ 1 w 149"/>
                <a:gd name="T45" fmla="*/ 28 h 212"/>
                <a:gd name="T46" fmla="*/ 4 w 149"/>
                <a:gd name="T47" fmla="*/ 40 h 212"/>
                <a:gd name="T48" fmla="*/ 9 w 149"/>
                <a:gd name="T49" fmla="*/ 52 h 212"/>
                <a:gd name="T50" fmla="*/ 14 w 149"/>
                <a:gd name="T51" fmla="*/ 67 h 212"/>
                <a:gd name="T52" fmla="*/ 22 w 149"/>
                <a:gd name="T53" fmla="*/ 82 h 212"/>
                <a:gd name="T54" fmla="*/ 32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5 w 149"/>
                <a:gd name="T61" fmla="*/ 149 h 212"/>
                <a:gd name="T62" fmla="*/ 76 w 149"/>
                <a:gd name="T63" fmla="*/ 164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3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3 h 212"/>
                <a:gd name="T82" fmla="*/ 148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5"/>
                  </a:lnTo>
                  <a:lnTo>
                    <a:pt x="145" y="176"/>
                  </a:lnTo>
                  <a:lnTo>
                    <a:pt x="140" y="161"/>
                  </a:lnTo>
                  <a:lnTo>
                    <a:pt x="134" y="146"/>
                  </a:lnTo>
                  <a:lnTo>
                    <a:pt x="127" y="130"/>
                  </a:lnTo>
                  <a:lnTo>
                    <a:pt x="117" y="115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49"/>
                  </a:lnTo>
                  <a:lnTo>
                    <a:pt x="61" y="37"/>
                  </a:lnTo>
                  <a:lnTo>
                    <a:pt x="50" y="25"/>
                  </a:lnTo>
                  <a:lnTo>
                    <a:pt x="39" y="16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4" y="40"/>
                  </a:lnTo>
                  <a:lnTo>
                    <a:pt x="9" y="52"/>
                  </a:lnTo>
                  <a:lnTo>
                    <a:pt x="14" y="67"/>
                  </a:lnTo>
                  <a:lnTo>
                    <a:pt x="22" y="82"/>
                  </a:lnTo>
                  <a:lnTo>
                    <a:pt x="32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5" y="149"/>
                  </a:lnTo>
                  <a:lnTo>
                    <a:pt x="76" y="164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282"/>
            <p:cNvSpPr>
              <a:spLocks/>
            </p:cNvSpPr>
            <p:nvPr/>
          </p:nvSpPr>
          <p:spPr bwMode="auto">
            <a:xfrm>
              <a:off x="3908" y="2653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5 h 212"/>
                <a:gd name="T6" fmla="*/ 145 w 149"/>
                <a:gd name="T7" fmla="*/ 176 h 212"/>
                <a:gd name="T8" fmla="*/ 140 w 149"/>
                <a:gd name="T9" fmla="*/ 161 h 212"/>
                <a:gd name="T10" fmla="*/ 134 w 149"/>
                <a:gd name="T11" fmla="*/ 146 h 212"/>
                <a:gd name="T12" fmla="*/ 127 w 149"/>
                <a:gd name="T13" fmla="*/ 130 h 212"/>
                <a:gd name="T14" fmla="*/ 117 w 149"/>
                <a:gd name="T15" fmla="*/ 115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49 h 212"/>
                <a:gd name="T24" fmla="*/ 61 w 149"/>
                <a:gd name="T25" fmla="*/ 37 h 212"/>
                <a:gd name="T26" fmla="*/ 50 w 149"/>
                <a:gd name="T27" fmla="*/ 25 h 212"/>
                <a:gd name="T28" fmla="*/ 39 w 149"/>
                <a:gd name="T29" fmla="*/ 16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6 h 212"/>
                <a:gd name="T44" fmla="*/ 1 w 149"/>
                <a:gd name="T45" fmla="*/ 28 h 212"/>
                <a:gd name="T46" fmla="*/ 4 w 149"/>
                <a:gd name="T47" fmla="*/ 40 h 212"/>
                <a:gd name="T48" fmla="*/ 9 w 149"/>
                <a:gd name="T49" fmla="*/ 52 h 212"/>
                <a:gd name="T50" fmla="*/ 14 w 149"/>
                <a:gd name="T51" fmla="*/ 67 h 212"/>
                <a:gd name="T52" fmla="*/ 22 w 149"/>
                <a:gd name="T53" fmla="*/ 82 h 212"/>
                <a:gd name="T54" fmla="*/ 32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5 w 149"/>
                <a:gd name="T61" fmla="*/ 149 h 212"/>
                <a:gd name="T62" fmla="*/ 76 w 149"/>
                <a:gd name="T63" fmla="*/ 164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3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3 h 212"/>
                <a:gd name="T82" fmla="*/ 148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5"/>
                  </a:lnTo>
                  <a:lnTo>
                    <a:pt x="145" y="176"/>
                  </a:lnTo>
                  <a:lnTo>
                    <a:pt x="140" y="161"/>
                  </a:lnTo>
                  <a:lnTo>
                    <a:pt x="134" y="146"/>
                  </a:lnTo>
                  <a:lnTo>
                    <a:pt x="127" y="130"/>
                  </a:lnTo>
                  <a:lnTo>
                    <a:pt x="117" y="115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49"/>
                  </a:lnTo>
                  <a:lnTo>
                    <a:pt x="61" y="37"/>
                  </a:lnTo>
                  <a:lnTo>
                    <a:pt x="50" y="25"/>
                  </a:lnTo>
                  <a:lnTo>
                    <a:pt x="39" y="16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4" y="40"/>
                  </a:lnTo>
                  <a:lnTo>
                    <a:pt x="9" y="52"/>
                  </a:lnTo>
                  <a:lnTo>
                    <a:pt x="14" y="67"/>
                  </a:lnTo>
                  <a:lnTo>
                    <a:pt x="22" y="82"/>
                  </a:lnTo>
                  <a:lnTo>
                    <a:pt x="32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5" y="149"/>
                  </a:lnTo>
                  <a:lnTo>
                    <a:pt x="76" y="164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283"/>
            <p:cNvSpPr>
              <a:spLocks/>
            </p:cNvSpPr>
            <p:nvPr/>
          </p:nvSpPr>
          <p:spPr bwMode="auto">
            <a:xfrm>
              <a:off x="4160" y="2986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8 h 212"/>
                <a:gd name="T6" fmla="*/ 145 w 149"/>
                <a:gd name="T7" fmla="*/ 176 h 212"/>
                <a:gd name="T8" fmla="*/ 140 w 149"/>
                <a:gd name="T9" fmla="*/ 160 h 212"/>
                <a:gd name="T10" fmla="*/ 134 w 149"/>
                <a:gd name="T11" fmla="*/ 148 h 212"/>
                <a:gd name="T12" fmla="*/ 126 w 149"/>
                <a:gd name="T13" fmla="*/ 133 h 212"/>
                <a:gd name="T14" fmla="*/ 117 w 149"/>
                <a:gd name="T15" fmla="*/ 115 h 212"/>
                <a:gd name="T16" fmla="*/ 108 w 149"/>
                <a:gd name="T17" fmla="*/ 100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52 h 212"/>
                <a:gd name="T24" fmla="*/ 61 w 149"/>
                <a:gd name="T25" fmla="*/ 36 h 212"/>
                <a:gd name="T26" fmla="*/ 50 w 149"/>
                <a:gd name="T27" fmla="*/ 27 h 212"/>
                <a:gd name="T28" fmla="*/ 39 w 149"/>
                <a:gd name="T29" fmla="*/ 15 h 212"/>
                <a:gd name="T30" fmla="*/ 30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2 h 212"/>
                <a:gd name="T50" fmla="*/ 16 w 149"/>
                <a:gd name="T51" fmla="*/ 67 h 212"/>
                <a:gd name="T52" fmla="*/ 22 w 149"/>
                <a:gd name="T53" fmla="*/ 82 h 212"/>
                <a:gd name="T54" fmla="*/ 32 w 149"/>
                <a:gd name="T55" fmla="*/ 100 h 212"/>
                <a:gd name="T56" fmla="*/ 41 w 149"/>
                <a:gd name="T57" fmla="*/ 115 h 212"/>
                <a:gd name="T58" fmla="*/ 53 w 149"/>
                <a:gd name="T59" fmla="*/ 130 h 212"/>
                <a:gd name="T60" fmla="*/ 64 w 149"/>
                <a:gd name="T61" fmla="*/ 148 h 212"/>
                <a:gd name="T62" fmla="*/ 76 w 149"/>
                <a:gd name="T63" fmla="*/ 163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6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148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8"/>
                  </a:lnTo>
                  <a:lnTo>
                    <a:pt x="145" y="176"/>
                  </a:lnTo>
                  <a:lnTo>
                    <a:pt x="140" y="160"/>
                  </a:lnTo>
                  <a:lnTo>
                    <a:pt x="134" y="148"/>
                  </a:lnTo>
                  <a:lnTo>
                    <a:pt x="126" y="133"/>
                  </a:lnTo>
                  <a:lnTo>
                    <a:pt x="117" y="115"/>
                  </a:lnTo>
                  <a:lnTo>
                    <a:pt x="108" y="100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52"/>
                  </a:lnTo>
                  <a:lnTo>
                    <a:pt x="61" y="36"/>
                  </a:lnTo>
                  <a:lnTo>
                    <a:pt x="50" y="27"/>
                  </a:lnTo>
                  <a:lnTo>
                    <a:pt x="39" y="15"/>
                  </a:lnTo>
                  <a:lnTo>
                    <a:pt x="30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2"/>
                  </a:lnTo>
                  <a:lnTo>
                    <a:pt x="16" y="67"/>
                  </a:lnTo>
                  <a:lnTo>
                    <a:pt x="22" y="82"/>
                  </a:lnTo>
                  <a:lnTo>
                    <a:pt x="32" y="100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4" y="148"/>
                  </a:lnTo>
                  <a:lnTo>
                    <a:pt x="76" y="163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6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284"/>
            <p:cNvSpPr>
              <a:spLocks/>
            </p:cNvSpPr>
            <p:nvPr/>
          </p:nvSpPr>
          <p:spPr bwMode="auto">
            <a:xfrm>
              <a:off x="4160" y="2986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8 h 212"/>
                <a:gd name="T6" fmla="*/ 145 w 149"/>
                <a:gd name="T7" fmla="*/ 176 h 212"/>
                <a:gd name="T8" fmla="*/ 140 w 149"/>
                <a:gd name="T9" fmla="*/ 160 h 212"/>
                <a:gd name="T10" fmla="*/ 134 w 149"/>
                <a:gd name="T11" fmla="*/ 148 h 212"/>
                <a:gd name="T12" fmla="*/ 126 w 149"/>
                <a:gd name="T13" fmla="*/ 133 h 212"/>
                <a:gd name="T14" fmla="*/ 117 w 149"/>
                <a:gd name="T15" fmla="*/ 115 h 212"/>
                <a:gd name="T16" fmla="*/ 108 w 149"/>
                <a:gd name="T17" fmla="*/ 100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52 h 212"/>
                <a:gd name="T24" fmla="*/ 61 w 149"/>
                <a:gd name="T25" fmla="*/ 36 h 212"/>
                <a:gd name="T26" fmla="*/ 50 w 149"/>
                <a:gd name="T27" fmla="*/ 27 h 212"/>
                <a:gd name="T28" fmla="*/ 39 w 149"/>
                <a:gd name="T29" fmla="*/ 15 h 212"/>
                <a:gd name="T30" fmla="*/ 30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2 h 212"/>
                <a:gd name="T50" fmla="*/ 16 w 149"/>
                <a:gd name="T51" fmla="*/ 67 h 212"/>
                <a:gd name="T52" fmla="*/ 22 w 149"/>
                <a:gd name="T53" fmla="*/ 82 h 212"/>
                <a:gd name="T54" fmla="*/ 32 w 149"/>
                <a:gd name="T55" fmla="*/ 100 h 212"/>
                <a:gd name="T56" fmla="*/ 41 w 149"/>
                <a:gd name="T57" fmla="*/ 115 h 212"/>
                <a:gd name="T58" fmla="*/ 53 w 149"/>
                <a:gd name="T59" fmla="*/ 130 h 212"/>
                <a:gd name="T60" fmla="*/ 64 w 149"/>
                <a:gd name="T61" fmla="*/ 148 h 212"/>
                <a:gd name="T62" fmla="*/ 76 w 149"/>
                <a:gd name="T63" fmla="*/ 163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6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8"/>
                  </a:lnTo>
                  <a:lnTo>
                    <a:pt x="145" y="176"/>
                  </a:lnTo>
                  <a:lnTo>
                    <a:pt x="140" y="160"/>
                  </a:lnTo>
                  <a:lnTo>
                    <a:pt x="134" y="148"/>
                  </a:lnTo>
                  <a:lnTo>
                    <a:pt x="126" y="133"/>
                  </a:lnTo>
                  <a:lnTo>
                    <a:pt x="117" y="115"/>
                  </a:lnTo>
                  <a:lnTo>
                    <a:pt x="108" y="100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52"/>
                  </a:lnTo>
                  <a:lnTo>
                    <a:pt x="61" y="36"/>
                  </a:lnTo>
                  <a:lnTo>
                    <a:pt x="50" y="27"/>
                  </a:lnTo>
                  <a:lnTo>
                    <a:pt x="39" y="15"/>
                  </a:lnTo>
                  <a:lnTo>
                    <a:pt x="30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2"/>
                  </a:lnTo>
                  <a:lnTo>
                    <a:pt x="16" y="67"/>
                  </a:lnTo>
                  <a:lnTo>
                    <a:pt x="22" y="82"/>
                  </a:lnTo>
                  <a:lnTo>
                    <a:pt x="32" y="100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4" y="148"/>
                  </a:lnTo>
                  <a:lnTo>
                    <a:pt x="76" y="163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6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285"/>
            <p:cNvSpPr>
              <a:spLocks/>
            </p:cNvSpPr>
            <p:nvPr/>
          </p:nvSpPr>
          <p:spPr bwMode="auto">
            <a:xfrm>
              <a:off x="3879" y="2880"/>
              <a:ext cx="170" cy="97"/>
            </a:xfrm>
            <a:custGeom>
              <a:avLst/>
              <a:gdLst>
                <a:gd name="T0" fmla="*/ 170 w 170"/>
                <a:gd name="T1" fmla="*/ 49 h 97"/>
                <a:gd name="T2" fmla="*/ 170 w 170"/>
                <a:gd name="T3" fmla="*/ 40 h 97"/>
                <a:gd name="T4" fmla="*/ 166 w 170"/>
                <a:gd name="T5" fmla="*/ 34 h 97"/>
                <a:gd name="T6" fmla="*/ 161 w 170"/>
                <a:gd name="T7" fmla="*/ 27 h 97"/>
                <a:gd name="T8" fmla="*/ 154 w 170"/>
                <a:gd name="T9" fmla="*/ 21 h 97"/>
                <a:gd name="T10" fmla="*/ 146 w 170"/>
                <a:gd name="T11" fmla="*/ 15 h 97"/>
                <a:gd name="T12" fmla="*/ 136 w 170"/>
                <a:gd name="T13" fmla="*/ 9 h 97"/>
                <a:gd name="T14" fmla="*/ 125 w 170"/>
                <a:gd name="T15" fmla="*/ 6 h 97"/>
                <a:gd name="T16" fmla="*/ 112 w 170"/>
                <a:gd name="T17" fmla="*/ 3 h 97"/>
                <a:gd name="T18" fmla="*/ 99 w 170"/>
                <a:gd name="T19" fmla="*/ 3 h 97"/>
                <a:gd name="T20" fmla="*/ 86 w 170"/>
                <a:gd name="T21" fmla="*/ 0 h 97"/>
                <a:gd name="T22" fmla="*/ 71 w 170"/>
                <a:gd name="T23" fmla="*/ 3 h 97"/>
                <a:gd name="T24" fmla="*/ 58 w 170"/>
                <a:gd name="T25" fmla="*/ 3 h 97"/>
                <a:gd name="T26" fmla="*/ 46 w 170"/>
                <a:gd name="T27" fmla="*/ 6 h 97"/>
                <a:gd name="T28" fmla="*/ 35 w 170"/>
                <a:gd name="T29" fmla="*/ 9 h 97"/>
                <a:gd name="T30" fmla="*/ 25 w 170"/>
                <a:gd name="T31" fmla="*/ 15 h 97"/>
                <a:gd name="T32" fmla="*/ 17 w 170"/>
                <a:gd name="T33" fmla="*/ 21 h 97"/>
                <a:gd name="T34" fmla="*/ 9 w 170"/>
                <a:gd name="T35" fmla="*/ 27 h 97"/>
                <a:gd name="T36" fmla="*/ 5 w 170"/>
                <a:gd name="T37" fmla="*/ 34 h 97"/>
                <a:gd name="T38" fmla="*/ 1 w 170"/>
                <a:gd name="T39" fmla="*/ 40 h 97"/>
                <a:gd name="T40" fmla="*/ 0 w 170"/>
                <a:gd name="T41" fmla="*/ 49 h 97"/>
                <a:gd name="T42" fmla="*/ 1 w 170"/>
                <a:gd name="T43" fmla="*/ 55 h 97"/>
                <a:gd name="T44" fmla="*/ 5 w 170"/>
                <a:gd name="T45" fmla="*/ 64 h 97"/>
                <a:gd name="T46" fmla="*/ 9 w 170"/>
                <a:gd name="T47" fmla="*/ 70 h 97"/>
                <a:gd name="T48" fmla="*/ 17 w 170"/>
                <a:gd name="T49" fmla="*/ 76 h 97"/>
                <a:gd name="T50" fmla="*/ 25 w 170"/>
                <a:gd name="T51" fmla="*/ 82 h 97"/>
                <a:gd name="T52" fmla="*/ 35 w 170"/>
                <a:gd name="T53" fmla="*/ 88 h 97"/>
                <a:gd name="T54" fmla="*/ 46 w 170"/>
                <a:gd name="T55" fmla="*/ 91 h 97"/>
                <a:gd name="T56" fmla="*/ 58 w 170"/>
                <a:gd name="T57" fmla="*/ 94 h 97"/>
                <a:gd name="T58" fmla="*/ 71 w 170"/>
                <a:gd name="T59" fmla="*/ 94 h 97"/>
                <a:gd name="T60" fmla="*/ 86 w 170"/>
                <a:gd name="T61" fmla="*/ 97 h 97"/>
                <a:gd name="T62" fmla="*/ 99 w 170"/>
                <a:gd name="T63" fmla="*/ 94 h 97"/>
                <a:gd name="T64" fmla="*/ 112 w 170"/>
                <a:gd name="T65" fmla="*/ 94 h 97"/>
                <a:gd name="T66" fmla="*/ 125 w 170"/>
                <a:gd name="T67" fmla="*/ 91 h 97"/>
                <a:gd name="T68" fmla="*/ 136 w 170"/>
                <a:gd name="T69" fmla="*/ 88 h 97"/>
                <a:gd name="T70" fmla="*/ 146 w 170"/>
                <a:gd name="T71" fmla="*/ 82 h 97"/>
                <a:gd name="T72" fmla="*/ 154 w 170"/>
                <a:gd name="T73" fmla="*/ 76 h 97"/>
                <a:gd name="T74" fmla="*/ 161 w 170"/>
                <a:gd name="T75" fmla="*/ 70 h 97"/>
                <a:gd name="T76" fmla="*/ 166 w 170"/>
                <a:gd name="T77" fmla="*/ 64 h 97"/>
                <a:gd name="T78" fmla="*/ 170 w 170"/>
                <a:gd name="T79" fmla="*/ 55 h 97"/>
                <a:gd name="T80" fmla="*/ 170 w 170"/>
                <a:gd name="T81" fmla="*/ 49 h 97"/>
                <a:gd name="T82" fmla="*/ 170 w 170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7"/>
                <a:gd name="T128" fmla="*/ 170 w 170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7">
                  <a:moveTo>
                    <a:pt x="170" y="49"/>
                  </a:moveTo>
                  <a:lnTo>
                    <a:pt x="170" y="40"/>
                  </a:lnTo>
                  <a:lnTo>
                    <a:pt x="166" y="34"/>
                  </a:lnTo>
                  <a:lnTo>
                    <a:pt x="161" y="27"/>
                  </a:lnTo>
                  <a:lnTo>
                    <a:pt x="154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1" y="3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5" y="34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5" y="64"/>
                  </a:lnTo>
                  <a:lnTo>
                    <a:pt x="9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6" y="91"/>
                  </a:lnTo>
                  <a:lnTo>
                    <a:pt x="58" y="94"/>
                  </a:lnTo>
                  <a:lnTo>
                    <a:pt x="71" y="94"/>
                  </a:lnTo>
                  <a:lnTo>
                    <a:pt x="86" y="97"/>
                  </a:lnTo>
                  <a:lnTo>
                    <a:pt x="99" y="94"/>
                  </a:lnTo>
                  <a:lnTo>
                    <a:pt x="112" y="94"/>
                  </a:lnTo>
                  <a:lnTo>
                    <a:pt x="125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4"/>
                  </a:lnTo>
                  <a:lnTo>
                    <a:pt x="170" y="55"/>
                  </a:lnTo>
                  <a:lnTo>
                    <a:pt x="170" y="4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286"/>
            <p:cNvSpPr>
              <a:spLocks/>
            </p:cNvSpPr>
            <p:nvPr/>
          </p:nvSpPr>
          <p:spPr bwMode="auto">
            <a:xfrm>
              <a:off x="3879" y="2880"/>
              <a:ext cx="170" cy="97"/>
            </a:xfrm>
            <a:custGeom>
              <a:avLst/>
              <a:gdLst>
                <a:gd name="T0" fmla="*/ 170 w 170"/>
                <a:gd name="T1" fmla="*/ 49 h 97"/>
                <a:gd name="T2" fmla="*/ 170 w 170"/>
                <a:gd name="T3" fmla="*/ 40 h 97"/>
                <a:gd name="T4" fmla="*/ 166 w 170"/>
                <a:gd name="T5" fmla="*/ 34 h 97"/>
                <a:gd name="T6" fmla="*/ 161 w 170"/>
                <a:gd name="T7" fmla="*/ 27 h 97"/>
                <a:gd name="T8" fmla="*/ 154 w 170"/>
                <a:gd name="T9" fmla="*/ 21 h 97"/>
                <a:gd name="T10" fmla="*/ 146 w 170"/>
                <a:gd name="T11" fmla="*/ 15 h 97"/>
                <a:gd name="T12" fmla="*/ 136 w 170"/>
                <a:gd name="T13" fmla="*/ 9 h 97"/>
                <a:gd name="T14" fmla="*/ 125 w 170"/>
                <a:gd name="T15" fmla="*/ 6 h 97"/>
                <a:gd name="T16" fmla="*/ 112 w 170"/>
                <a:gd name="T17" fmla="*/ 3 h 97"/>
                <a:gd name="T18" fmla="*/ 99 w 170"/>
                <a:gd name="T19" fmla="*/ 3 h 97"/>
                <a:gd name="T20" fmla="*/ 86 w 170"/>
                <a:gd name="T21" fmla="*/ 0 h 97"/>
                <a:gd name="T22" fmla="*/ 71 w 170"/>
                <a:gd name="T23" fmla="*/ 3 h 97"/>
                <a:gd name="T24" fmla="*/ 58 w 170"/>
                <a:gd name="T25" fmla="*/ 3 h 97"/>
                <a:gd name="T26" fmla="*/ 46 w 170"/>
                <a:gd name="T27" fmla="*/ 6 h 97"/>
                <a:gd name="T28" fmla="*/ 35 w 170"/>
                <a:gd name="T29" fmla="*/ 9 h 97"/>
                <a:gd name="T30" fmla="*/ 25 w 170"/>
                <a:gd name="T31" fmla="*/ 15 h 97"/>
                <a:gd name="T32" fmla="*/ 17 w 170"/>
                <a:gd name="T33" fmla="*/ 21 h 97"/>
                <a:gd name="T34" fmla="*/ 9 w 170"/>
                <a:gd name="T35" fmla="*/ 27 h 97"/>
                <a:gd name="T36" fmla="*/ 5 w 170"/>
                <a:gd name="T37" fmla="*/ 34 h 97"/>
                <a:gd name="T38" fmla="*/ 1 w 170"/>
                <a:gd name="T39" fmla="*/ 40 h 97"/>
                <a:gd name="T40" fmla="*/ 0 w 170"/>
                <a:gd name="T41" fmla="*/ 49 h 97"/>
                <a:gd name="T42" fmla="*/ 1 w 170"/>
                <a:gd name="T43" fmla="*/ 55 h 97"/>
                <a:gd name="T44" fmla="*/ 5 w 170"/>
                <a:gd name="T45" fmla="*/ 64 h 97"/>
                <a:gd name="T46" fmla="*/ 9 w 170"/>
                <a:gd name="T47" fmla="*/ 70 h 97"/>
                <a:gd name="T48" fmla="*/ 17 w 170"/>
                <a:gd name="T49" fmla="*/ 76 h 97"/>
                <a:gd name="T50" fmla="*/ 25 w 170"/>
                <a:gd name="T51" fmla="*/ 82 h 97"/>
                <a:gd name="T52" fmla="*/ 35 w 170"/>
                <a:gd name="T53" fmla="*/ 88 h 97"/>
                <a:gd name="T54" fmla="*/ 46 w 170"/>
                <a:gd name="T55" fmla="*/ 91 h 97"/>
                <a:gd name="T56" fmla="*/ 58 w 170"/>
                <a:gd name="T57" fmla="*/ 94 h 97"/>
                <a:gd name="T58" fmla="*/ 71 w 170"/>
                <a:gd name="T59" fmla="*/ 94 h 97"/>
                <a:gd name="T60" fmla="*/ 86 w 170"/>
                <a:gd name="T61" fmla="*/ 97 h 97"/>
                <a:gd name="T62" fmla="*/ 99 w 170"/>
                <a:gd name="T63" fmla="*/ 94 h 97"/>
                <a:gd name="T64" fmla="*/ 112 w 170"/>
                <a:gd name="T65" fmla="*/ 94 h 97"/>
                <a:gd name="T66" fmla="*/ 125 w 170"/>
                <a:gd name="T67" fmla="*/ 91 h 97"/>
                <a:gd name="T68" fmla="*/ 136 w 170"/>
                <a:gd name="T69" fmla="*/ 88 h 97"/>
                <a:gd name="T70" fmla="*/ 146 w 170"/>
                <a:gd name="T71" fmla="*/ 82 h 97"/>
                <a:gd name="T72" fmla="*/ 154 w 170"/>
                <a:gd name="T73" fmla="*/ 76 h 97"/>
                <a:gd name="T74" fmla="*/ 161 w 170"/>
                <a:gd name="T75" fmla="*/ 70 h 97"/>
                <a:gd name="T76" fmla="*/ 166 w 170"/>
                <a:gd name="T77" fmla="*/ 64 h 97"/>
                <a:gd name="T78" fmla="*/ 170 w 170"/>
                <a:gd name="T79" fmla="*/ 55 h 97"/>
                <a:gd name="T80" fmla="*/ 170 w 170"/>
                <a:gd name="T81" fmla="*/ 49 h 97"/>
                <a:gd name="T82" fmla="*/ 170 w 170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7"/>
                <a:gd name="T128" fmla="*/ 170 w 170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7">
                  <a:moveTo>
                    <a:pt x="170" y="49"/>
                  </a:moveTo>
                  <a:lnTo>
                    <a:pt x="170" y="40"/>
                  </a:lnTo>
                  <a:lnTo>
                    <a:pt x="166" y="34"/>
                  </a:lnTo>
                  <a:lnTo>
                    <a:pt x="161" y="27"/>
                  </a:lnTo>
                  <a:lnTo>
                    <a:pt x="154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1" y="3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5" y="34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5" y="64"/>
                  </a:lnTo>
                  <a:lnTo>
                    <a:pt x="9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6" y="91"/>
                  </a:lnTo>
                  <a:lnTo>
                    <a:pt x="58" y="94"/>
                  </a:lnTo>
                  <a:lnTo>
                    <a:pt x="71" y="94"/>
                  </a:lnTo>
                  <a:lnTo>
                    <a:pt x="86" y="97"/>
                  </a:lnTo>
                  <a:lnTo>
                    <a:pt x="99" y="94"/>
                  </a:lnTo>
                  <a:lnTo>
                    <a:pt x="112" y="94"/>
                  </a:lnTo>
                  <a:lnTo>
                    <a:pt x="125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4"/>
                  </a:lnTo>
                  <a:lnTo>
                    <a:pt x="170" y="55"/>
                  </a:lnTo>
                  <a:lnTo>
                    <a:pt x="170" y="4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287"/>
            <p:cNvSpPr>
              <a:spLocks/>
            </p:cNvSpPr>
            <p:nvPr/>
          </p:nvSpPr>
          <p:spPr bwMode="auto">
            <a:xfrm>
              <a:off x="4170" y="2880"/>
              <a:ext cx="171" cy="97"/>
            </a:xfrm>
            <a:custGeom>
              <a:avLst/>
              <a:gdLst>
                <a:gd name="T0" fmla="*/ 171 w 171"/>
                <a:gd name="T1" fmla="*/ 49 h 97"/>
                <a:gd name="T2" fmla="*/ 169 w 171"/>
                <a:gd name="T3" fmla="*/ 40 h 97"/>
                <a:gd name="T4" fmla="*/ 167 w 171"/>
                <a:gd name="T5" fmla="*/ 34 h 97"/>
                <a:gd name="T6" fmla="*/ 161 w 171"/>
                <a:gd name="T7" fmla="*/ 27 h 97"/>
                <a:gd name="T8" fmla="*/ 155 w 171"/>
                <a:gd name="T9" fmla="*/ 21 h 97"/>
                <a:gd name="T10" fmla="*/ 146 w 171"/>
                <a:gd name="T11" fmla="*/ 15 h 97"/>
                <a:gd name="T12" fmla="*/ 136 w 171"/>
                <a:gd name="T13" fmla="*/ 9 h 97"/>
                <a:gd name="T14" fmla="*/ 124 w 171"/>
                <a:gd name="T15" fmla="*/ 6 h 97"/>
                <a:gd name="T16" fmla="*/ 113 w 171"/>
                <a:gd name="T17" fmla="*/ 3 h 97"/>
                <a:gd name="T18" fmla="*/ 99 w 171"/>
                <a:gd name="T19" fmla="*/ 3 h 97"/>
                <a:gd name="T20" fmla="*/ 85 w 171"/>
                <a:gd name="T21" fmla="*/ 0 h 97"/>
                <a:gd name="T22" fmla="*/ 72 w 171"/>
                <a:gd name="T23" fmla="*/ 3 h 97"/>
                <a:gd name="T24" fmla="*/ 58 w 171"/>
                <a:gd name="T25" fmla="*/ 3 h 97"/>
                <a:gd name="T26" fmla="*/ 47 w 171"/>
                <a:gd name="T27" fmla="*/ 6 h 97"/>
                <a:gd name="T28" fmla="*/ 35 w 171"/>
                <a:gd name="T29" fmla="*/ 9 h 97"/>
                <a:gd name="T30" fmla="*/ 25 w 171"/>
                <a:gd name="T31" fmla="*/ 15 h 97"/>
                <a:gd name="T32" fmla="*/ 16 w 171"/>
                <a:gd name="T33" fmla="*/ 21 h 97"/>
                <a:gd name="T34" fmla="*/ 10 w 171"/>
                <a:gd name="T35" fmla="*/ 27 h 97"/>
                <a:gd name="T36" fmla="*/ 4 w 171"/>
                <a:gd name="T37" fmla="*/ 34 h 97"/>
                <a:gd name="T38" fmla="*/ 2 w 171"/>
                <a:gd name="T39" fmla="*/ 40 h 97"/>
                <a:gd name="T40" fmla="*/ 0 w 171"/>
                <a:gd name="T41" fmla="*/ 49 h 97"/>
                <a:gd name="T42" fmla="*/ 2 w 171"/>
                <a:gd name="T43" fmla="*/ 55 h 97"/>
                <a:gd name="T44" fmla="*/ 4 w 171"/>
                <a:gd name="T45" fmla="*/ 64 h 97"/>
                <a:gd name="T46" fmla="*/ 10 w 171"/>
                <a:gd name="T47" fmla="*/ 70 h 97"/>
                <a:gd name="T48" fmla="*/ 16 w 171"/>
                <a:gd name="T49" fmla="*/ 76 h 97"/>
                <a:gd name="T50" fmla="*/ 25 w 171"/>
                <a:gd name="T51" fmla="*/ 82 h 97"/>
                <a:gd name="T52" fmla="*/ 35 w 171"/>
                <a:gd name="T53" fmla="*/ 88 h 97"/>
                <a:gd name="T54" fmla="*/ 47 w 171"/>
                <a:gd name="T55" fmla="*/ 91 h 97"/>
                <a:gd name="T56" fmla="*/ 58 w 171"/>
                <a:gd name="T57" fmla="*/ 94 h 97"/>
                <a:gd name="T58" fmla="*/ 72 w 171"/>
                <a:gd name="T59" fmla="*/ 94 h 97"/>
                <a:gd name="T60" fmla="*/ 85 w 171"/>
                <a:gd name="T61" fmla="*/ 97 h 97"/>
                <a:gd name="T62" fmla="*/ 99 w 171"/>
                <a:gd name="T63" fmla="*/ 94 h 97"/>
                <a:gd name="T64" fmla="*/ 113 w 171"/>
                <a:gd name="T65" fmla="*/ 94 h 97"/>
                <a:gd name="T66" fmla="*/ 124 w 171"/>
                <a:gd name="T67" fmla="*/ 91 h 97"/>
                <a:gd name="T68" fmla="*/ 136 w 171"/>
                <a:gd name="T69" fmla="*/ 88 h 97"/>
                <a:gd name="T70" fmla="*/ 146 w 171"/>
                <a:gd name="T71" fmla="*/ 82 h 97"/>
                <a:gd name="T72" fmla="*/ 155 w 171"/>
                <a:gd name="T73" fmla="*/ 76 h 97"/>
                <a:gd name="T74" fmla="*/ 161 w 171"/>
                <a:gd name="T75" fmla="*/ 70 h 97"/>
                <a:gd name="T76" fmla="*/ 167 w 171"/>
                <a:gd name="T77" fmla="*/ 64 h 97"/>
                <a:gd name="T78" fmla="*/ 169 w 171"/>
                <a:gd name="T79" fmla="*/ 55 h 97"/>
                <a:gd name="T80" fmla="*/ 171 w 171"/>
                <a:gd name="T81" fmla="*/ 49 h 97"/>
                <a:gd name="T82" fmla="*/ 171 w 171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7"/>
                <a:gd name="T128" fmla="*/ 171 w 17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7">
                  <a:moveTo>
                    <a:pt x="171" y="49"/>
                  </a:moveTo>
                  <a:lnTo>
                    <a:pt x="169" y="40"/>
                  </a:lnTo>
                  <a:lnTo>
                    <a:pt x="167" y="34"/>
                  </a:lnTo>
                  <a:lnTo>
                    <a:pt x="161" y="27"/>
                  </a:lnTo>
                  <a:lnTo>
                    <a:pt x="155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3" y="3"/>
                  </a:lnTo>
                  <a:lnTo>
                    <a:pt x="99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3"/>
                  </a:lnTo>
                  <a:lnTo>
                    <a:pt x="47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6" y="21"/>
                  </a:lnTo>
                  <a:lnTo>
                    <a:pt x="10" y="27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7" y="91"/>
                  </a:lnTo>
                  <a:lnTo>
                    <a:pt x="58" y="94"/>
                  </a:lnTo>
                  <a:lnTo>
                    <a:pt x="72" y="94"/>
                  </a:lnTo>
                  <a:lnTo>
                    <a:pt x="85" y="97"/>
                  </a:lnTo>
                  <a:lnTo>
                    <a:pt x="99" y="94"/>
                  </a:lnTo>
                  <a:lnTo>
                    <a:pt x="113" y="94"/>
                  </a:lnTo>
                  <a:lnTo>
                    <a:pt x="124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5" y="76"/>
                  </a:lnTo>
                  <a:lnTo>
                    <a:pt x="161" y="70"/>
                  </a:lnTo>
                  <a:lnTo>
                    <a:pt x="167" y="64"/>
                  </a:lnTo>
                  <a:lnTo>
                    <a:pt x="169" y="55"/>
                  </a:lnTo>
                  <a:lnTo>
                    <a:pt x="171" y="4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288"/>
            <p:cNvSpPr>
              <a:spLocks/>
            </p:cNvSpPr>
            <p:nvPr/>
          </p:nvSpPr>
          <p:spPr bwMode="auto">
            <a:xfrm>
              <a:off x="4170" y="2880"/>
              <a:ext cx="171" cy="97"/>
            </a:xfrm>
            <a:custGeom>
              <a:avLst/>
              <a:gdLst>
                <a:gd name="T0" fmla="*/ 171 w 171"/>
                <a:gd name="T1" fmla="*/ 49 h 97"/>
                <a:gd name="T2" fmla="*/ 169 w 171"/>
                <a:gd name="T3" fmla="*/ 40 h 97"/>
                <a:gd name="T4" fmla="*/ 167 w 171"/>
                <a:gd name="T5" fmla="*/ 34 h 97"/>
                <a:gd name="T6" fmla="*/ 161 w 171"/>
                <a:gd name="T7" fmla="*/ 27 h 97"/>
                <a:gd name="T8" fmla="*/ 155 w 171"/>
                <a:gd name="T9" fmla="*/ 21 h 97"/>
                <a:gd name="T10" fmla="*/ 146 w 171"/>
                <a:gd name="T11" fmla="*/ 15 h 97"/>
                <a:gd name="T12" fmla="*/ 136 w 171"/>
                <a:gd name="T13" fmla="*/ 9 h 97"/>
                <a:gd name="T14" fmla="*/ 124 w 171"/>
                <a:gd name="T15" fmla="*/ 6 h 97"/>
                <a:gd name="T16" fmla="*/ 113 w 171"/>
                <a:gd name="T17" fmla="*/ 3 h 97"/>
                <a:gd name="T18" fmla="*/ 99 w 171"/>
                <a:gd name="T19" fmla="*/ 3 h 97"/>
                <a:gd name="T20" fmla="*/ 85 w 171"/>
                <a:gd name="T21" fmla="*/ 0 h 97"/>
                <a:gd name="T22" fmla="*/ 72 w 171"/>
                <a:gd name="T23" fmla="*/ 3 h 97"/>
                <a:gd name="T24" fmla="*/ 58 w 171"/>
                <a:gd name="T25" fmla="*/ 3 h 97"/>
                <a:gd name="T26" fmla="*/ 47 w 171"/>
                <a:gd name="T27" fmla="*/ 6 h 97"/>
                <a:gd name="T28" fmla="*/ 35 w 171"/>
                <a:gd name="T29" fmla="*/ 9 h 97"/>
                <a:gd name="T30" fmla="*/ 25 w 171"/>
                <a:gd name="T31" fmla="*/ 15 h 97"/>
                <a:gd name="T32" fmla="*/ 16 w 171"/>
                <a:gd name="T33" fmla="*/ 21 h 97"/>
                <a:gd name="T34" fmla="*/ 10 w 171"/>
                <a:gd name="T35" fmla="*/ 27 h 97"/>
                <a:gd name="T36" fmla="*/ 4 w 171"/>
                <a:gd name="T37" fmla="*/ 34 h 97"/>
                <a:gd name="T38" fmla="*/ 2 w 171"/>
                <a:gd name="T39" fmla="*/ 40 h 97"/>
                <a:gd name="T40" fmla="*/ 0 w 171"/>
                <a:gd name="T41" fmla="*/ 49 h 97"/>
                <a:gd name="T42" fmla="*/ 2 w 171"/>
                <a:gd name="T43" fmla="*/ 55 h 97"/>
                <a:gd name="T44" fmla="*/ 4 w 171"/>
                <a:gd name="T45" fmla="*/ 64 h 97"/>
                <a:gd name="T46" fmla="*/ 10 w 171"/>
                <a:gd name="T47" fmla="*/ 70 h 97"/>
                <a:gd name="T48" fmla="*/ 16 w 171"/>
                <a:gd name="T49" fmla="*/ 76 h 97"/>
                <a:gd name="T50" fmla="*/ 25 w 171"/>
                <a:gd name="T51" fmla="*/ 82 h 97"/>
                <a:gd name="T52" fmla="*/ 35 w 171"/>
                <a:gd name="T53" fmla="*/ 88 h 97"/>
                <a:gd name="T54" fmla="*/ 47 w 171"/>
                <a:gd name="T55" fmla="*/ 91 h 97"/>
                <a:gd name="T56" fmla="*/ 58 w 171"/>
                <a:gd name="T57" fmla="*/ 94 h 97"/>
                <a:gd name="T58" fmla="*/ 72 w 171"/>
                <a:gd name="T59" fmla="*/ 94 h 97"/>
                <a:gd name="T60" fmla="*/ 85 w 171"/>
                <a:gd name="T61" fmla="*/ 97 h 97"/>
                <a:gd name="T62" fmla="*/ 99 w 171"/>
                <a:gd name="T63" fmla="*/ 94 h 97"/>
                <a:gd name="T64" fmla="*/ 113 w 171"/>
                <a:gd name="T65" fmla="*/ 94 h 97"/>
                <a:gd name="T66" fmla="*/ 124 w 171"/>
                <a:gd name="T67" fmla="*/ 91 h 97"/>
                <a:gd name="T68" fmla="*/ 136 w 171"/>
                <a:gd name="T69" fmla="*/ 88 h 97"/>
                <a:gd name="T70" fmla="*/ 146 w 171"/>
                <a:gd name="T71" fmla="*/ 82 h 97"/>
                <a:gd name="T72" fmla="*/ 155 w 171"/>
                <a:gd name="T73" fmla="*/ 76 h 97"/>
                <a:gd name="T74" fmla="*/ 161 w 171"/>
                <a:gd name="T75" fmla="*/ 70 h 97"/>
                <a:gd name="T76" fmla="*/ 167 w 171"/>
                <a:gd name="T77" fmla="*/ 64 h 97"/>
                <a:gd name="T78" fmla="*/ 169 w 171"/>
                <a:gd name="T79" fmla="*/ 55 h 97"/>
                <a:gd name="T80" fmla="*/ 171 w 171"/>
                <a:gd name="T81" fmla="*/ 49 h 97"/>
                <a:gd name="T82" fmla="*/ 171 w 171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7"/>
                <a:gd name="T128" fmla="*/ 171 w 17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7">
                  <a:moveTo>
                    <a:pt x="171" y="49"/>
                  </a:moveTo>
                  <a:lnTo>
                    <a:pt x="169" y="40"/>
                  </a:lnTo>
                  <a:lnTo>
                    <a:pt x="167" y="34"/>
                  </a:lnTo>
                  <a:lnTo>
                    <a:pt x="161" y="27"/>
                  </a:lnTo>
                  <a:lnTo>
                    <a:pt x="155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3" y="3"/>
                  </a:lnTo>
                  <a:lnTo>
                    <a:pt x="99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3"/>
                  </a:lnTo>
                  <a:lnTo>
                    <a:pt x="47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6" y="21"/>
                  </a:lnTo>
                  <a:lnTo>
                    <a:pt x="10" y="27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7" y="91"/>
                  </a:lnTo>
                  <a:lnTo>
                    <a:pt x="58" y="94"/>
                  </a:lnTo>
                  <a:lnTo>
                    <a:pt x="72" y="94"/>
                  </a:lnTo>
                  <a:lnTo>
                    <a:pt x="85" y="97"/>
                  </a:lnTo>
                  <a:lnTo>
                    <a:pt x="99" y="94"/>
                  </a:lnTo>
                  <a:lnTo>
                    <a:pt x="113" y="94"/>
                  </a:lnTo>
                  <a:lnTo>
                    <a:pt x="124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5" y="76"/>
                  </a:lnTo>
                  <a:lnTo>
                    <a:pt x="161" y="70"/>
                  </a:lnTo>
                  <a:lnTo>
                    <a:pt x="167" y="64"/>
                  </a:lnTo>
                  <a:lnTo>
                    <a:pt x="169" y="55"/>
                  </a:lnTo>
                  <a:lnTo>
                    <a:pt x="171" y="4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289"/>
            <p:cNvSpPr>
              <a:spLocks/>
            </p:cNvSpPr>
            <p:nvPr/>
          </p:nvSpPr>
          <p:spPr bwMode="auto">
            <a:xfrm>
              <a:off x="3913" y="2992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5 w 149"/>
                <a:gd name="T7" fmla="*/ 0 h 212"/>
                <a:gd name="T8" fmla="*/ 128 w 149"/>
                <a:gd name="T9" fmla="*/ 3 h 212"/>
                <a:gd name="T10" fmla="*/ 119 w 149"/>
                <a:gd name="T11" fmla="*/ 6 h 212"/>
                <a:gd name="T12" fmla="*/ 110 w 149"/>
                <a:gd name="T13" fmla="*/ 15 h 212"/>
                <a:gd name="T14" fmla="*/ 99 w 149"/>
                <a:gd name="T15" fmla="*/ 24 h 212"/>
                <a:gd name="T16" fmla="*/ 87 w 149"/>
                <a:gd name="T17" fmla="*/ 36 h 212"/>
                <a:gd name="T18" fmla="*/ 75 w 149"/>
                <a:gd name="T19" fmla="*/ 49 h 212"/>
                <a:gd name="T20" fmla="*/ 63 w 149"/>
                <a:gd name="T21" fmla="*/ 64 h 212"/>
                <a:gd name="T22" fmla="*/ 52 w 149"/>
                <a:gd name="T23" fmla="*/ 82 h 212"/>
                <a:gd name="T24" fmla="*/ 41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5 w 149"/>
                <a:gd name="T31" fmla="*/ 145 h 212"/>
                <a:gd name="T32" fmla="*/ 8 w 149"/>
                <a:gd name="T33" fmla="*/ 160 h 212"/>
                <a:gd name="T34" fmla="*/ 4 w 149"/>
                <a:gd name="T35" fmla="*/ 173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3 w 149"/>
                <a:gd name="T43" fmla="*/ 209 h 212"/>
                <a:gd name="T44" fmla="*/ 7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8 w 149"/>
                <a:gd name="T53" fmla="*/ 197 h 212"/>
                <a:gd name="T54" fmla="*/ 49 w 149"/>
                <a:gd name="T55" fmla="*/ 188 h 212"/>
                <a:gd name="T56" fmla="*/ 61 w 149"/>
                <a:gd name="T57" fmla="*/ 176 h 212"/>
                <a:gd name="T58" fmla="*/ 73 w 149"/>
                <a:gd name="T59" fmla="*/ 160 h 212"/>
                <a:gd name="T60" fmla="*/ 85 w 149"/>
                <a:gd name="T61" fmla="*/ 145 h 212"/>
                <a:gd name="T62" fmla="*/ 96 w 149"/>
                <a:gd name="T63" fmla="*/ 130 h 212"/>
                <a:gd name="T64" fmla="*/ 107 w 149"/>
                <a:gd name="T65" fmla="*/ 112 h 212"/>
                <a:gd name="T66" fmla="*/ 118 w 149"/>
                <a:gd name="T67" fmla="*/ 97 h 212"/>
                <a:gd name="T68" fmla="*/ 125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4 w 149"/>
                <a:gd name="T75" fmla="*/ 36 h 212"/>
                <a:gd name="T76" fmla="*/ 148 w 149"/>
                <a:gd name="T77" fmla="*/ 24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0" y="15"/>
                  </a:lnTo>
                  <a:lnTo>
                    <a:pt x="99" y="24"/>
                  </a:lnTo>
                  <a:lnTo>
                    <a:pt x="87" y="36"/>
                  </a:lnTo>
                  <a:lnTo>
                    <a:pt x="75" y="49"/>
                  </a:lnTo>
                  <a:lnTo>
                    <a:pt x="63" y="64"/>
                  </a:lnTo>
                  <a:lnTo>
                    <a:pt x="52" y="82"/>
                  </a:lnTo>
                  <a:lnTo>
                    <a:pt x="41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5" y="145"/>
                  </a:lnTo>
                  <a:lnTo>
                    <a:pt x="8" y="160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7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8"/>
                  </a:lnTo>
                  <a:lnTo>
                    <a:pt x="61" y="176"/>
                  </a:lnTo>
                  <a:lnTo>
                    <a:pt x="73" y="160"/>
                  </a:lnTo>
                  <a:lnTo>
                    <a:pt x="85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290"/>
            <p:cNvSpPr>
              <a:spLocks/>
            </p:cNvSpPr>
            <p:nvPr/>
          </p:nvSpPr>
          <p:spPr bwMode="auto">
            <a:xfrm>
              <a:off x="3913" y="2992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5 w 149"/>
                <a:gd name="T7" fmla="*/ 0 h 212"/>
                <a:gd name="T8" fmla="*/ 128 w 149"/>
                <a:gd name="T9" fmla="*/ 3 h 212"/>
                <a:gd name="T10" fmla="*/ 119 w 149"/>
                <a:gd name="T11" fmla="*/ 6 h 212"/>
                <a:gd name="T12" fmla="*/ 110 w 149"/>
                <a:gd name="T13" fmla="*/ 15 h 212"/>
                <a:gd name="T14" fmla="*/ 99 w 149"/>
                <a:gd name="T15" fmla="*/ 24 h 212"/>
                <a:gd name="T16" fmla="*/ 87 w 149"/>
                <a:gd name="T17" fmla="*/ 36 h 212"/>
                <a:gd name="T18" fmla="*/ 75 w 149"/>
                <a:gd name="T19" fmla="*/ 49 h 212"/>
                <a:gd name="T20" fmla="*/ 63 w 149"/>
                <a:gd name="T21" fmla="*/ 64 h 212"/>
                <a:gd name="T22" fmla="*/ 52 w 149"/>
                <a:gd name="T23" fmla="*/ 82 h 212"/>
                <a:gd name="T24" fmla="*/ 41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5 w 149"/>
                <a:gd name="T31" fmla="*/ 145 h 212"/>
                <a:gd name="T32" fmla="*/ 8 w 149"/>
                <a:gd name="T33" fmla="*/ 160 h 212"/>
                <a:gd name="T34" fmla="*/ 4 w 149"/>
                <a:gd name="T35" fmla="*/ 173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3 w 149"/>
                <a:gd name="T43" fmla="*/ 209 h 212"/>
                <a:gd name="T44" fmla="*/ 7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8 w 149"/>
                <a:gd name="T53" fmla="*/ 197 h 212"/>
                <a:gd name="T54" fmla="*/ 49 w 149"/>
                <a:gd name="T55" fmla="*/ 188 h 212"/>
                <a:gd name="T56" fmla="*/ 61 w 149"/>
                <a:gd name="T57" fmla="*/ 176 h 212"/>
                <a:gd name="T58" fmla="*/ 73 w 149"/>
                <a:gd name="T59" fmla="*/ 160 h 212"/>
                <a:gd name="T60" fmla="*/ 85 w 149"/>
                <a:gd name="T61" fmla="*/ 145 h 212"/>
                <a:gd name="T62" fmla="*/ 96 w 149"/>
                <a:gd name="T63" fmla="*/ 130 h 212"/>
                <a:gd name="T64" fmla="*/ 107 w 149"/>
                <a:gd name="T65" fmla="*/ 112 h 212"/>
                <a:gd name="T66" fmla="*/ 118 w 149"/>
                <a:gd name="T67" fmla="*/ 97 h 212"/>
                <a:gd name="T68" fmla="*/ 125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4 w 149"/>
                <a:gd name="T75" fmla="*/ 36 h 212"/>
                <a:gd name="T76" fmla="*/ 148 w 149"/>
                <a:gd name="T77" fmla="*/ 24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0" y="15"/>
                  </a:lnTo>
                  <a:lnTo>
                    <a:pt x="99" y="24"/>
                  </a:lnTo>
                  <a:lnTo>
                    <a:pt x="87" y="36"/>
                  </a:lnTo>
                  <a:lnTo>
                    <a:pt x="75" y="49"/>
                  </a:lnTo>
                  <a:lnTo>
                    <a:pt x="63" y="64"/>
                  </a:lnTo>
                  <a:lnTo>
                    <a:pt x="52" y="82"/>
                  </a:lnTo>
                  <a:lnTo>
                    <a:pt x="41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5" y="145"/>
                  </a:lnTo>
                  <a:lnTo>
                    <a:pt x="8" y="160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7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8"/>
                  </a:lnTo>
                  <a:lnTo>
                    <a:pt x="61" y="176"/>
                  </a:lnTo>
                  <a:lnTo>
                    <a:pt x="73" y="160"/>
                  </a:lnTo>
                  <a:lnTo>
                    <a:pt x="85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291"/>
            <p:cNvSpPr>
              <a:spLocks/>
            </p:cNvSpPr>
            <p:nvPr/>
          </p:nvSpPr>
          <p:spPr bwMode="auto">
            <a:xfrm>
              <a:off x="4165" y="2659"/>
              <a:ext cx="149" cy="209"/>
            </a:xfrm>
            <a:custGeom>
              <a:avLst/>
              <a:gdLst>
                <a:gd name="T0" fmla="*/ 148 w 149"/>
                <a:gd name="T1" fmla="*/ 7 h 209"/>
                <a:gd name="T2" fmla="*/ 145 w 149"/>
                <a:gd name="T3" fmla="*/ 0 h 209"/>
                <a:gd name="T4" fmla="*/ 141 w 149"/>
                <a:gd name="T5" fmla="*/ 0 h 209"/>
                <a:gd name="T6" fmla="*/ 135 w 149"/>
                <a:gd name="T7" fmla="*/ 0 h 209"/>
                <a:gd name="T8" fmla="*/ 128 w 149"/>
                <a:gd name="T9" fmla="*/ 3 h 209"/>
                <a:gd name="T10" fmla="*/ 119 w 149"/>
                <a:gd name="T11" fmla="*/ 7 h 209"/>
                <a:gd name="T12" fmla="*/ 110 w 149"/>
                <a:gd name="T13" fmla="*/ 16 h 209"/>
                <a:gd name="T14" fmla="*/ 99 w 149"/>
                <a:gd name="T15" fmla="*/ 25 h 209"/>
                <a:gd name="T16" fmla="*/ 87 w 149"/>
                <a:gd name="T17" fmla="*/ 37 h 209"/>
                <a:gd name="T18" fmla="*/ 77 w 149"/>
                <a:gd name="T19" fmla="*/ 49 h 209"/>
                <a:gd name="T20" fmla="*/ 63 w 149"/>
                <a:gd name="T21" fmla="*/ 64 h 209"/>
                <a:gd name="T22" fmla="*/ 52 w 149"/>
                <a:gd name="T23" fmla="*/ 79 h 209"/>
                <a:gd name="T24" fmla="*/ 41 w 149"/>
                <a:gd name="T25" fmla="*/ 97 h 209"/>
                <a:gd name="T26" fmla="*/ 32 w 149"/>
                <a:gd name="T27" fmla="*/ 112 h 209"/>
                <a:gd name="T28" fmla="*/ 23 w 149"/>
                <a:gd name="T29" fmla="*/ 131 h 209"/>
                <a:gd name="T30" fmla="*/ 15 w 149"/>
                <a:gd name="T31" fmla="*/ 146 h 209"/>
                <a:gd name="T32" fmla="*/ 8 w 149"/>
                <a:gd name="T33" fmla="*/ 161 h 209"/>
                <a:gd name="T34" fmla="*/ 4 w 149"/>
                <a:gd name="T35" fmla="*/ 173 h 209"/>
                <a:gd name="T36" fmla="*/ 1 w 149"/>
                <a:gd name="T37" fmla="*/ 185 h 209"/>
                <a:gd name="T38" fmla="*/ 0 w 149"/>
                <a:gd name="T39" fmla="*/ 194 h 209"/>
                <a:gd name="T40" fmla="*/ 0 w 149"/>
                <a:gd name="T41" fmla="*/ 203 h 209"/>
                <a:gd name="T42" fmla="*/ 3 w 149"/>
                <a:gd name="T43" fmla="*/ 209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9 h 209"/>
                <a:gd name="T50" fmla="*/ 29 w 149"/>
                <a:gd name="T51" fmla="*/ 203 h 209"/>
                <a:gd name="T52" fmla="*/ 38 w 149"/>
                <a:gd name="T53" fmla="*/ 197 h 209"/>
                <a:gd name="T54" fmla="*/ 49 w 149"/>
                <a:gd name="T55" fmla="*/ 185 h 209"/>
                <a:gd name="T56" fmla="*/ 61 w 149"/>
                <a:gd name="T57" fmla="*/ 176 h 209"/>
                <a:gd name="T58" fmla="*/ 73 w 149"/>
                <a:gd name="T59" fmla="*/ 161 h 209"/>
                <a:gd name="T60" fmla="*/ 85 w 149"/>
                <a:gd name="T61" fmla="*/ 146 h 209"/>
                <a:gd name="T62" fmla="*/ 96 w 149"/>
                <a:gd name="T63" fmla="*/ 131 h 209"/>
                <a:gd name="T64" fmla="*/ 107 w 149"/>
                <a:gd name="T65" fmla="*/ 112 h 209"/>
                <a:gd name="T66" fmla="*/ 118 w 149"/>
                <a:gd name="T67" fmla="*/ 97 h 209"/>
                <a:gd name="T68" fmla="*/ 125 w 149"/>
                <a:gd name="T69" fmla="*/ 79 h 209"/>
                <a:gd name="T70" fmla="*/ 133 w 149"/>
                <a:gd name="T71" fmla="*/ 64 h 209"/>
                <a:gd name="T72" fmla="*/ 140 w 149"/>
                <a:gd name="T73" fmla="*/ 49 h 209"/>
                <a:gd name="T74" fmla="*/ 144 w 149"/>
                <a:gd name="T75" fmla="*/ 37 h 209"/>
                <a:gd name="T76" fmla="*/ 148 w 149"/>
                <a:gd name="T77" fmla="*/ 25 h 209"/>
                <a:gd name="T78" fmla="*/ 149 w 149"/>
                <a:gd name="T79" fmla="*/ 16 h 209"/>
                <a:gd name="T80" fmla="*/ 148 w 149"/>
                <a:gd name="T81" fmla="*/ 7 h 209"/>
                <a:gd name="T82" fmla="*/ 148 w 149"/>
                <a:gd name="T83" fmla="*/ 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7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7"/>
                  </a:lnTo>
                  <a:lnTo>
                    <a:pt x="110" y="16"/>
                  </a:lnTo>
                  <a:lnTo>
                    <a:pt x="99" y="25"/>
                  </a:lnTo>
                  <a:lnTo>
                    <a:pt x="87" y="37"/>
                  </a:lnTo>
                  <a:lnTo>
                    <a:pt x="77" y="49"/>
                  </a:lnTo>
                  <a:lnTo>
                    <a:pt x="63" y="64"/>
                  </a:lnTo>
                  <a:lnTo>
                    <a:pt x="52" y="79"/>
                  </a:lnTo>
                  <a:lnTo>
                    <a:pt x="41" y="97"/>
                  </a:lnTo>
                  <a:lnTo>
                    <a:pt x="32" y="112"/>
                  </a:lnTo>
                  <a:lnTo>
                    <a:pt x="23" y="131"/>
                  </a:lnTo>
                  <a:lnTo>
                    <a:pt x="15" y="146"/>
                  </a:lnTo>
                  <a:lnTo>
                    <a:pt x="8" y="161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5"/>
                  </a:lnTo>
                  <a:lnTo>
                    <a:pt x="61" y="176"/>
                  </a:lnTo>
                  <a:lnTo>
                    <a:pt x="73" y="161"/>
                  </a:lnTo>
                  <a:lnTo>
                    <a:pt x="85" y="146"/>
                  </a:lnTo>
                  <a:lnTo>
                    <a:pt x="96" y="131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79"/>
                  </a:lnTo>
                  <a:lnTo>
                    <a:pt x="133" y="64"/>
                  </a:lnTo>
                  <a:lnTo>
                    <a:pt x="140" y="49"/>
                  </a:lnTo>
                  <a:lnTo>
                    <a:pt x="144" y="37"/>
                  </a:lnTo>
                  <a:lnTo>
                    <a:pt x="148" y="25"/>
                  </a:lnTo>
                  <a:lnTo>
                    <a:pt x="149" y="16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292"/>
            <p:cNvSpPr>
              <a:spLocks/>
            </p:cNvSpPr>
            <p:nvPr/>
          </p:nvSpPr>
          <p:spPr bwMode="auto">
            <a:xfrm>
              <a:off x="4165" y="2659"/>
              <a:ext cx="149" cy="209"/>
            </a:xfrm>
            <a:custGeom>
              <a:avLst/>
              <a:gdLst>
                <a:gd name="T0" fmla="*/ 148 w 149"/>
                <a:gd name="T1" fmla="*/ 7 h 209"/>
                <a:gd name="T2" fmla="*/ 145 w 149"/>
                <a:gd name="T3" fmla="*/ 0 h 209"/>
                <a:gd name="T4" fmla="*/ 141 w 149"/>
                <a:gd name="T5" fmla="*/ 0 h 209"/>
                <a:gd name="T6" fmla="*/ 135 w 149"/>
                <a:gd name="T7" fmla="*/ 0 h 209"/>
                <a:gd name="T8" fmla="*/ 128 w 149"/>
                <a:gd name="T9" fmla="*/ 3 h 209"/>
                <a:gd name="T10" fmla="*/ 119 w 149"/>
                <a:gd name="T11" fmla="*/ 7 h 209"/>
                <a:gd name="T12" fmla="*/ 110 w 149"/>
                <a:gd name="T13" fmla="*/ 16 h 209"/>
                <a:gd name="T14" fmla="*/ 99 w 149"/>
                <a:gd name="T15" fmla="*/ 25 h 209"/>
                <a:gd name="T16" fmla="*/ 87 w 149"/>
                <a:gd name="T17" fmla="*/ 37 h 209"/>
                <a:gd name="T18" fmla="*/ 77 w 149"/>
                <a:gd name="T19" fmla="*/ 49 h 209"/>
                <a:gd name="T20" fmla="*/ 63 w 149"/>
                <a:gd name="T21" fmla="*/ 64 h 209"/>
                <a:gd name="T22" fmla="*/ 52 w 149"/>
                <a:gd name="T23" fmla="*/ 79 h 209"/>
                <a:gd name="T24" fmla="*/ 41 w 149"/>
                <a:gd name="T25" fmla="*/ 97 h 209"/>
                <a:gd name="T26" fmla="*/ 32 w 149"/>
                <a:gd name="T27" fmla="*/ 112 h 209"/>
                <a:gd name="T28" fmla="*/ 23 w 149"/>
                <a:gd name="T29" fmla="*/ 131 h 209"/>
                <a:gd name="T30" fmla="*/ 15 w 149"/>
                <a:gd name="T31" fmla="*/ 146 h 209"/>
                <a:gd name="T32" fmla="*/ 8 w 149"/>
                <a:gd name="T33" fmla="*/ 161 h 209"/>
                <a:gd name="T34" fmla="*/ 4 w 149"/>
                <a:gd name="T35" fmla="*/ 173 h 209"/>
                <a:gd name="T36" fmla="*/ 1 w 149"/>
                <a:gd name="T37" fmla="*/ 185 h 209"/>
                <a:gd name="T38" fmla="*/ 0 w 149"/>
                <a:gd name="T39" fmla="*/ 194 h 209"/>
                <a:gd name="T40" fmla="*/ 0 w 149"/>
                <a:gd name="T41" fmla="*/ 203 h 209"/>
                <a:gd name="T42" fmla="*/ 3 w 149"/>
                <a:gd name="T43" fmla="*/ 209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9 h 209"/>
                <a:gd name="T50" fmla="*/ 29 w 149"/>
                <a:gd name="T51" fmla="*/ 203 h 209"/>
                <a:gd name="T52" fmla="*/ 38 w 149"/>
                <a:gd name="T53" fmla="*/ 197 h 209"/>
                <a:gd name="T54" fmla="*/ 49 w 149"/>
                <a:gd name="T55" fmla="*/ 185 h 209"/>
                <a:gd name="T56" fmla="*/ 61 w 149"/>
                <a:gd name="T57" fmla="*/ 176 h 209"/>
                <a:gd name="T58" fmla="*/ 73 w 149"/>
                <a:gd name="T59" fmla="*/ 161 h 209"/>
                <a:gd name="T60" fmla="*/ 85 w 149"/>
                <a:gd name="T61" fmla="*/ 146 h 209"/>
                <a:gd name="T62" fmla="*/ 96 w 149"/>
                <a:gd name="T63" fmla="*/ 131 h 209"/>
                <a:gd name="T64" fmla="*/ 107 w 149"/>
                <a:gd name="T65" fmla="*/ 112 h 209"/>
                <a:gd name="T66" fmla="*/ 118 w 149"/>
                <a:gd name="T67" fmla="*/ 97 h 209"/>
                <a:gd name="T68" fmla="*/ 125 w 149"/>
                <a:gd name="T69" fmla="*/ 79 h 209"/>
                <a:gd name="T70" fmla="*/ 133 w 149"/>
                <a:gd name="T71" fmla="*/ 64 h 209"/>
                <a:gd name="T72" fmla="*/ 140 w 149"/>
                <a:gd name="T73" fmla="*/ 49 h 209"/>
                <a:gd name="T74" fmla="*/ 144 w 149"/>
                <a:gd name="T75" fmla="*/ 37 h 209"/>
                <a:gd name="T76" fmla="*/ 148 w 149"/>
                <a:gd name="T77" fmla="*/ 25 h 209"/>
                <a:gd name="T78" fmla="*/ 149 w 149"/>
                <a:gd name="T79" fmla="*/ 16 h 209"/>
                <a:gd name="T80" fmla="*/ 148 w 149"/>
                <a:gd name="T81" fmla="*/ 7 h 209"/>
                <a:gd name="T82" fmla="*/ 148 w 149"/>
                <a:gd name="T83" fmla="*/ 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7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7"/>
                  </a:lnTo>
                  <a:lnTo>
                    <a:pt x="110" y="16"/>
                  </a:lnTo>
                  <a:lnTo>
                    <a:pt x="99" y="25"/>
                  </a:lnTo>
                  <a:lnTo>
                    <a:pt x="87" y="37"/>
                  </a:lnTo>
                  <a:lnTo>
                    <a:pt x="77" y="49"/>
                  </a:lnTo>
                  <a:lnTo>
                    <a:pt x="63" y="64"/>
                  </a:lnTo>
                  <a:lnTo>
                    <a:pt x="52" y="79"/>
                  </a:lnTo>
                  <a:lnTo>
                    <a:pt x="41" y="97"/>
                  </a:lnTo>
                  <a:lnTo>
                    <a:pt x="32" y="112"/>
                  </a:lnTo>
                  <a:lnTo>
                    <a:pt x="23" y="131"/>
                  </a:lnTo>
                  <a:lnTo>
                    <a:pt x="15" y="146"/>
                  </a:lnTo>
                  <a:lnTo>
                    <a:pt x="8" y="161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5"/>
                  </a:lnTo>
                  <a:lnTo>
                    <a:pt x="61" y="176"/>
                  </a:lnTo>
                  <a:lnTo>
                    <a:pt x="73" y="161"/>
                  </a:lnTo>
                  <a:lnTo>
                    <a:pt x="85" y="146"/>
                  </a:lnTo>
                  <a:lnTo>
                    <a:pt x="96" y="131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79"/>
                  </a:lnTo>
                  <a:lnTo>
                    <a:pt x="133" y="64"/>
                  </a:lnTo>
                  <a:lnTo>
                    <a:pt x="140" y="49"/>
                  </a:lnTo>
                  <a:lnTo>
                    <a:pt x="144" y="37"/>
                  </a:lnTo>
                  <a:lnTo>
                    <a:pt x="148" y="25"/>
                  </a:lnTo>
                  <a:lnTo>
                    <a:pt x="149" y="16"/>
                  </a:lnTo>
                  <a:lnTo>
                    <a:pt x="148" y="7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Freeform 293"/>
            <p:cNvSpPr>
              <a:spLocks/>
            </p:cNvSpPr>
            <p:nvPr/>
          </p:nvSpPr>
          <p:spPr bwMode="auto">
            <a:xfrm>
              <a:off x="3996" y="3047"/>
              <a:ext cx="93" cy="341"/>
            </a:xfrm>
            <a:custGeom>
              <a:avLst/>
              <a:gdLst>
                <a:gd name="T0" fmla="*/ 89 w 93"/>
                <a:gd name="T1" fmla="*/ 0 h 341"/>
                <a:gd name="T2" fmla="*/ 85 w 93"/>
                <a:gd name="T3" fmla="*/ 0 h 341"/>
                <a:gd name="T4" fmla="*/ 81 w 93"/>
                <a:gd name="T5" fmla="*/ 3 h 341"/>
                <a:gd name="T6" fmla="*/ 75 w 93"/>
                <a:gd name="T7" fmla="*/ 9 h 341"/>
                <a:gd name="T8" fmla="*/ 70 w 93"/>
                <a:gd name="T9" fmla="*/ 21 h 341"/>
                <a:gd name="T10" fmla="*/ 64 w 93"/>
                <a:gd name="T11" fmla="*/ 36 h 341"/>
                <a:gd name="T12" fmla="*/ 57 w 93"/>
                <a:gd name="T13" fmla="*/ 51 h 341"/>
                <a:gd name="T14" fmla="*/ 49 w 93"/>
                <a:gd name="T15" fmla="*/ 72 h 341"/>
                <a:gd name="T16" fmla="*/ 42 w 93"/>
                <a:gd name="T17" fmla="*/ 96 h 341"/>
                <a:gd name="T18" fmla="*/ 36 w 93"/>
                <a:gd name="T19" fmla="*/ 121 h 341"/>
                <a:gd name="T20" fmla="*/ 28 w 93"/>
                <a:gd name="T21" fmla="*/ 148 h 341"/>
                <a:gd name="T22" fmla="*/ 21 w 93"/>
                <a:gd name="T23" fmla="*/ 175 h 341"/>
                <a:gd name="T24" fmla="*/ 16 w 93"/>
                <a:gd name="T25" fmla="*/ 202 h 341"/>
                <a:gd name="T26" fmla="*/ 11 w 93"/>
                <a:gd name="T27" fmla="*/ 226 h 341"/>
                <a:gd name="T28" fmla="*/ 7 w 93"/>
                <a:gd name="T29" fmla="*/ 251 h 341"/>
                <a:gd name="T30" fmla="*/ 3 w 93"/>
                <a:gd name="T31" fmla="*/ 275 h 341"/>
                <a:gd name="T32" fmla="*/ 2 w 93"/>
                <a:gd name="T33" fmla="*/ 293 h 341"/>
                <a:gd name="T34" fmla="*/ 0 w 93"/>
                <a:gd name="T35" fmla="*/ 311 h 341"/>
                <a:gd name="T36" fmla="*/ 0 w 93"/>
                <a:gd name="T37" fmla="*/ 323 h 341"/>
                <a:gd name="T38" fmla="*/ 2 w 93"/>
                <a:gd name="T39" fmla="*/ 335 h 341"/>
                <a:gd name="T40" fmla="*/ 3 w 93"/>
                <a:gd name="T41" fmla="*/ 341 h 341"/>
                <a:gd name="T42" fmla="*/ 7 w 93"/>
                <a:gd name="T43" fmla="*/ 341 h 341"/>
                <a:gd name="T44" fmla="*/ 11 w 93"/>
                <a:gd name="T45" fmla="*/ 338 h 341"/>
                <a:gd name="T46" fmla="*/ 16 w 93"/>
                <a:gd name="T47" fmla="*/ 332 h 341"/>
                <a:gd name="T48" fmla="*/ 23 w 93"/>
                <a:gd name="T49" fmla="*/ 320 h 341"/>
                <a:gd name="T50" fmla="*/ 28 w 93"/>
                <a:gd name="T51" fmla="*/ 308 h 341"/>
                <a:gd name="T52" fmla="*/ 35 w 93"/>
                <a:gd name="T53" fmla="*/ 290 h 341"/>
                <a:gd name="T54" fmla="*/ 42 w 93"/>
                <a:gd name="T55" fmla="*/ 269 h 341"/>
                <a:gd name="T56" fmla="*/ 49 w 93"/>
                <a:gd name="T57" fmla="*/ 248 h 341"/>
                <a:gd name="T58" fmla="*/ 57 w 93"/>
                <a:gd name="T59" fmla="*/ 220 h 341"/>
                <a:gd name="T60" fmla="*/ 64 w 93"/>
                <a:gd name="T61" fmla="*/ 193 h 341"/>
                <a:gd name="T62" fmla="*/ 70 w 93"/>
                <a:gd name="T63" fmla="*/ 166 h 341"/>
                <a:gd name="T64" fmla="*/ 77 w 93"/>
                <a:gd name="T65" fmla="*/ 139 h 341"/>
                <a:gd name="T66" fmla="*/ 81 w 93"/>
                <a:gd name="T67" fmla="*/ 115 h 341"/>
                <a:gd name="T68" fmla="*/ 86 w 93"/>
                <a:gd name="T69" fmla="*/ 90 h 341"/>
                <a:gd name="T70" fmla="*/ 89 w 93"/>
                <a:gd name="T71" fmla="*/ 69 h 341"/>
                <a:gd name="T72" fmla="*/ 91 w 93"/>
                <a:gd name="T73" fmla="*/ 48 h 341"/>
                <a:gd name="T74" fmla="*/ 93 w 93"/>
                <a:gd name="T75" fmla="*/ 33 h 341"/>
                <a:gd name="T76" fmla="*/ 93 w 93"/>
                <a:gd name="T77" fmla="*/ 18 h 341"/>
                <a:gd name="T78" fmla="*/ 91 w 93"/>
                <a:gd name="T79" fmla="*/ 9 h 341"/>
                <a:gd name="T80" fmla="*/ 89 w 93"/>
                <a:gd name="T81" fmla="*/ 3 h 341"/>
                <a:gd name="T82" fmla="*/ 89 w 93"/>
                <a:gd name="T83" fmla="*/ 3 h 341"/>
                <a:gd name="T84" fmla="*/ 89 w 93"/>
                <a:gd name="T85" fmla="*/ 0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1"/>
                <a:gd name="T131" fmla="*/ 93 w 93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1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9"/>
                  </a:lnTo>
                  <a:lnTo>
                    <a:pt x="70" y="21"/>
                  </a:lnTo>
                  <a:lnTo>
                    <a:pt x="64" y="36"/>
                  </a:lnTo>
                  <a:lnTo>
                    <a:pt x="57" y="51"/>
                  </a:lnTo>
                  <a:lnTo>
                    <a:pt x="49" y="72"/>
                  </a:lnTo>
                  <a:lnTo>
                    <a:pt x="42" y="96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2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3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3"/>
                  </a:lnTo>
                  <a:lnTo>
                    <a:pt x="2" y="335"/>
                  </a:lnTo>
                  <a:lnTo>
                    <a:pt x="3" y="341"/>
                  </a:lnTo>
                  <a:lnTo>
                    <a:pt x="7" y="341"/>
                  </a:lnTo>
                  <a:lnTo>
                    <a:pt x="11" y="338"/>
                  </a:lnTo>
                  <a:lnTo>
                    <a:pt x="16" y="332"/>
                  </a:lnTo>
                  <a:lnTo>
                    <a:pt x="23" y="320"/>
                  </a:lnTo>
                  <a:lnTo>
                    <a:pt x="28" y="308"/>
                  </a:lnTo>
                  <a:lnTo>
                    <a:pt x="35" y="290"/>
                  </a:lnTo>
                  <a:lnTo>
                    <a:pt x="42" y="269"/>
                  </a:lnTo>
                  <a:lnTo>
                    <a:pt x="49" y="248"/>
                  </a:lnTo>
                  <a:lnTo>
                    <a:pt x="57" y="220"/>
                  </a:lnTo>
                  <a:lnTo>
                    <a:pt x="64" y="193"/>
                  </a:lnTo>
                  <a:lnTo>
                    <a:pt x="70" y="166"/>
                  </a:lnTo>
                  <a:lnTo>
                    <a:pt x="77" y="139"/>
                  </a:lnTo>
                  <a:lnTo>
                    <a:pt x="81" y="115"/>
                  </a:lnTo>
                  <a:lnTo>
                    <a:pt x="86" y="90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3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Freeform 294"/>
            <p:cNvSpPr>
              <a:spLocks/>
            </p:cNvSpPr>
            <p:nvPr/>
          </p:nvSpPr>
          <p:spPr bwMode="auto">
            <a:xfrm>
              <a:off x="3996" y="3047"/>
              <a:ext cx="93" cy="341"/>
            </a:xfrm>
            <a:custGeom>
              <a:avLst/>
              <a:gdLst>
                <a:gd name="T0" fmla="*/ 89 w 93"/>
                <a:gd name="T1" fmla="*/ 0 h 341"/>
                <a:gd name="T2" fmla="*/ 85 w 93"/>
                <a:gd name="T3" fmla="*/ 0 h 341"/>
                <a:gd name="T4" fmla="*/ 81 w 93"/>
                <a:gd name="T5" fmla="*/ 3 h 341"/>
                <a:gd name="T6" fmla="*/ 75 w 93"/>
                <a:gd name="T7" fmla="*/ 9 h 341"/>
                <a:gd name="T8" fmla="*/ 70 w 93"/>
                <a:gd name="T9" fmla="*/ 21 h 341"/>
                <a:gd name="T10" fmla="*/ 64 w 93"/>
                <a:gd name="T11" fmla="*/ 36 h 341"/>
                <a:gd name="T12" fmla="*/ 57 w 93"/>
                <a:gd name="T13" fmla="*/ 51 h 341"/>
                <a:gd name="T14" fmla="*/ 49 w 93"/>
                <a:gd name="T15" fmla="*/ 72 h 341"/>
                <a:gd name="T16" fmla="*/ 42 w 93"/>
                <a:gd name="T17" fmla="*/ 96 h 341"/>
                <a:gd name="T18" fmla="*/ 36 w 93"/>
                <a:gd name="T19" fmla="*/ 121 h 341"/>
                <a:gd name="T20" fmla="*/ 28 w 93"/>
                <a:gd name="T21" fmla="*/ 148 h 341"/>
                <a:gd name="T22" fmla="*/ 21 w 93"/>
                <a:gd name="T23" fmla="*/ 175 h 341"/>
                <a:gd name="T24" fmla="*/ 16 w 93"/>
                <a:gd name="T25" fmla="*/ 202 h 341"/>
                <a:gd name="T26" fmla="*/ 11 w 93"/>
                <a:gd name="T27" fmla="*/ 226 h 341"/>
                <a:gd name="T28" fmla="*/ 7 w 93"/>
                <a:gd name="T29" fmla="*/ 251 h 341"/>
                <a:gd name="T30" fmla="*/ 3 w 93"/>
                <a:gd name="T31" fmla="*/ 275 h 341"/>
                <a:gd name="T32" fmla="*/ 2 w 93"/>
                <a:gd name="T33" fmla="*/ 293 h 341"/>
                <a:gd name="T34" fmla="*/ 0 w 93"/>
                <a:gd name="T35" fmla="*/ 311 h 341"/>
                <a:gd name="T36" fmla="*/ 0 w 93"/>
                <a:gd name="T37" fmla="*/ 323 h 341"/>
                <a:gd name="T38" fmla="*/ 2 w 93"/>
                <a:gd name="T39" fmla="*/ 335 h 341"/>
                <a:gd name="T40" fmla="*/ 3 w 93"/>
                <a:gd name="T41" fmla="*/ 341 h 341"/>
                <a:gd name="T42" fmla="*/ 7 w 93"/>
                <a:gd name="T43" fmla="*/ 341 h 341"/>
                <a:gd name="T44" fmla="*/ 11 w 93"/>
                <a:gd name="T45" fmla="*/ 338 h 341"/>
                <a:gd name="T46" fmla="*/ 16 w 93"/>
                <a:gd name="T47" fmla="*/ 332 h 341"/>
                <a:gd name="T48" fmla="*/ 23 w 93"/>
                <a:gd name="T49" fmla="*/ 320 h 341"/>
                <a:gd name="T50" fmla="*/ 28 w 93"/>
                <a:gd name="T51" fmla="*/ 308 h 341"/>
                <a:gd name="T52" fmla="*/ 35 w 93"/>
                <a:gd name="T53" fmla="*/ 290 h 341"/>
                <a:gd name="T54" fmla="*/ 42 w 93"/>
                <a:gd name="T55" fmla="*/ 269 h 341"/>
                <a:gd name="T56" fmla="*/ 49 w 93"/>
                <a:gd name="T57" fmla="*/ 248 h 341"/>
                <a:gd name="T58" fmla="*/ 57 w 93"/>
                <a:gd name="T59" fmla="*/ 220 h 341"/>
                <a:gd name="T60" fmla="*/ 64 w 93"/>
                <a:gd name="T61" fmla="*/ 193 h 341"/>
                <a:gd name="T62" fmla="*/ 70 w 93"/>
                <a:gd name="T63" fmla="*/ 166 h 341"/>
                <a:gd name="T64" fmla="*/ 77 w 93"/>
                <a:gd name="T65" fmla="*/ 139 h 341"/>
                <a:gd name="T66" fmla="*/ 81 w 93"/>
                <a:gd name="T67" fmla="*/ 115 h 341"/>
                <a:gd name="T68" fmla="*/ 86 w 93"/>
                <a:gd name="T69" fmla="*/ 90 h 341"/>
                <a:gd name="T70" fmla="*/ 89 w 93"/>
                <a:gd name="T71" fmla="*/ 69 h 341"/>
                <a:gd name="T72" fmla="*/ 91 w 93"/>
                <a:gd name="T73" fmla="*/ 48 h 341"/>
                <a:gd name="T74" fmla="*/ 93 w 93"/>
                <a:gd name="T75" fmla="*/ 33 h 341"/>
                <a:gd name="T76" fmla="*/ 93 w 93"/>
                <a:gd name="T77" fmla="*/ 18 h 341"/>
                <a:gd name="T78" fmla="*/ 91 w 93"/>
                <a:gd name="T79" fmla="*/ 9 h 341"/>
                <a:gd name="T80" fmla="*/ 89 w 93"/>
                <a:gd name="T81" fmla="*/ 3 h 341"/>
                <a:gd name="T82" fmla="*/ 89 w 93"/>
                <a:gd name="T83" fmla="*/ 3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"/>
                <a:gd name="T127" fmla="*/ 0 h 341"/>
                <a:gd name="T128" fmla="*/ 93 w 93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" h="341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9"/>
                  </a:lnTo>
                  <a:lnTo>
                    <a:pt x="70" y="21"/>
                  </a:lnTo>
                  <a:lnTo>
                    <a:pt x="64" y="36"/>
                  </a:lnTo>
                  <a:lnTo>
                    <a:pt x="57" y="51"/>
                  </a:lnTo>
                  <a:lnTo>
                    <a:pt x="49" y="72"/>
                  </a:lnTo>
                  <a:lnTo>
                    <a:pt x="42" y="96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2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3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3"/>
                  </a:lnTo>
                  <a:lnTo>
                    <a:pt x="2" y="335"/>
                  </a:lnTo>
                  <a:lnTo>
                    <a:pt x="3" y="341"/>
                  </a:lnTo>
                  <a:lnTo>
                    <a:pt x="7" y="341"/>
                  </a:lnTo>
                  <a:lnTo>
                    <a:pt x="11" y="338"/>
                  </a:lnTo>
                  <a:lnTo>
                    <a:pt x="16" y="332"/>
                  </a:lnTo>
                  <a:lnTo>
                    <a:pt x="23" y="320"/>
                  </a:lnTo>
                  <a:lnTo>
                    <a:pt x="28" y="308"/>
                  </a:lnTo>
                  <a:lnTo>
                    <a:pt x="35" y="290"/>
                  </a:lnTo>
                  <a:lnTo>
                    <a:pt x="42" y="269"/>
                  </a:lnTo>
                  <a:lnTo>
                    <a:pt x="49" y="248"/>
                  </a:lnTo>
                  <a:lnTo>
                    <a:pt x="57" y="220"/>
                  </a:lnTo>
                  <a:lnTo>
                    <a:pt x="64" y="193"/>
                  </a:lnTo>
                  <a:lnTo>
                    <a:pt x="70" y="166"/>
                  </a:lnTo>
                  <a:lnTo>
                    <a:pt x="77" y="139"/>
                  </a:lnTo>
                  <a:lnTo>
                    <a:pt x="81" y="115"/>
                  </a:lnTo>
                  <a:lnTo>
                    <a:pt x="86" y="90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3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295"/>
            <p:cNvSpPr>
              <a:spLocks/>
            </p:cNvSpPr>
            <p:nvPr/>
          </p:nvSpPr>
          <p:spPr bwMode="auto">
            <a:xfrm>
              <a:off x="4141" y="2469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6 w 93"/>
                <a:gd name="T3" fmla="*/ 0 h 342"/>
                <a:gd name="T4" fmla="*/ 81 w 93"/>
                <a:gd name="T5" fmla="*/ 3 h 342"/>
                <a:gd name="T6" fmla="*/ 76 w 93"/>
                <a:gd name="T7" fmla="*/ 9 h 342"/>
                <a:gd name="T8" fmla="*/ 70 w 93"/>
                <a:gd name="T9" fmla="*/ 21 h 342"/>
                <a:gd name="T10" fmla="*/ 64 w 93"/>
                <a:gd name="T11" fmla="*/ 33 h 342"/>
                <a:gd name="T12" fmla="*/ 57 w 93"/>
                <a:gd name="T13" fmla="*/ 51 h 342"/>
                <a:gd name="T14" fmla="*/ 51 w 93"/>
                <a:gd name="T15" fmla="*/ 73 h 342"/>
                <a:gd name="T16" fmla="*/ 43 w 93"/>
                <a:gd name="T17" fmla="*/ 94 h 342"/>
                <a:gd name="T18" fmla="*/ 36 w 93"/>
                <a:gd name="T19" fmla="*/ 121 h 342"/>
                <a:gd name="T20" fmla="*/ 28 w 93"/>
                <a:gd name="T21" fmla="*/ 148 h 342"/>
                <a:gd name="T22" fmla="*/ 21 w 93"/>
                <a:gd name="T23" fmla="*/ 175 h 342"/>
                <a:gd name="T24" fmla="*/ 16 w 93"/>
                <a:gd name="T25" fmla="*/ 203 h 342"/>
                <a:gd name="T26" fmla="*/ 11 w 93"/>
                <a:gd name="T27" fmla="*/ 227 h 342"/>
                <a:gd name="T28" fmla="*/ 7 w 93"/>
                <a:gd name="T29" fmla="*/ 251 h 342"/>
                <a:gd name="T30" fmla="*/ 4 w 93"/>
                <a:gd name="T31" fmla="*/ 275 h 342"/>
                <a:gd name="T32" fmla="*/ 2 w 93"/>
                <a:gd name="T33" fmla="*/ 293 h 342"/>
                <a:gd name="T34" fmla="*/ 0 w 93"/>
                <a:gd name="T35" fmla="*/ 311 h 342"/>
                <a:gd name="T36" fmla="*/ 0 w 93"/>
                <a:gd name="T37" fmla="*/ 324 h 342"/>
                <a:gd name="T38" fmla="*/ 2 w 93"/>
                <a:gd name="T39" fmla="*/ 333 h 342"/>
                <a:gd name="T40" fmla="*/ 4 w 93"/>
                <a:gd name="T41" fmla="*/ 339 h 342"/>
                <a:gd name="T42" fmla="*/ 7 w 93"/>
                <a:gd name="T43" fmla="*/ 342 h 342"/>
                <a:gd name="T44" fmla="*/ 12 w 93"/>
                <a:gd name="T45" fmla="*/ 339 h 342"/>
                <a:gd name="T46" fmla="*/ 16 w 93"/>
                <a:gd name="T47" fmla="*/ 333 h 342"/>
                <a:gd name="T48" fmla="*/ 23 w 93"/>
                <a:gd name="T49" fmla="*/ 321 h 342"/>
                <a:gd name="T50" fmla="*/ 29 w 93"/>
                <a:gd name="T51" fmla="*/ 308 h 342"/>
                <a:gd name="T52" fmla="*/ 36 w 93"/>
                <a:gd name="T53" fmla="*/ 290 h 342"/>
                <a:gd name="T54" fmla="*/ 43 w 93"/>
                <a:gd name="T55" fmla="*/ 269 h 342"/>
                <a:gd name="T56" fmla="*/ 51 w 93"/>
                <a:gd name="T57" fmla="*/ 248 h 342"/>
                <a:gd name="T58" fmla="*/ 57 w 93"/>
                <a:gd name="T59" fmla="*/ 221 h 342"/>
                <a:gd name="T60" fmla="*/ 64 w 93"/>
                <a:gd name="T61" fmla="*/ 193 h 342"/>
                <a:gd name="T62" fmla="*/ 72 w 93"/>
                <a:gd name="T63" fmla="*/ 166 h 342"/>
                <a:gd name="T64" fmla="*/ 77 w 93"/>
                <a:gd name="T65" fmla="*/ 139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69 h 342"/>
                <a:gd name="T72" fmla="*/ 91 w 93"/>
                <a:gd name="T73" fmla="*/ 48 h 342"/>
                <a:gd name="T74" fmla="*/ 93 w 93"/>
                <a:gd name="T75" fmla="*/ 30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89 w 93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2"/>
                <a:gd name="T131" fmla="*/ 93 w 93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2">
                  <a:moveTo>
                    <a:pt x="89" y="0"/>
                  </a:moveTo>
                  <a:lnTo>
                    <a:pt x="86" y="0"/>
                  </a:lnTo>
                  <a:lnTo>
                    <a:pt x="81" y="3"/>
                  </a:lnTo>
                  <a:lnTo>
                    <a:pt x="76" y="9"/>
                  </a:lnTo>
                  <a:lnTo>
                    <a:pt x="70" y="21"/>
                  </a:lnTo>
                  <a:lnTo>
                    <a:pt x="64" y="33"/>
                  </a:lnTo>
                  <a:lnTo>
                    <a:pt x="57" y="51"/>
                  </a:lnTo>
                  <a:lnTo>
                    <a:pt x="51" y="73"/>
                  </a:lnTo>
                  <a:lnTo>
                    <a:pt x="43" y="94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3"/>
                  </a:lnTo>
                  <a:lnTo>
                    <a:pt x="11" y="227"/>
                  </a:lnTo>
                  <a:lnTo>
                    <a:pt x="7" y="251"/>
                  </a:lnTo>
                  <a:lnTo>
                    <a:pt x="4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4"/>
                  </a:lnTo>
                  <a:lnTo>
                    <a:pt x="2" y="333"/>
                  </a:lnTo>
                  <a:lnTo>
                    <a:pt x="4" y="339"/>
                  </a:lnTo>
                  <a:lnTo>
                    <a:pt x="7" y="342"/>
                  </a:lnTo>
                  <a:lnTo>
                    <a:pt x="12" y="339"/>
                  </a:lnTo>
                  <a:lnTo>
                    <a:pt x="16" y="333"/>
                  </a:lnTo>
                  <a:lnTo>
                    <a:pt x="23" y="321"/>
                  </a:lnTo>
                  <a:lnTo>
                    <a:pt x="29" y="308"/>
                  </a:lnTo>
                  <a:lnTo>
                    <a:pt x="36" y="290"/>
                  </a:lnTo>
                  <a:lnTo>
                    <a:pt x="43" y="269"/>
                  </a:lnTo>
                  <a:lnTo>
                    <a:pt x="51" y="248"/>
                  </a:lnTo>
                  <a:lnTo>
                    <a:pt x="57" y="221"/>
                  </a:lnTo>
                  <a:lnTo>
                    <a:pt x="64" y="193"/>
                  </a:lnTo>
                  <a:lnTo>
                    <a:pt x="72" y="166"/>
                  </a:lnTo>
                  <a:lnTo>
                    <a:pt x="77" y="139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296"/>
            <p:cNvSpPr>
              <a:spLocks/>
            </p:cNvSpPr>
            <p:nvPr/>
          </p:nvSpPr>
          <p:spPr bwMode="auto">
            <a:xfrm>
              <a:off x="4141" y="2469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6 w 93"/>
                <a:gd name="T3" fmla="*/ 0 h 342"/>
                <a:gd name="T4" fmla="*/ 81 w 93"/>
                <a:gd name="T5" fmla="*/ 3 h 342"/>
                <a:gd name="T6" fmla="*/ 76 w 93"/>
                <a:gd name="T7" fmla="*/ 9 h 342"/>
                <a:gd name="T8" fmla="*/ 70 w 93"/>
                <a:gd name="T9" fmla="*/ 21 h 342"/>
                <a:gd name="T10" fmla="*/ 64 w 93"/>
                <a:gd name="T11" fmla="*/ 33 h 342"/>
                <a:gd name="T12" fmla="*/ 57 w 93"/>
                <a:gd name="T13" fmla="*/ 51 h 342"/>
                <a:gd name="T14" fmla="*/ 51 w 93"/>
                <a:gd name="T15" fmla="*/ 73 h 342"/>
                <a:gd name="T16" fmla="*/ 43 w 93"/>
                <a:gd name="T17" fmla="*/ 94 h 342"/>
                <a:gd name="T18" fmla="*/ 36 w 93"/>
                <a:gd name="T19" fmla="*/ 121 h 342"/>
                <a:gd name="T20" fmla="*/ 28 w 93"/>
                <a:gd name="T21" fmla="*/ 148 h 342"/>
                <a:gd name="T22" fmla="*/ 21 w 93"/>
                <a:gd name="T23" fmla="*/ 175 h 342"/>
                <a:gd name="T24" fmla="*/ 16 w 93"/>
                <a:gd name="T25" fmla="*/ 203 h 342"/>
                <a:gd name="T26" fmla="*/ 11 w 93"/>
                <a:gd name="T27" fmla="*/ 227 h 342"/>
                <a:gd name="T28" fmla="*/ 7 w 93"/>
                <a:gd name="T29" fmla="*/ 251 h 342"/>
                <a:gd name="T30" fmla="*/ 4 w 93"/>
                <a:gd name="T31" fmla="*/ 275 h 342"/>
                <a:gd name="T32" fmla="*/ 2 w 93"/>
                <a:gd name="T33" fmla="*/ 293 h 342"/>
                <a:gd name="T34" fmla="*/ 0 w 93"/>
                <a:gd name="T35" fmla="*/ 311 h 342"/>
                <a:gd name="T36" fmla="*/ 0 w 93"/>
                <a:gd name="T37" fmla="*/ 324 h 342"/>
                <a:gd name="T38" fmla="*/ 2 w 93"/>
                <a:gd name="T39" fmla="*/ 333 h 342"/>
                <a:gd name="T40" fmla="*/ 4 w 93"/>
                <a:gd name="T41" fmla="*/ 339 h 342"/>
                <a:gd name="T42" fmla="*/ 7 w 93"/>
                <a:gd name="T43" fmla="*/ 342 h 342"/>
                <a:gd name="T44" fmla="*/ 12 w 93"/>
                <a:gd name="T45" fmla="*/ 339 h 342"/>
                <a:gd name="T46" fmla="*/ 16 w 93"/>
                <a:gd name="T47" fmla="*/ 333 h 342"/>
                <a:gd name="T48" fmla="*/ 23 w 93"/>
                <a:gd name="T49" fmla="*/ 321 h 342"/>
                <a:gd name="T50" fmla="*/ 29 w 93"/>
                <a:gd name="T51" fmla="*/ 308 h 342"/>
                <a:gd name="T52" fmla="*/ 36 w 93"/>
                <a:gd name="T53" fmla="*/ 290 h 342"/>
                <a:gd name="T54" fmla="*/ 43 w 93"/>
                <a:gd name="T55" fmla="*/ 269 h 342"/>
                <a:gd name="T56" fmla="*/ 51 w 93"/>
                <a:gd name="T57" fmla="*/ 248 h 342"/>
                <a:gd name="T58" fmla="*/ 57 w 93"/>
                <a:gd name="T59" fmla="*/ 221 h 342"/>
                <a:gd name="T60" fmla="*/ 64 w 93"/>
                <a:gd name="T61" fmla="*/ 193 h 342"/>
                <a:gd name="T62" fmla="*/ 72 w 93"/>
                <a:gd name="T63" fmla="*/ 166 h 342"/>
                <a:gd name="T64" fmla="*/ 77 w 93"/>
                <a:gd name="T65" fmla="*/ 139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69 h 342"/>
                <a:gd name="T72" fmla="*/ 91 w 93"/>
                <a:gd name="T73" fmla="*/ 48 h 342"/>
                <a:gd name="T74" fmla="*/ 93 w 93"/>
                <a:gd name="T75" fmla="*/ 30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"/>
                <a:gd name="T127" fmla="*/ 0 h 342"/>
                <a:gd name="T128" fmla="*/ 93 w 93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" h="342">
                  <a:moveTo>
                    <a:pt x="89" y="0"/>
                  </a:moveTo>
                  <a:lnTo>
                    <a:pt x="86" y="0"/>
                  </a:lnTo>
                  <a:lnTo>
                    <a:pt x="81" y="3"/>
                  </a:lnTo>
                  <a:lnTo>
                    <a:pt x="76" y="9"/>
                  </a:lnTo>
                  <a:lnTo>
                    <a:pt x="70" y="21"/>
                  </a:lnTo>
                  <a:lnTo>
                    <a:pt x="64" y="33"/>
                  </a:lnTo>
                  <a:lnTo>
                    <a:pt x="57" y="51"/>
                  </a:lnTo>
                  <a:lnTo>
                    <a:pt x="51" y="73"/>
                  </a:lnTo>
                  <a:lnTo>
                    <a:pt x="43" y="94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3"/>
                  </a:lnTo>
                  <a:lnTo>
                    <a:pt x="11" y="227"/>
                  </a:lnTo>
                  <a:lnTo>
                    <a:pt x="7" y="251"/>
                  </a:lnTo>
                  <a:lnTo>
                    <a:pt x="4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4"/>
                  </a:lnTo>
                  <a:lnTo>
                    <a:pt x="2" y="333"/>
                  </a:lnTo>
                  <a:lnTo>
                    <a:pt x="4" y="339"/>
                  </a:lnTo>
                  <a:lnTo>
                    <a:pt x="7" y="342"/>
                  </a:lnTo>
                  <a:lnTo>
                    <a:pt x="12" y="339"/>
                  </a:lnTo>
                  <a:lnTo>
                    <a:pt x="16" y="333"/>
                  </a:lnTo>
                  <a:lnTo>
                    <a:pt x="23" y="321"/>
                  </a:lnTo>
                  <a:lnTo>
                    <a:pt x="29" y="308"/>
                  </a:lnTo>
                  <a:lnTo>
                    <a:pt x="36" y="290"/>
                  </a:lnTo>
                  <a:lnTo>
                    <a:pt x="43" y="269"/>
                  </a:lnTo>
                  <a:lnTo>
                    <a:pt x="51" y="248"/>
                  </a:lnTo>
                  <a:lnTo>
                    <a:pt x="57" y="221"/>
                  </a:lnTo>
                  <a:lnTo>
                    <a:pt x="64" y="193"/>
                  </a:lnTo>
                  <a:lnTo>
                    <a:pt x="72" y="166"/>
                  </a:lnTo>
                  <a:lnTo>
                    <a:pt x="77" y="139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297"/>
            <p:cNvSpPr>
              <a:spLocks/>
            </p:cNvSpPr>
            <p:nvPr/>
          </p:nvSpPr>
          <p:spPr bwMode="auto">
            <a:xfrm>
              <a:off x="4090" y="2405"/>
              <a:ext cx="41" cy="394"/>
            </a:xfrm>
            <a:custGeom>
              <a:avLst/>
              <a:gdLst>
                <a:gd name="T0" fmla="*/ 20 w 41"/>
                <a:gd name="T1" fmla="*/ 391 h 394"/>
                <a:gd name="T2" fmla="*/ 24 w 41"/>
                <a:gd name="T3" fmla="*/ 391 h 394"/>
                <a:gd name="T4" fmla="*/ 26 w 41"/>
                <a:gd name="T5" fmla="*/ 381 h 394"/>
                <a:gd name="T6" fmla="*/ 29 w 41"/>
                <a:gd name="T7" fmla="*/ 369 h 394"/>
                <a:gd name="T8" fmla="*/ 32 w 41"/>
                <a:gd name="T9" fmla="*/ 354 h 394"/>
                <a:gd name="T10" fmla="*/ 34 w 41"/>
                <a:gd name="T11" fmla="*/ 336 h 394"/>
                <a:gd name="T12" fmla="*/ 37 w 41"/>
                <a:gd name="T13" fmla="*/ 312 h 394"/>
                <a:gd name="T14" fmla="*/ 38 w 41"/>
                <a:gd name="T15" fmla="*/ 288 h 394"/>
                <a:gd name="T16" fmla="*/ 40 w 41"/>
                <a:gd name="T17" fmla="*/ 257 h 394"/>
                <a:gd name="T18" fmla="*/ 40 w 41"/>
                <a:gd name="T19" fmla="*/ 230 h 394"/>
                <a:gd name="T20" fmla="*/ 41 w 41"/>
                <a:gd name="T21" fmla="*/ 197 h 394"/>
                <a:gd name="T22" fmla="*/ 40 w 41"/>
                <a:gd name="T23" fmla="*/ 167 h 394"/>
                <a:gd name="T24" fmla="*/ 40 w 41"/>
                <a:gd name="T25" fmla="*/ 137 h 394"/>
                <a:gd name="T26" fmla="*/ 38 w 41"/>
                <a:gd name="T27" fmla="*/ 106 h 394"/>
                <a:gd name="T28" fmla="*/ 37 w 41"/>
                <a:gd name="T29" fmla="*/ 82 h 394"/>
                <a:gd name="T30" fmla="*/ 34 w 41"/>
                <a:gd name="T31" fmla="*/ 58 h 394"/>
                <a:gd name="T32" fmla="*/ 32 w 41"/>
                <a:gd name="T33" fmla="*/ 40 h 394"/>
                <a:gd name="T34" fmla="*/ 29 w 41"/>
                <a:gd name="T35" fmla="*/ 25 h 394"/>
                <a:gd name="T36" fmla="*/ 26 w 41"/>
                <a:gd name="T37" fmla="*/ 12 h 394"/>
                <a:gd name="T38" fmla="*/ 24 w 41"/>
                <a:gd name="T39" fmla="*/ 3 h 394"/>
                <a:gd name="T40" fmla="*/ 20 w 41"/>
                <a:gd name="T41" fmla="*/ 0 h 394"/>
                <a:gd name="T42" fmla="*/ 17 w 41"/>
                <a:gd name="T43" fmla="*/ 3 h 394"/>
                <a:gd name="T44" fmla="*/ 13 w 41"/>
                <a:gd name="T45" fmla="*/ 12 h 394"/>
                <a:gd name="T46" fmla="*/ 10 w 41"/>
                <a:gd name="T47" fmla="*/ 25 h 394"/>
                <a:gd name="T48" fmla="*/ 8 w 41"/>
                <a:gd name="T49" fmla="*/ 40 h 394"/>
                <a:gd name="T50" fmla="*/ 5 w 41"/>
                <a:gd name="T51" fmla="*/ 58 h 394"/>
                <a:gd name="T52" fmla="*/ 4 w 41"/>
                <a:gd name="T53" fmla="*/ 82 h 394"/>
                <a:gd name="T54" fmla="*/ 1 w 41"/>
                <a:gd name="T55" fmla="*/ 106 h 394"/>
                <a:gd name="T56" fmla="*/ 0 w 41"/>
                <a:gd name="T57" fmla="*/ 137 h 394"/>
                <a:gd name="T58" fmla="*/ 0 w 41"/>
                <a:gd name="T59" fmla="*/ 167 h 394"/>
                <a:gd name="T60" fmla="*/ 0 w 41"/>
                <a:gd name="T61" fmla="*/ 197 h 394"/>
                <a:gd name="T62" fmla="*/ 0 w 41"/>
                <a:gd name="T63" fmla="*/ 230 h 394"/>
                <a:gd name="T64" fmla="*/ 0 w 41"/>
                <a:gd name="T65" fmla="*/ 257 h 394"/>
                <a:gd name="T66" fmla="*/ 1 w 41"/>
                <a:gd name="T67" fmla="*/ 288 h 394"/>
                <a:gd name="T68" fmla="*/ 4 w 41"/>
                <a:gd name="T69" fmla="*/ 312 h 394"/>
                <a:gd name="T70" fmla="*/ 5 w 41"/>
                <a:gd name="T71" fmla="*/ 336 h 394"/>
                <a:gd name="T72" fmla="*/ 8 w 41"/>
                <a:gd name="T73" fmla="*/ 354 h 394"/>
                <a:gd name="T74" fmla="*/ 10 w 41"/>
                <a:gd name="T75" fmla="*/ 369 h 394"/>
                <a:gd name="T76" fmla="*/ 13 w 41"/>
                <a:gd name="T77" fmla="*/ 381 h 394"/>
                <a:gd name="T78" fmla="*/ 17 w 41"/>
                <a:gd name="T79" fmla="*/ 391 h 394"/>
                <a:gd name="T80" fmla="*/ 20 w 41"/>
                <a:gd name="T81" fmla="*/ 394 h 394"/>
                <a:gd name="T82" fmla="*/ 20 w 41"/>
                <a:gd name="T83" fmla="*/ 394 h 394"/>
                <a:gd name="T84" fmla="*/ 20 w 41"/>
                <a:gd name="T85" fmla="*/ 391 h 3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394"/>
                <a:gd name="T131" fmla="*/ 41 w 41"/>
                <a:gd name="T132" fmla="*/ 394 h 3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394">
                  <a:moveTo>
                    <a:pt x="20" y="391"/>
                  </a:moveTo>
                  <a:lnTo>
                    <a:pt x="24" y="391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6"/>
                  </a:lnTo>
                  <a:lnTo>
                    <a:pt x="37" y="312"/>
                  </a:lnTo>
                  <a:lnTo>
                    <a:pt x="38" y="288"/>
                  </a:lnTo>
                  <a:lnTo>
                    <a:pt x="40" y="257"/>
                  </a:lnTo>
                  <a:lnTo>
                    <a:pt x="40" y="230"/>
                  </a:lnTo>
                  <a:lnTo>
                    <a:pt x="41" y="197"/>
                  </a:lnTo>
                  <a:lnTo>
                    <a:pt x="40" y="167"/>
                  </a:lnTo>
                  <a:lnTo>
                    <a:pt x="40" y="137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8"/>
                  </a:lnTo>
                  <a:lnTo>
                    <a:pt x="32" y="40"/>
                  </a:lnTo>
                  <a:lnTo>
                    <a:pt x="29" y="25"/>
                  </a:lnTo>
                  <a:lnTo>
                    <a:pt x="26" y="12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12"/>
                  </a:lnTo>
                  <a:lnTo>
                    <a:pt x="10" y="25"/>
                  </a:lnTo>
                  <a:lnTo>
                    <a:pt x="8" y="40"/>
                  </a:lnTo>
                  <a:lnTo>
                    <a:pt x="5" y="58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197"/>
                  </a:lnTo>
                  <a:lnTo>
                    <a:pt x="0" y="230"/>
                  </a:lnTo>
                  <a:lnTo>
                    <a:pt x="0" y="257"/>
                  </a:lnTo>
                  <a:lnTo>
                    <a:pt x="1" y="288"/>
                  </a:lnTo>
                  <a:lnTo>
                    <a:pt x="4" y="312"/>
                  </a:lnTo>
                  <a:lnTo>
                    <a:pt x="5" y="336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91"/>
                  </a:lnTo>
                  <a:lnTo>
                    <a:pt x="20" y="394"/>
                  </a:lnTo>
                  <a:lnTo>
                    <a:pt x="20" y="39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298"/>
            <p:cNvSpPr>
              <a:spLocks/>
            </p:cNvSpPr>
            <p:nvPr/>
          </p:nvSpPr>
          <p:spPr bwMode="auto">
            <a:xfrm>
              <a:off x="4090" y="3074"/>
              <a:ext cx="41" cy="390"/>
            </a:xfrm>
            <a:custGeom>
              <a:avLst/>
              <a:gdLst>
                <a:gd name="T0" fmla="*/ 20 w 41"/>
                <a:gd name="T1" fmla="*/ 390 h 390"/>
                <a:gd name="T2" fmla="*/ 24 w 41"/>
                <a:gd name="T3" fmla="*/ 387 h 390"/>
                <a:gd name="T4" fmla="*/ 26 w 41"/>
                <a:gd name="T5" fmla="*/ 381 h 390"/>
                <a:gd name="T6" fmla="*/ 29 w 41"/>
                <a:gd name="T7" fmla="*/ 369 h 390"/>
                <a:gd name="T8" fmla="*/ 32 w 41"/>
                <a:gd name="T9" fmla="*/ 354 h 390"/>
                <a:gd name="T10" fmla="*/ 34 w 41"/>
                <a:gd name="T11" fmla="*/ 333 h 390"/>
                <a:gd name="T12" fmla="*/ 37 w 41"/>
                <a:gd name="T13" fmla="*/ 311 h 390"/>
                <a:gd name="T14" fmla="*/ 38 w 41"/>
                <a:gd name="T15" fmla="*/ 284 h 390"/>
                <a:gd name="T16" fmla="*/ 40 w 41"/>
                <a:gd name="T17" fmla="*/ 257 h 390"/>
                <a:gd name="T18" fmla="*/ 40 w 41"/>
                <a:gd name="T19" fmla="*/ 227 h 390"/>
                <a:gd name="T20" fmla="*/ 41 w 41"/>
                <a:gd name="T21" fmla="*/ 196 h 390"/>
                <a:gd name="T22" fmla="*/ 40 w 41"/>
                <a:gd name="T23" fmla="*/ 163 h 390"/>
                <a:gd name="T24" fmla="*/ 40 w 41"/>
                <a:gd name="T25" fmla="*/ 133 h 390"/>
                <a:gd name="T26" fmla="*/ 38 w 41"/>
                <a:gd name="T27" fmla="*/ 106 h 390"/>
                <a:gd name="T28" fmla="*/ 37 w 41"/>
                <a:gd name="T29" fmla="*/ 82 h 390"/>
                <a:gd name="T30" fmla="*/ 34 w 41"/>
                <a:gd name="T31" fmla="*/ 57 h 390"/>
                <a:gd name="T32" fmla="*/ 32 w 41"/>
                <a:gd name="T33" fmla="*/ 39 h 390"/>
                <a:gd name="T34" fmla="*/ 29 w 41"/>
                <a:gd name="T35" fmla="*/ 21 h 390"/>
                <a:gd name="T36" fmla="*/ 26 w 41"/>
                <a:gd name="T37" fmla="*/ 9 h 390"/>
                <a:gd name="T38" fmla="*/ 24 w 41"/>
                <a:gd name="T39" fmla="*/ 3 h 390"/>
                <a:gd name="T40" fmla="*/ 20 w 41"/>
                <a:gd name="T41" fmla="*/ 0 h 390"/>
                <a:gd name="T42" fmla="*/ 17 w 41"/>
                <a:gd name="T43" fmla="*/ 3 h 390"/>
                <a:gd name="T44" fmla="*/ 13 w 41"/>
                <a:gd name="T45" fmla="*/ 9 h 390"/>
                <a:gd name="T46" fmla="*/ 10 w 41"/>
                <a:gd name="T47" fmla="*/ 21 h 390"/>
                <a:gd name="T48" fmla="*/ 8 w 41"/>
                <a:gd name="T49" fmla="*/ 39 h 390"/>
                <a:gd name="T50" fmla="*/ 5 w 41"/>
                <a:gd name="T51" fmla="*/ 57 h 390"/>
                <a:gd name="T52" fmla="*/ 4 w 41"/>
                <a:gd name="T53" fmla="*/ 82 h 390"/>
                <a:gd name="T54" fmla="*/ 1 w 41"/>
                <a:gd name="T55" fmla="*/ 106 h 390"/>
                <a:gd name="T56" fmla="*/ 0 w 41"/>
                <a:gd name="T57" fmla="*/ 133 h 390"/>
                <a:gd name="T58" fmla="*/ 0 w 41"/>
                <a:gd name="T59" fmla="*/ 163 h 390"/>
                <a:gd name="T60" fmla="*/ 0 w 41"/>
                <a:gd name="T61" fmla="*/ 196 h 390"/>
                <a:gd name="T62" fmla="*/ 0 w 41"/>
                <a:gd name="T63" fmla="*/ 227 h 390"/>
                <a:gd name="T64" fmla="*/ 0 w 41"/>
                <a:gd name="T65" fmla="*/ 257 h 390"/>
                <a:gd name="T66" fmla="*/ 1 w 41"/>
                <a:gd name="T67" fmla="*/ 284 h 390"/>
                <a:gd name="T68" fmla="*/ 4 w 41"/>
                <a:gd name="T69" fmla="*/ 311 h 390"/>
                <a:gd name="T70" fmla="*/ 5 w 41"/>
                <a:gd name="T71" fmla="*/ 333 h 390"/>
                <a:gd name="T72" fmla="*/ 8 w 41"/>
                <a:gd name="T73" fmla="*/ 354 h 390"/>
                <a:gd name="T74" fmla="*/ 10 w 41"/>
                <a:gd name="T75" fmla="*/ 369 h 390"/>
                <a:gd name="T76" fmla="*/ 13 w 41"/>
                <a:gd name="T77" fmla="*/ 381 h 390"/>
                <a:gd name="T78" fmla="*/ 17 w 41"/>
                <a:gd name="T79" fmla="*/ 387 h 390"/>
                <a:gd name="T80" fmla="*/ 20 w 41"/>
                <a:gd name="T81" fmla="*/ 390 h 390"/>
                <a:gd name="T82" fmla="*/ 20 w 41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0"/>
                <a:gd name="T128" fmla="*/ 41 w 41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0">
                  <a:moveTo>
                    <a:pt x="20" y="390"/>
                  </a:moveTo>
                  <a:lnTo>
                    <a:pt x="24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3"/>
                  </a:lnTo>
                  <a:lnTo>
                    <a:pt x="37" y="311"/>
                  </a:lnTo>
                  <a:lnTo>
                    <a:pt x="38" y="284"/>
                  </a:lnTo>
                  <a:lnTo>
                    <a:pt x="40" y="257"/>
                  </a:lnTo>
                  <a:lnTo>
                    <a:pt x="40" y="227"/>
                  </a:lnTo>
                  <a:lnTo>
                    <a:pt x="41" y="196"/>
                  </a:lnTo>
                  <a:lnTo>
                    <a:pt x="40" y="163"/>
                  </a:lnTo>
                  <a:lnTo>
                    <a:pt x="40" y="133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7"/>
                  </a:lnTo>
                  <a:lnTo>
                    <a:pt x="32" y="39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8" y="39"/>
                  </a:lnTo>
                  <a:lnTo>
                    <a:pt x="5" y="57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6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1"/>
                  </a:lnTo>
                  <a:lnTo>
                    <a:pt x="5" y="333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20" y="3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299"/>
            <p:cNvSpPr>
              <a:spLocks/>
            </p:cNvSpPr>
            <p:nvPr/>
          </p:nvSpPr>
          <p:spPr bwMode="auto">
            <a:xfrm>
              <a:off x="3991" y="2481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09 h 342"/>
                <a:gd name="T8" fmla="*/ 91 w 92"/>
                <a:gd name="T9" fmla="*/ 293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200 h 342"/>
                <a:gd name="T18" fmla="*/ 70 w 92"/>
                <a:gd name="T19" fmla="*/ 175 h 342"/>
                <a:gd name="T20" fmla="*/ 63 w 92"/>
                <a:gd name="T21" fmla="*/ 145 h 342"/>
                <a:gd name="T22" fmla="*/ 57 w 92"/>
                <a:gd name="T23" fmla="*/ 118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1 h 342"/>
                <a:gd name="T30" fmla="*/ 29 w 92"/>
                <a:gd name="T31" fmla="*/ 33 h 342"/>
                <a:gd name="T32" fmla="*/ 22 w 92"/>
                <a:gd name="T33" fmla="*/ 18 h 342"/>
                <a:gd name="T34" fmla="*/ 16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7 h 342"/>
                <a:gd name="T52" fmla="*/ 7 w 92"/>
                <a:gd name="T53" fmla="*/ 88 h 342"/>
                <a:gd name="T54" fmla="*/ 11 w 92"/>
                <a:gd name="T55" fmla="*/ 112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5 h 342"/>
                <a:gd name="T66" fmla="*/ 50 w 92"/>
                <a:gd name="T67" fmla="*/ 269 h 342"/>
                <a:gd name="T68" fmla="*/ 57 w 92"/>
                <a:gd name="T69" fmla="*/ 287 h 342"/>
                <a:gd name="T70" fmla="*/ 63 w 92"/>
                <a:gd name="T71" fmla="*/ 305 h 342"/>
                <a:gd name="T72" fmla="*/ 70 w 92"/>
                <a:gd name="T73" fmla="*/ 321 h 342"/>
                <a:gd name="T74" fmla="*/ 75 w 92"/>
                <a:gd name="T75" fmla="*/ 330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09"/>
                  </a:lnTo>
                  <a:lnTo>
                    <a:pt x="91" y="293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200"/>
                  </a:lnTo>
                  <a:lnTo>
                    <a:pt x="70" y="175"/>
                  </a:lnTo>
                  <a:lnTo>
                    <a:pt x="63" y="145"/>
                  </a:lnTo>
                  <a:lnTo>
                    <a:pt x="57" y="118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7"/>
                  </a:lnTo>
                  <a:lnTo>
                    <a:pt x="7" y="88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5"/>
                  </a:lnTo>
                  <a:lnTo>
                    <a:pt x="50" y="269"/>
                  </a:lnTo>
                  <a:lnTo>
                    <a:pt x="57" y="287"/>
                  </a:lnTo>
                  <a:lnTo>
                    <a:pt x="63" y="305"/>
                  </a:lnTo>
                  <a:lnTo>
                    <a:pt x="70" y="321"/>
                  </a:lnTo>
                  <a:lnTo>
                    <a:pt x="75" y="330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300"/>
            <p:cNvSpPr>
              <a:spLocks/>
            </p:cNvSpPr>
            <p:nvPr/>
          </p:nvSpPr>
          <p:spPr bwMode="auto">
            <a:xfrm>
              <a:off x="4136" y="3059"/>
              <a:ext cx="92" cy="342"/>
            </a:xfrm>
            <a:custGeom>
              <a:avLst/>
              <a:gdLst>
                <a:gd name="T0" fmla="*/ 88 w 92"/>
                <a:gd name="T1" fmla="*/ 338 h 342"/>
                <a:gd name="T2" fmla="*/ 91 w 92"/>
                <a:gd name="T3" fmla="*/ 332 h 342"/>
                <a:gd name="T4" fmla="*/ 92 w 92"/>
                <a:gd name="T5" fmla="*/ 323 h 342"/>
                <a:gd name="T6" fmla="*/ 92 w 92"/>
                <a:gd name="T7" fmla="*/ 308 h 342"/>
                <a:gd name="T8" fmla="*/ 91 w 92"/>
                <a:gd name="T9" fmla="*/ 293 h 342"/>
                <a:gd name="T10" fmla="*/ 90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199 h 342"/>
                <a:gd name="T18" fmla="*/ 71 w 92"/>
                <a:gd name="T19" fmla="*/ 175 h 342"/>
                <a:gd name="T20" fmla="*/ 65 w 92"/>
                <a:gd name="T21" fmla="*/ 145 h 342"/>
                <a:gd name="T22" fmla="*/ 57 w 92"/>
                <a:gd name="T23" fmla="*/ 118 h 342"/>
                <a:gd name="T24" fmla="*/ 50 w 92"/>
                <a:gd name="T25" fmla="*/ 93 h 342"/>
                <a:gd name="T26" fmla="*/ 42 w 92"/>
                <a:gd name="T27" fmla="*/ 72 h 342"/>
                <a:gd name="T28" fmla="*/ 36 w 92"/>
                <a:gd name="T29" fmla="*/ 51 h 342"/>
                <a:gd name="T30" fmla="*/ 29 w 92"/>
                <a:gd name="T31" fmla="*/ 33 h 342"/>
                <a:gd name="T32" fmla="*/ 23 w 92"/>
                <a:gd name="T33" fmla="*/ 18 h 342"/>
                <a:gd name="T34" fmla="*/ 17 w 92"/>
                <a:gd name="T35" fmla="*/ 9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6 h 342"/>
                <a:gd name="T52" fmla="*/ 7 w 92"/>
                <a:gd name="T53" fmla="*/ 87 h 342"/>
                <a:gd name="T54" fmla="*/ 11 w 92"/>
                <a:gd name="T55" fmla="*/ 112 h 342"/>
                <a:gd name="T56" fmla="*/ 16 w 92"/>
                <a:gd name="T57" fmla="*/ 139 h 342"/>
                <a:gd name="T58" fmla="*/ 23 w 92"/>
                <a:gd name="T59" fmla="*/ 166 h 342"/>
                <a:gd name="T60" fmla="*/ 29 w 92"/>
                <a:gd name="T61" fmla="*/ 193 h 342"/>
                <a:gd name="T62" fmla="*/ 36 w 92"/>
                <a:gd name="T63" fmla="*/ 221 h 342"/>
                <a:gd name="T64" fmla="*/ 44 w 92"/>
                <a:gd name="T65" fmla="*/ 245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5 h 342"/>
                <a:gd name="T72" fmla="*/ 70 w 92"/>
                <a:gd name="T73" fmla="*/ 320 h 342"/>
                <a:gd name="T74" fmla="*/ 77 w 92"/>
                <a:gd name="T75" fmla="*/ 329 h 342"/>
                <a:gd name="T76" fmla="*/ 82 w 92"/>
                <a:gd name="T77" fmla="*/ 338 h 342"/>
                <a:gd name="T78" fmla="*/ 86 w 92"/>
                <a:gd name="T79" fmla="*/ 342 h 342"/>
                <a:gd name="T80" fmla="*/ 90 w 92"/>
                <a:gd name="T81" fmla="*/ 338 h 342"/>
                <a:gd name="T82" fmla="*/ 90 w 92"/>
                <a:gd name="T83" fmla="*/ 338 h 342"/>
                <a:gd name="T84" fmla="*/ 88 w 92"/>
                <a:gd name="T85" fmla="*/ 338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8"/>
                  </a:moveTo>
                  <a:lnTo>
                    <a:pt x="91" y="332"/>
                  </a:lnTo>
                  <a:lnTo>
                    <a:pt x="92" y="323"/>
                  </a:lnTo>
                  <a:lnTo>
                    <a:pt x="92" y="308"/>
                  </a:lnTo>
                  <a:lnTo>
                    <a:pt x="91" y="293"/>
                  </a:lnTo>
                  <a:lnTo>
                    <a:pt x="90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199"/>
                  </a:lnTo>
                  <a:lnTo>
                    <a:pt x="71" y="175"/>
                  </a:lnTo>
                  <a:lnTo>
                    <a:pt x="65" y="145"/>
                  </a:lnTo>
                  <a:lnTo>
                    <a:pt x="57" y="118"/>
                  </a:lnTo>
                  <a:lnTo>
                    <a:pt x="50" y="93"/>
                  </a:lnTo>
                  <a:lnTo>
                    <a:pt x="42" y="72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3" y="18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6"/>
                  </a:lnTo>
                  <a:lnTo>
                    <a:pt x="7" y="87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3" y="166"/>
                  </a:lnTo>
                  <a:lnTo>
                    <a:pt x="29" y="193"/>
                  </a:lnTo>
                  <a:lnTo>
                    <a:pt x="36" y="221"/>
                  </a:lnTo>
                  <a:lnTo>
                    <a:pt x="44" y="245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5"/>
                  </a:lnTo>
                  <a:lnTo>
                    <a:pt x="70" y="320"/>
                  </a:lnTo>
                  <a:lnTo>
                    <a:pt x="77" y="329"/>
                  </a:lnTo>
                  <a:lnTo>
                    <a:pt x="82" y="338"/>
                  </a:lnTo>
                  <a:lnTo>
                    <a:pt x="86" y="342"/>
                  </a:lnTo>
                  <a:lnTo>
                    <a:pt x="90" y="338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301"/>
            <p:cNvSpPr>
              <a:spLocks/>
            </p:cNvSpPr>
            <p:nvPr/>
          </p:nvSpPr>
          <p:spPr bwMode="auto">
            <a:xfrm>
              <a:off x="3908" y="2653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5 h 212"/>
                <a:gd name="T6" fmla="*/ 145 w 149"/>
                <a:gd name="T7" fmla="*/ 176 h 212"/>
                <a:gd name="T8" fmla="*/ 140 w 149"/>
                <a:gd name="T9" fmla="*/ 161 h 212"/>
                <a:gd name="T10" fmla="*/ 134 w 149"/>
                <a:gd name="T11" fmla="*/ 146 h 212"/>
                <a:gd name="T12" fmla="*/ 127 w 149"/>
                <a:gd name="T13" fmla="*/ 130 h 212"/>
                <a:gd name="T14" fmla="*/ 117 w 149"/>
                <a:gd name="T15" fmla="*/ 115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49 h 212"/>
                <a:gd name="T24" fmla="*/ 61 w 149"/>
                <a:gd name="T25" fmla="*/ 37 h 212"/>
                <a:gd name="T26" fmla="*/ 50 w 149"/>
                <a:gd name="T27" fmla="*/ 25 h 212"/>
                <a:gd name="T28" fmla="*/ 39 w 149"/>
                <a:gd name="T29" fmla="*/ 16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6 h 212"/>
                <a:gd name="T44" fmla="*/ 1 w 149"/>
                <a:gd name="T45" fmla="*/ 28 h 212"/>
                <a:gd name="T46" fmla="*/ 4 w 149"/>
                <a:gd name="T47" fmla="*/ 40 h 212"/>
                <a:gd name="T48" fmla="*/ 9 w 149"/>
                <a:gd name="T49" fmla="*/ 52 h 212"/>
                <a:gd name="T50" fmla="*/ 14 w 149"/>
                <a:gd name="T51" fmla="*/ 67 h 212"/>
                <a:gd name="T52" fmla="*/ 22 w 149"/>
                <a:gd name="T53" fmla="*/ 82 h 212"/>
                <a:gd name="T54" fmla="*/ 32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5 w 149"/>
                <a:gd name="T61" fmla="*/ 149 h 212"/>
                <a:gd name="T62" fmla="*/ 76 w 149"/>
                <a:gd name="T63" fmla="*/ 164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3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3 h 212"/>
                <a:gd name="T82" fmla="*/ 148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5"/>
                  </a:lnTo>
                  <a:lnTo>
                    <a:pt x="145" y="176"/>
                  </a:lnTo>
                  <a:lnTo>
                    <a:pt x="140" y="161"/>
                  </a:lnTo>
                  <a:lnTo>
                    <a:pt x="134" y="146"/>
                  </a:lnTo>
                  <a:lnTo>
                    <a:pt x="127" y="130"/>
                  </a:lnTo>
                  <a:lnTo>
                    <a:pt x="117" y="115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49"/>
                  </a:lnTo>
                  <a:lnTo>
                    <a:pt x="61" y="37"/>
                  </a:lnTo>
                  <a:lnTo>
                    <a:pt x="50" y="25"/>
                  </a:lnTo>
                  <a:lnTo>
                    <a:pt x="39" y="16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4" y="40"/>
                  </a:lnTo>
                  <a:lnTo>
                    <a:pt x="9" y="52"/>
                  </a:lnTo>
                  <a:lnTo>
                    <a:pt x="14" y="67"/>
                  </a:lnTo>
                  <a:lnTo>
                    <a:pt x="22" y="82"/>
                  </a:lnTo>
                  <a:lnTo>
                    <a:pt x="32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5" y="149"/>
                  </a:lnTo>
                  <a:lnTo>
                    <a:pt x="76" y="164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302"/>
            <p:cNvSpPr>
              <a:spLocks/>
            </p:cNvSpPr>
            <p:nvPr/>
          </p:nvSpPr>
          <p:spPr bwMode="auto">
            <a:xfrm>
              <a:off x="4160" y="2986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8 h 212"/>
                <a:gd name="T6" fmla="*/ 145 w 149"/>
                <a:gd name="T7" fmla="*/ 176 h 212"/>
                <a:gd name="T8" fmla="*/ 140 w 149"/>
                <a:gd name="T9" fmla="*/ 160 h 212"/>
                <a:gd name="T10" fmla="*/ 134 w 149"/>
                <a:gd name="T11" fmla="*/ 148 h 212"/>
                <a:gd name="T12" fmla="*/ 126 w 149"/>
                <a:gd name="T13" fmla="*/ 133 h 212"/>
                <a:gd name="T14" fmla="*/ 117 w 149"/>
                <a:gd name="T15" fmla="*/ 115 h 212"/>
                <a:gd name="T16" fmla="*/ 108 w 149"/>
                <a:gd name="T17" fmla="*/ 100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52 h 212"/>
                <a:gd name="T24" fmla="*/ 61 w 149"/>
                <a:gd name="T25" fmla="*/ 36 h 212"/>
                <a:gd name="T26" fmla="*/ 50 w 149"/>
                <a:gd name="T27" fmla="*/ 27 h 212"/>
                <a:gd name="T28" fmla="*/ 39 w 149"/>
                <a:gd name="T29" fmla="*/ 15 h 212"/>
                <a:gd name="T30" fmla="*/ 30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2 h 212"/>
                <a:gd name="T50" fmla="*/ 16 w 149"/>
                <a:gd name="T51" fmla="*/ 67 h 212"/>
                <a:gd name="T52" fmla="*/ 22 w 149"/>
                <a:gd name="T53" fmla="*/ 82 h 212"/>
                <a:gd name="T54" fmla="*/ 32 w 149"/>
                <a:gd name="T55" fmla="*/ 100 h 212"/>
                <a:gd name="T56" fmla="*/ 41 w 149"/>
                <a:gd name="T57" fmla="*/ 115 h 212"/>
                <a:gd name="T58" fmla="*/ 53 w 149"/>
                <a:gd name="T59" fmla="*/ 130 h 212"/>
                <a:gd name="T60" fmla="*/ 64 w 149"/>
                <a:gd name="T61" fmla="*/ 148 h 212"/>
                <a:gd name="T62" fmla="*/ 76 w 149"/>
                <a:gd name="T63" fmla="*/ 163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6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148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8"/>
                  </a:lnTo>
                  <a:lnTo>
                    <a:pt x="145" y="176"/>
                  </a:lnTo>
                  <a:lnTo>
                    <a:pt x="140" y="160"/>
                  </a:lnTo>
                  <a:lnTo>
                    <a:pt x="134" y="148"/>
                  </a:lnTo>
                  <a:lnTo>
                    <a:pt x="126" y="133"/>
                  </a:lnTo>
                  <a:lnTo>
                    <a:pt x="117" y="115"/>
                  </a:lnTo>
                  <a:lnTo>
                    <a:pt x="108" y="100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52"/>
                  </a:lnTo>
                  <a:lnTo>
                    <a:pt x="61" y="36"/>
                  </a:lnTo>
                  <a:lnTo>
                    <a:pt x="50" y="27"/>
                  </a:lnTo>
                  <a:lnTo>
                    <a:pt x="39" y="15"/>
                  </a:lnTo>
                  <a:lnTo>
                    <a:pt x="30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2"/>
                  </a:lnTo>
                  <a:lnTo>
                    <a:pt x="16" y="67"/>
                  </a:lnTo>
                  <a:lnTo>
                    <a:pt x="22" y="82"/>
                  </a:lnTo>
                  <a:lnTo>
                    <a:pt x="32" y="100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4" y="148"/>
                  </a:lnTo>
                  <a:lnTo>
                    <a:pt x="76" y="163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6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303"/>
            <p:cNvSpPr>
              <a:spLocks/>
            </p:cNvSpPr>
            <p:nvPr/>
          </p:nvSpPr>
          <p:spPr bwMode="auto">
            <a:xfrm>
              <a:off x="3879" y="2880"/>
              <a:ext cx="170" cy="97"/>
            </a:xfrm>
            <a:custGeom>
              <a:avLst/>
              <a:gdLst>
                <a:gd name="T0" fmla="*/ 170 w 170"/>
                <a:gd name="T1" fmla="*/ 49 h 97"/>
                <a:gd name="T2" fmla="*/ 170 w 170"/>
                <a:gd name="T3" fmla="*/ 40 h 97"/>
                <a:gd name="T4" fmla="*/ 166 w 170"/>
                <a:gd name="T5" fmla="*/ 34 h 97"/>
                <a:gd name="T6" fmla="*/ 161 w 170"/>
                <a:gd name="T7" fmla="*/ 27 h 97"/>
                <a:gd name="T8" fmla="*/ 154 w 170"/>
                <a:gd name="T9" fmla="*/ 21 h 97"/>
                <a:gd name="T10" fmla="*/ 146 w 170"/>
                <a:gd name="T11" fmla="*/ 15 h 97"/>
                <a:gd name="T12" fmla="*/ 136 w 170"/>
                <a:gd name="T13" fmla="*/ 9 h 97"/>
                <a:gd name="T14" fmla="*/ 125 w 170"/>
                <a:gd name="T15" fmla="*/ 6 h 97"/>
                <a:gd name="T16" fmla="*/ 112 w 170"/>
                <a:gd name="T17" fmla="*/ 3 h 97"/>
                <a:gd name="T18" fmla="*/ 99 w 170"/>
                <a:gd name="T19" fmla="*/ 3 h 97"/>
                <a:gd name="T20" fmla="*/ 86 w 170"/>
                <a:gd name="T21" fmla="*/ 0 h 97"/>
                <a:gd name="T22" fmla="*/ 71 w 170"/>
                <a:gd name="T23" fmla="*/ 3 h 97"/>
                <a:gd name="T24" fmla="*/ 58 w 170"/>
                <a:gd name="T25" fmla="*/ 3 h 97"/>
                <a:gd name="T26" fmla="*/ 46 w 170"/>
                <a:gd name="T27" fmla="*/ 6 h 97"/>
                <a:gd name="T28" fmla="*/ 35 w 170"/>
                <a:gd name="T29" fmla="*/ 9 h 97"/>
                <a:gd name="T30" fmla="*/ 25 w 170"/>
                <a:gd name="T31" fmla="*/ 15 h 97"/>
                <a:gd name="T32" fmla="*/ 17 w 170"/>
                <a:gd name="T33" fmla="*/ 21 h 97"/>
                <a:gd name="T34" fmla="*/ 9 w 170"/>
                <a:gd name="T35" fmla="*/ 27 h 97"/>
                <a:gd name="T36" fmla="*/ 5 w 170"/>
                <a:gd name="T37" fmla="*/ 34 h 97"/>
                <a:gd name="T38" fmla="*/ 1 w 170"/>
                <a:gd name="T39" fmla="*/ 40 h 97"/>
                <a:gd name="T40" fmla="*/ 0 w 170"/>
                <a:gd name="T41" fmla="*/ 49 h 97"/>
                <a:gd name="T42" fmla="*/ 1 w 170"/>
                <a:gd name="T43" fmla="*/ 55 h 97"/>
                <a:gd name="T44" fmla="*/ 5 w 170"/>
                <a:gd name="T45" fmla="*/ 64 h 97"/>
                <a:gd name="T46" fmla="*/ 9 w 170"/>
                <a:gd name="T47" fmla="*/ 70 h 97"/>
                <a:gd name="T48" fmla="*/ 17 w 170"/>
                <a:gd name="T49" fmla="*/ 76 h 97"/>
                <a:gd name="T50" fmla="*/ 25 w 170"/>
                <a:gd name="T51" fmla="*/ 82 h 97"/>
                <a:gd name="T52" fmla="*/ 35 w 170"/>
                <a:gd name="T53" fmla="*/ 88 h 97"/>
                <a:gd name="T54" fmla="*/ 46 w 170"/>
                <a:gd name="T55" fmla="*/ 91 h 97"/>
                <a:gd name="T56" fmla="*/ 58 w 170"/>
                <a:gd name="T57" fmla="*/ 94 h 97"/>
                <a:gd name="T58" fmla="*/ 71 w 170"/>
                <a:gd name="T59" fmla="*/ 94 h 97"/>
                <a:gd name="T60" fmla="*/ 86 w 170"/>
                <a:gd name="T61" fmla="*/ 97 h 97"/>
                <a:gd name="T62" fmla="*/ 99 w 170"/>
                <a:gd name="T63" fmla="*/ 94 h 97"/>
                <a:gd name="T64" fmla="*/ 112 w 170"/>
                <a:gd name="T65" fmla="*/ 94 h 97"/>
                <a:gd name="T66" fmla="*/ 125 w 170"/>
                <a:gd name="T67" fmla="*/ 91 h 97"/>
                <a:gd name="T68" fmla="*/ 136 w 170"/>
                <a:gd name="T69" fmla="*/ 88 h 97"/>
                <a:gd name="T70" fmla="*/ 146 w 170"/>
                <a:gd name="T71" fmla="*/ 82 h 97"/>
                <a:gd name="T72" fmla="*/ 154 w 170"/>
                <a:gd name="T73" fmla="*/ 76 h 97"/>
                <a:gd name="T74" fmla="*/ 161 w 170"/>
                <a:gd name="T75" fmla="*/ 70 h 97"/>
                <a:gd name="T76" fmla="*/ 166 w 170"/>
                <a:gd name="T77" fmla="*/ 64 h 97"/>
                <a:gd name="T78" fmla="*/ 170 w 170"/>
                <a:gd name="T79" fmla="*/ 55 h 97"/>
                <a:gd name="T80" fmla="*/ 170 w 170"/>
                <a:gd name="T81" fmla="*/ 49 h 97"/>
                <a:gd name="T82" fmla="*/ 170 w 170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7"/>
                <a:gd name="T128" fmla="*/ 170 w 170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7">
                  <a:moveTo>
                    <a:pt x="170" y="49"/>
                  </a:moveTo>
                  <a:lnTo>
                    <a:pt x="170" y="40"/>
                  </a:lnTo>
                  <a:lnTo>
                    <a:pt x="166" y="34"/>
                  </a:lnTo>
                  <a:lnTo>
                    <a:pt x="161" y="27"/>
                  </a:lnTo>
                  <a:lnTo>
                    <a:pt x="154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1" y="3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5" y="34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5" y="64"/>
                  </a:lnTo>
                  <a:lnTo>
                    <a:pt x="9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6" y="91"/>
                  </a:lnTo>
                  <a:lnTo>
                    <a:pt x="58" y="94"/>
                  </a:lnTo>
                  <a:lnTo>
                    <a:pt x="71" y="94"/>
                  </a:lnTo>
                  <a:lnTo>
                    <a:pt x="86" y="97"/>
                  </a:lnTo>
                  <a:lnTo>
                    <a:pt x="99" y="94"/>
                  </a:lnTo>
                  <a:lnTo>
                    <a:pt x="112" y="94"/>
                  </a:lnTo>
                  <a:lnTo>
                    <a:pt x="125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4"/>
                  </a:lnTo>
                  <a:lnTo>
                    <a:pt x="170" y="55"/>
                  </a:lnTo>
                  <a:lnTo>
                    <a:pt x="170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304"/>
            <p:cNvSpPr>
              <a:spLocks/>
            </p:cNvSpPr>
            <p:nvPr/>
          </p:nvSpPr>
          <p:spPr bwMode="auto">
            <a:xfrm>
              <a:off x="4170" y="2880"/>
              <a:ext cx="171" cy="97"/>
            </a:xfrm>
            <a:custGeom>
              <a:avLst/>
              <a:gdLst>
                <a:gd name="T0" fmla="*/ 171 w 171"/>
                <a:gd name="T1" fmla="*/ 49 h 97"/>
                <a:gd name="T2" fmla="*/ 169 w 171"/>
                <a:gd name="T3" fmla="*/ 40 h 97"/>
                <a:gd name="T4" fmla="*/ 167 w 171"/>
                <a:gd name="T5" fmla="*/ 34 h 97"/>
                <a:gd name="T6" fmla="*/ 161 w 171"/>
                <a:gd name="T7" fmla="*/ 27 h 97"/>
                <a:gd name="T8" fmla="*/ 155 w 171"/>
                <a:gd name="T9" fmla="*/ 21 h 97"/>
                <a:gd name="T10" fmla="*/ 146 w 171"/>
                <a:gd name="T11" fmla="*/ 15 h 97"/>
                <a:gd name="T12" fmla="*/ 136 w 171"/>
                <a:gd name="T13" fmla="*/ 9 h 97"/>
                <a:gd name="T14" fmla="*/ 124 w 171"/>
                <a:gd name="T15" fmla="*/ 6 h 97"/>
                <a:gd name="T16" fmla="*/ 113 w 171"/>
                <a:gd name="T17" fmla="*/ 3 h 97"/>
                <a:gd name="T18" fmla="*/ 99 w 171"/>
                <a:gd name="T19" fmla="*/ 3 h 97"/>
                <a:gd name="T20" fmla="*/ 85 w 171"/>
                <a:gd name="T21" fmla="*/ 0 h 97"/>
                <a:gd name="T22" fmla="*/ 72 w 171"/>
                <a:gd name="T23" fmla="*/ 3 h 97"/>
                <a:gd name="T24" fmla="*/ 58 w 171"/>
                <a:gd name="T25" fmla="*/ 3 h 97"/>
                <a:gd name="T26" fmla="*/ 47 w 171"/>
                <a:gd name="T27" fmla="*/ 6 h 97"/>
                <a:gd name="T28" fmla="*/ 35 w 171"/>
                <a:gd name="T29" fmla="*/ 9 h 97"/>
                <a:gd name="T30" fmla="*/ 25 w 171"/>
                <a:gd name="T31" fmla="*/ 15 h 97"/>
                <a:gd name="T32" fmla="*/ 16 w 171"/>
                <a:gd name="T33" fmla="*/ 21 h 97"/>
                <a:gd name="T34" fmla="*/ 10 w 171"/>
                <a:gd name="T35" fmla="*/ 27 h 97"/>
                <a:gd name="T36" fmla="*/ 4 w 171"/>
                <a:gd name="T37" fmla="*/ 34 h 97"/>
                <a:gd name="T38" fmla="*/ 2 w 171"/>
                <a:gd name="T39" fmla="*/ 40 h 97"/>
                <a:gd name="T40" fmla="*/ 0 w 171"/>
                <a:gd name="T41" fmla="*/ 49 h 97"/>
                <a:gd name="T42" fmla="*/ 2 w 171"/>
                <a:gd name="T43" fmla="*/ 55 h 97"/>
                <a:gd name="T44" fmla="*/ 4 w 171"/>
                <a:gd name="T45" fmla="*/ 64 h 97"/>
                <a:gd name="T46" fmla="*/ 10 w 171"/>
                <a:gd name="T47" fmla="*/ 70 h 97"/>
                <a:gd name="T48" fmla="*/ 16 w 171"/>
                <a:gd name="T49" fmla="*/ 76 h 97"/>
                <a:gd name="T50" fmla="*/ 25 w 171"/>
                <a:gd name="T51" fmla="*/ 82 h 97"/>
                <a:gd name="T52" fmla="*/ 35 w 171"/>
                <a:gd name="T53" fmla="*/ 88 h 97"/>
                <a:gd name="T54" fmla="*/ 47 w 171"/>
                <a:gd name="T55" fmla="*/ 91 h 97"/>
                <a:gd name="T56" fmla="*/ 58 w 171"/>
                <a:gd name="T57" fmla="*/ 94 h 97"/>
                <a:gd name="T58" fmla="*/ 72 w 171"/>
                <a:gd name="T59" fmla="*/ 94 h 97"/>
                <a:gd name="T60" fmla="*/ 85 w 171"/>
                <a:gd name="T61" fmla="*/ 97 h 97"/>
                <a:gd name="T62" fmla="*/ 99 w 171"/>
                <a:gd name="T63" fmla="*/ 94 h 97"/>
                <a:gd name="T64" fmla="*/ 113 w 171"/>
                <a:gd name="T65" fmla="*/ 94 h 97"/>
                <a:gd name="T66" fmla="*/ 124 w 171"/>
                <a:gd name="T67" fmla="*/ 91 h 97"/>
                <a:gd name="T68" fmla="*/ 136 w 171"/>
                <a:gd name="T69" fmla="*/ 88 h 97"/>
                <a:gd name="T70" fmla="*/ 146 w 171"/>
                <a:gd name="T71" fmla="*/ 82 h 97"/>
                <a:gd name="T72" fmla="*/ 155 w 171"/>
                <a:gd name="T73" fmla="*/ 76 h 97"/>
                <a:gd name="T74" fmla="*/ 161 w 171"/>
                <a:gd name="T75" fmla="*/ 70 h 97"/>
                <a:gd name="T76" fmla="*/ 167 w 171"/>
                <a:gd name="T77" fmla="*/ 64 h 97"/>
                <a:gd name="T78" fmla="*/ 169 w 171"/>
                <a:gd name="T79" fmla="*/ 55 h 97"/>
                <a:gd name="T80" fmla="*/ 171 w 171"/>
                <a:gd name="T81" fmla="*/ 49 h 97"/>
                <a:gd name="T82" fmla="*/ 171 w 171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7"/>
                <a:gd name="T128" fmla="*/ 171 w 17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7">
                  <a:moveTo>
                    <a:pt x="171" y="49"/>
                  </a:moveTo>
                  <a:lnTo>
                    <a:pt x="169" y="40"/>
                  </a:lnTo>
                  <a:lnTo>
                    <a:pt x="167" y="34"/>
                  </a:lnTo>
                  <a:lnTo>
                    <a:pt x="161" y="27"/>
                  </a:lnTo>
                  <a:lnTo>
                    <a:pt x="155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3" y="3"/>
                  </a:lnTo>
                  <a:lnTo>
                    <a:pt x="99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3"/>
                  </a:lnTo>
                  <a:lnTo>
                    <a:pt x="47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6" y="21"/>
                  </a:lnTo>
                  <a:lnTo>
                    <a:pt x="10" y="27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7" y="91"/>
                  </a:lnTo>
                  <a:lnTo>
                    <a:pt x="58" y="94"/>
                  </a:lnTo>
                  <a:lnTo>
                    <a:pt x="72" y="94"/>
                  </a:lnTo>
                  <a:lnTo>
                    <a:pt x="85" y="97"/>
                  </a:lnTo>
                  <a:lnTo>
                    <a:pt x="99" y="94"/>
                  </a:lnTo>
                  <a:lnTo>
                    <a:pt x="113" y="94"/>
                  </a:lnTo>
                  <a:lnTo>
                    <a:pt x="124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5" y="76"/>
                  </a:lnTo>
                  <a:lnTo>
                    <a:pt x="161" y="70"/>
                  </a:lnTo>
                  <a:lnTo>
                    <a:pt x="167" y="64"/>
                  </a:lnTo>
                  <a:lnTo>
                    <a:pt x="169" y="55"/>
                  </a:lnTo>
                  <a:lnTo>
                    <a:pt x="171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305"/>
            <p:cNvSpPr>
              <a:spLocks/>
            </p:cNvSpPr>
            <p:nvPr/>
          </p:nvSpPr>
          <p:spPr bwMode="auto">
            <a:xfrm>
              <a:off x="3913" y="2992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5 w 149"/>
                <a:gd name="T7" fmla="*/ 0 h 212"/>
                <a:gd name="T8" fmla="*/ 128 w 149"/>
                <a:gd name="T9" fmla="*/ 3 h 212"/>
                <a:gd name="T10" fmla="*/ 119 w 149"/>
                <a:gd name="T11" fmla="*/ 6 h 212"/>
                <a:gd name="T12" fmla="*/ 110 w 149"/>
                <a:gd name="T13" fmla="*/ 15 h 212"/>
                <a:gd name="T14" fmla="*/ 99 w 149"/>
                <a:gd name="T15" fmla="*/ 24 h 212"/>
                <a:gd name="T16" fmla="*/ 87 w 149"/>
                <a:gd name="T17" fmla="*/ 36 h 212"/>
                <a:gd name="T18" fmla="*/ 75 w 149"/>
                <a:gd name="T19" fmla="*/ 49 h 212"/>
                <a:gd name="T20" fmla="*/ 63 w 149"/>
                <a:gd name="T21" fmla="*/ 64 h 212"/>
                <a:gd name="T22" fmla="*/ 52 w 149"/>
                <a:gd name="T23" fmla="*/ 82 h 212"/>
                <a:gd name="T24" fmla="*/ 41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5 w 149"/>
                <a:gd name="T31" fmla="*/ 145 h 212"/>
                <a:gd name="T32" fmla="*/ 8 w 149"/>
                <a:gd name="T33" fmla="*/ 160 h 212"/>
                <a:gd name="T34" fmla="*/ 4 w 149"/>
                <a:gd name="T35" fmla="*/ 173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3 w 149"/>
                <a:gd name="T43" fmla="*/ 209 h 212"/>
                <a:gd name="T44" fmla="*/ 7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8 w 149"/>
                <a:gd name="T53" fmla="*/ 197 h 212"/>
                <a:gd name="T54" fmla="*/ 49 w 149"/>
                <a:gd name="T55" fmla="*/ 188 h 212"/>
                <a:gd name="T56" fmla="*/ 61 w 149"/>
                <a:gd name="T57" fmla="*/ 176 h 212"/>
                <a:gd name="T58" fmla="*/ 73 w 149"/>
                <a:gd name="T59" fmla="*/ 160 h 212"/>
                <a:gd name="T60" fmla="*/ 85 w 149"/>
                <a:gd name="T61" fmla="*/ 145 h 212"/>
                <a:gd name="T62" fmla="*/ 96 w 149"/>
                <a:gd name="T63" fmla="*/ 130 h 212"/>
                <a:gd name="T64" fmla="*/ 107 w 149"/>
                <a:gd name="T65" fmla="*/ 112 h 212"/>
                <a:gd name="T66" fmla="*/ 118 w 149"/>
                <a:gd name="T67" fmla="*/ 97 h 212"/>
                <a:gd name="T68" fmla="*/ 125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4 w 149"/>
                <a:gd name="T75" fmla="*/ 36 h 212"/>
                <a:gd name="T76" fmla="*/ 148 w 149"/>
                <a:gd name="T77" fmla="*/ 24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0" y="15"/>
                  </a:lnTo>
                  <a:lnTo>
                    <a:pt x="99" y="24"/>
                  </a:lnTo>
                  <a:lnTo>
                    <a:pt x="87" y="36"/>
                  </a:lnTo>
                  <a:lnTo>
                    <a:pt x="75" y="49"/>
                  </a:lnTo>
                  <a:lnTo>
                    <a:pt x="63" y="64"/>
                  </a:lnTo>
                  <a:lnTo>
                    <a:pt x="52" y="82"/>
                  </a:lnTo>
                  <a:lnTo>
                    <a:pt x="41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5" y="145"/>
                  </a:lnTo>
                  <a:lnTo>
                    <a:pt x="8" y="160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7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8"/>
                  </a:lnTo>
                  <a:lnTo>
                    <a:pt x="61" y="176"/>
                  </a:lnTo>
                  <a:lnTo>
                    <a:pt x="73" y="160"/>
                  </a:lnTo>
                  <a:lnTo>
                    <a:pt x="85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306"/>
            <p:cNvSpPr>
              <a:spLocks/>
            </p:cNvSpPr>
            <p:nvPr/>
          </p:nvSpPr>
          <p:spPr bwMode="auto">
            <a:xfrm>
              <a:off x="4165" y="2659"/>
              <a:ext cx="149" cy="209"/>
            </a:xfrm>
            <a:custGeom>
              <a:avLst/>
              <a:gdLst>
                <a:gd name="T0" fmla="*/ 148 w 149"/>
                <a:gd name="T1" fmla="*/ 7 h 209"/>
                <a:gd name="T2" fmla="*/ 145 w 149"/>
                <a:gd name="T3" fmla="*/ 0 h 209"/>
                <a:gd name="T4" fmla="*/ 141 w 149"/>
                <a:gd name="T5" fmla="*/ 0 h 209"/>
                <a:gd name="T6" fmla="*/ 135 w 149"/>
                <a:gd name="T7" fmla="*/ 0 h 209"/>
                <a:gd name="T8" fmla="*/ 128 w 149"/>
                <a:gd name="T9" fmla="*/ 3 h 209"/>
                <a:gd name="T10" fmla="*/ 119 w 149"/>
                <a:gd name="T11" fmla="*/ 7 h 209"/>
                <a:gd name="T12" fmla="*/ 110 w 149"/>
                <a:gd name="T13" fmla="*/ 16 h 209"/>
                <a:gd name="T14" fmla="*/ 99 w 149"/>
                <a:gd name="T15" fmla="*/ 25 h 209"/>
                <a:gd name="T16" fmla="*/ 87 w 149"/>
                <a:gd name="T17" fmla="*/ 37 h 209"/>
                <a:gd name="T18" fmla="*/ 77 w 149"/>
                <a:gd name="T19" fmla="*/ 49 h 209"/>
                <a:gd name="T20" fmla="*/ 63 w 149"/>
                <a:gd name="T21" fmla="*/ 64 h 209"/>
                <a:gd name="T22" fmla="*/ 52 w 149"/>
                <a:gd name="T23" fmla="*/ 79 h 209"/>
                <a:gd name="T24" fmla="*/ 41 w 149"/>
                <a:gd name="T25" fmla="*/ 97 h 209"/>
                <a:gd name="T26" fmla="*/ 32 w 149"/>
                <a:gd name="T27" fmla="*/ 112 h 209"/>
                <a:gd name="T28" fmla="*/ 23 w 149"/>
                <a:gd name="T29" fmla="*/ 131 h 209"/>
                <a:gd name="T30" fmla="*/ 15 w 149"/>
                <a:gd name="T31" fmla="*/ 146 h 209"/>
                <a:gd name="T32" fmla="*/ 8 w 149"/>
                <a:gd name="T33" fmla="*/ 161 h 209"/>
                <a:gd name="T34" fmla="*/ 4 w 149"/>
                <a:gd name="T35" fmla="*/ 173 h 209"/>
                <a:gd name="T36" fmla="*/ 1 w 149"/>
                <a:gd name="T37" fmla="*/ 185 h 209"/>
                <a:gd name="T38" fmla="*/ 0 w 149"/>
                <a:gd name="T39" fmla="*/ 194 h 209"/>
                <a:gd name="T40" fmla="*/ 0 w 149"/>
                <a:gd name="T41" fmla="*/ 203 h 209"/>
                <a:gd name="T42" fmla="*/ 3 w 149"/>
                <a:gd name="T43" fmla="*/ 209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9 h 209"/>
                <a:gd name="T50" fmla="*/ 29 w 149"/>
                <a:gd name="T51" fmla="*/ 203 h 209"/>
                <a:gd name="T52" fmla="*/ 38 w 149"/>
                <a:gd name="T53" fmla="*/ 197 h 209"/>
                <a:gd name="T54" fmla="*/ 49 w 149"/>
                <a:gd name="T55" fmla="*/ 185 h 209"/>
                <a:gd name="T56" fmla="*/ 61 w 149"/>
                <a:gd name="T57" fmla="*/ 176 h 209"/>
                <a:gd name="T58" fmla="*/ 73 w 149"/>
                <a:gd name="T59" fmla="*/ 161 h 209"/>
                <a:gd name="T60" fmla="*/ 85 w 149"/>
                <a:gd name="T61" fmla="*/ 146 h 209"/>
                <a:gd name="T62" fmla="*/ 96 w 149"/>
                <a:gd name="T63" fmla="*/ 131 h 209"/>
                <a:gd name="T64" fmla="*/ 107 w 149"/>
                <a:gd name="T65" fmla="*/ 112 h 209"/>
                <a:gd name="T66" fmla="*/ 118 w 149"/>
                <a:gd name="T67" fmla="*/ 97 h 209"/>
                <a:gd name="T68" fmla="*/ 125 w 149"/>
                <a:gd name="T69" fmla="*/ 79 h 209"/>
                <a:gd name="T70" fmla="*/ 133 w 149"/>
                <a:gd name="T71" fmla="*/ 64 h 209"/>
                <a:gd name="T72" fmla="*/ 140 w 149"/>
                <a:gd name="T73" fmla="*/ 49 h 209"/>
                <a:gd name="T74" fmla="*/ 144 w 149"/>
                <a:gd name="T75" fmla="*/ 37 h 209"/>
                <a:gd name="T76" fmla="*/ 148 w 149"/>
                <a:gd name="T77" fmla="*/ 25 h 209"/>
                <a:gd name="T78" fmla="*/ 149 w 149"/>
                <a:gd name="T79" fmla="*/ 16 h 209"/>
                <a:gd name="T80" fmla="*/ 148 w 149"/>
                <a:gd name="T81" fmla="*/ 7 h 209"/>
                <a:gd name="T82" fmla="*/ 148 w 149"/>
                <a:gd name="T83" fmla="*/ 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7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7"/>
                  </a:lnTo>
                  <a:lnTo>
                    <a:pt x="110" y="16"/>
                  </a:lnTo>
                  <a:lnTo>
                    <a:pt x="99" y="25"/>
                  </a:lnTo>
                  <a:lnTo>
                    <a:pt x="87" y="37"/>
                  </a:lnTo>
                  <a:lnTo>
                    <a:pt x="77" y="49"/>
                  </a:lnTo>
                  <a:lnTo>
                    <a:pt x="63" y="64"/>
                  </a:lnTo>
                  <a:lnTo>
                    <a:pt x="52" y="79"/>
                  </a:lnTo>
                  <a:lnTo>
                    <a:pt x="41" y="97"/>
                  </a:lnTo>
                  <a:lnTo>
                    <a:pt x="32" y="112"/>
                  </a:lnTo>
                  <a:lnTo>
                    <a:pt x="23" y="131"/>
                  </a:lnTo>
                  <a:lnTo>
                    <a:pt x="15" y="146"/>
                  </a:lnTo>
                  <a:lnTo>
                    <a:pt x="8" y="161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5"/>
                  </a:lnTo>
                  <a:lnTo>
                    <a:pt x="61" y="176"/>
                  </a:lnTo>
                  <a:lnTo>
                    <a:pt x="73" y="161"/>
                  </a:lnTo>
                  <a:lnTo>
                    <a:pt x="85" y="146"/>
                  </a:lnTo>
                  <a:lnTo>
                    <a:pt x="96" y="131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79"/>
                  </a:lnTo>
                  <a:lnTo>
                    <a:pt x="133" y="64"/>
                  </a:lnTo>
                  <a:lnTo>
                    <a:pt x="140" y="49"/>
                  </a:lnTo>
                  <a:lnTo>
                    <a:pt x="144" y="37"/>
                  </a:lnTo>
                  <a:lnTo>
                    <a:pt x="148" y="25"/>
                  </a:lnTo>
                  <a:lnTo>
                    <a:pt x="149" y="16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307"/>
            <p:cNvSpPr>
              <a:spLocks/>
            </p:cNvSpPr>
            <p:nvPr/>
          </p:nvSpPr>
          <p:spPr bwMode="auto">
            <a:xfrm>
              <a:off x="3996" y="3047"/>
              <a:ext cx="93" cy="341"/>
            </a:xfrm>
            <a:custGeom>
              <a:avLst/>
              <a:gdLst>
                <a:gd name="T0" fmla="*/ 89 w 93"/>
                <a:gd name="T1" fmla="*/ 0 h 341"/>
                <a:gd name="T2" fmla="*/ 85 w 93"/>
                <a:gd name="T3" fmla="*/ 0 h 341"/>
                <a:gd name="T4" fmla="*/ 81 w 93"/>
                <a:gd name="T5" fmla="*/ 3 h 341"/>
                <a:gd name="T6" fmla="*/ 75 w 93"/>
                <a:gd name="T7" fmla="*/ 9 h 341"/>
                <a:gd name="T8" fmla="*/ 70 w 93"/>
                <a:gd name="T9" fmla="*/ 21 h 341"/>
                <a:gd name="T10" fmla="*/ 64 w 93"/>
                <a:gd name="T11" fmla="*/ 36 h 341"/>
                <a:gd name="T12" fmla="*/ 57 w 93"/>
                <a:gd name="T13" fmla="*/ 51 h 341"/>
                <a:gd name="T14" fmla="*/ 49 w 93"/>
                <a:gd name="T15" fmla="*/ 72 h 341"/>
                <a:gd name="T16" fmla="*/ 42 w 93"/>
                <a:gd name="T17" fmla="*/ 96 h 341"/>
                <a:gd name="T18" fmla="*/ 36 w 93"/>
                <a:gd name="T19" fmla="*/ 121 h 341"/>
                <a:gd name="T20" fmla="*/ 28 w 93"/>
                <a:gd name="T21" fmla="*/ 148 h 341"/>
                <a:gd name="T22" fmla="*/ 21 w 93"/>
                <a:gd name="T23" fmla="*/ 175 h 341"/>
                <a:gd name="T24" fmla="*/ 16 w 93"/>
                <a:gd name="T25" fmla="*/ 202 h 341"/>
                <a:gd name="T26" fmla="*/ 11 w 93"/>
                <a:gd name="T27" fmla="*/ 226 h 341"/>
                <a:gd name="T28" fmla="*/ 7 w 93"/>
                <a:gd name="T29" fmla="*/ 251 h 341"/>
                <a:gd name="T30" fmla="*/ 3 w 93"/>
                <a:gd name="T31" fmla="*/ 275 h 341"/>
                <a:gd name="T32" fmla="*/ 2 w 93"/>
                <a:gd name="T33" fmla="*/ 293 h 341"/>
                <a:gd name="T34" fmla="*/ 0 w 93"/>
                <a:gd name="T35" fmla="*/ 311 h 341"/>
                <a:gd name="T36" fmla="*/ 0 w 93"/>
                <a:gd name="T37" fmla="*/ 323 h 341"/>
                <a:gd name="T38" fmla="*/ 2 w 93"/>
                <a:gd name="T39" fmla="*/ 335 h 341"/>
                <a:gd name="T40" fmla="*/ 3 w 93"/>
                <a:gd name="T41" fmla="*/ 341 h 341"/>
                <a:gd name="T42" fmla="*/ 7 w 93"/>
                <a:gd name="T43" fmla="*/ 341 h 341"/>
                <a:gd name="T44" fmla="*/ 11 w 93"/>
                <a:gd name="T45" fmla="*/ 338 h 341"/>
                <a:gd name="T46" fmla="*/ 16 w 93"/>
                <a:gd name="T47" fmla="*/ 332 h 341"/>
                <a:gd name="T48" fmla="*/ 23 w 93"/>
                <a:gd name="T49" fmla="*/ 320 h 341"/>
                <a:gd name="T50" fmla="*/ 28 w 93"/>
                <a:gd name="T51" fmla="*/ 308 h 341"/>
                <a:gd name="T52" fmla="*/ 35 w 93"/>
                <a:gd name="T53" fmla="*/ 290 h 341"/>
                <a:gd name="T54" fmla="*/ 42 w 93"/>
                <a:gd name="T55" fmla="*/ 269 h 341"/>
                <a:gd name="T56" fmla="*/ 49 w 93"/>
                <a:gd name="T57" fmla="*/ 248 h 341"/>
                <a:gd name="T58" fmla="*/ 57 w 93"/>
                <a:gd name="T59" fmla="*/ 220 h 341"/>
                <a:gd name="T60" fmla="*/ 64 w 93"/>
                <a:gd name="T61" fmla="*/ 193 h 341"/>
                <a:gd name="T62" fmla="*/ 70 w 93"/>
                <a:gd name="T63" fmla="*/ 166 h 341"/>
                <a:gd name="T64" fmla="*/ 77 w 93"/>
                <a:gd name="T65" fmla="*/ 139 h 341"/>
                <a:gd name="T66" fmla="*/ 81 w 93"/>
                <a:gd name="T67" fmla="*/ 115 h 341"/>
                <a:gd name="T68" fmla="*/ 86 w 93"/>
                <a:gd name="T69" fmla="*/ 90 h 341"/>
                <a:gd name="T70" fmla="*/ 89 w 93"/>
                <a:gd name="T71" fmla="*/ 69 h 341"/>
                <a:gd name="T72" fmla="*/ 91 w 93"/>
                <a:gd name="T73" fmla="*/ 48 h 341"/>
                <a:gd name="T74" fmla="*/ 93 w 93"/>
                <a:gd name="T75" fmla="*/ 33 h 341"/>
                <a:gd name="T76" fmla="*/ 93 w 93"/>
                <a:gd name="T77" fmla="*/ 18 h 341"/>
                <a:gd name="T78" fmla="*/ 91 w 93"/>
                <a:gd name="T79" fmla="*/ 9 h 341"/>
                <a:gd name="T80" fmla="*/ 89 w 93"/>
                <a:gd name="T81" fmla="*/ 3 h 341"/>
                <a:gd name="T82" fmla="*/ 89 w 93"/>
                <a:gd name="T83" fmla="*/ 3 h 341"/>
                <a:gd name="T84" fmla="*/ 89 w 93"/>
                <a:gd name="T85" fmla="*/ 0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1"/>
                <a:gd name="T131" fmla="*/ 93 w 93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1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9"/>
                  </a:lnTo>
                  <a:lnTo>
                    <a:pt x="70" y="21"/>
                  </a:lnTo>
                  <a:lnTo>
                    <a:pt x="64" y="36"/>
                  </a:lnTo>
                  <a:lnTo>
                    <a:pt x="57" y="51"/>
                  </a:lnTo>
                  <a:lnTo>
                    <a:pt x="49" y="72"/>
                  </a:lnTo>
                  <a:lnTo>
                    <a:pt x="42" y="96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2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3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3"/>
                  </a:lnTo>
                  <a:lnTo>
                    <a:pt x="2" y="335"/>
                  </a:lnTo>
                  <a:lnTo>
                    <a:pt x="3" y="341"/>
                  </a:lnTo>
                  <a:lnTo>
                    <a:pt x="7" y="341"/>
                  </a:lnTo>
                  <a:lnTo>
                    <a:pt x="11" y="338"/>
                  </a:lnTo>
                  <a:lnTo>
                    <a:pt x="16" y="332"/>
                  </a:lnTo>
                  <a:lnTo>
                    <a:pt x="23" y="320"/>
                  </a:lnTo>
                  <a:lnTo>
                    <a:pt x="28" y="308"/>
                  </a:lnTo>
                  <a:lnTo>
                    <a:pt x="35" y="290"/>
                  </a:lnTo>
                  <a:lnTo>
                    <a:pt x="42" y="269"/>
                  </a:lnTo>
                  <a:lnTo>
                    <a:pt x="49" y="248"/>
                  </a:lnTo>
                  <a:lnTo>
                    <a:pt x="57" y="220"/>
                  </a:lnTo>
                  <a:lnTo>
                    <a:pt x="64" y="193"/>
                  </a:lnTo>
                  <a:lnTo>
                    <a:pt x="70" y="166"/>
                  </a:lnTo>
                  <a:lnTo>
                    <a:pt x="77" y="139"/>
                  </a:lnTo>
                  <a:lnTo>
                    <a:pt x="81" y="115"/>
                  </a:lnTo>
                  <a:lnTo>
                    <a:pt x="86" y="90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3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308"/>
            <p:cNvSpPr>
              <a:spLocks/>
            </p:cNvSpPr>
            <p:nvPr/>
          </p:nvSpPr>
          <p:spPr bwMode="auto">
            <a:xfrm>
              <a:off x="4141" y="2469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6 w 93"/>
                <a:gd name="T3" fmla="*/ 0 h 342"/>
                <a:gd name="T4" fmla="*/ 81 w 93"/>
                <a:gd name="T5" fmla="*/ 3 h 342"/>
                <a:gd name="T6" fmla="*/ 76 w 93"/>
                <a:gd name="T7" fmla="*/ 9 h 342"/>
                <a:gd name="T8" fmla="*/ 70 w 93"/>
                <a:gd name="T9" fmla="*/ 21 h 342"/>
                <a:gd name="T10" fmla="*/ 64 w 93"/>
                <a:gd name="T11" fmla="*/ 33 h 342"/>
                <a:gd name="T12" fmla="*/ 57 w 93"/>
                <a:gd name="T13" fmla="*/ 51 h 342"/>
                <a:gd name="T14" fmla="*/ 51 w 93"/>
                <a:gd name="T15" fmla="*/ 73 h 342"/>
                <a:gd name="T16" fmla="*/ 43 w 93"/>
                <a:gd name="T17" fmla="*/ 94 h 342"/>
                <a:gd name="T18" fmla="*/ 36 w 93"/>
                <a:gd name="T19" fmla="*/ 121 h 342"/>
                <a:gd name="T20" fmla="*/ 28 w 93"/>
                <a:gd name="T21" fmla="*/ 148 h 342"/>
                <a:gd name="T22" fmla="*/ 21 w 93"/>
                <a:gd name="T23" fmla="*/ 175 h 342"/>
                <a:gd name="T24" fmla="*/ 16 w 93"/>
                <a:gd name="T25" fmla="*/ 203 h 342"/>
                <a:gd name="T26" fmla="*/ 11 w 93"/>
                <a:gd name="T27" fmla="*/ 227 h 342"/>
                <a:gd name="T28" fmla="*/ 7 w 93"/>
                <a:gd name="T29" fmla="*/ 251 h 342"/>
                <a:gd name="T30" fmla="*/ 4 w 93"/>
                <a:gd name="T31" fmla="*/ 275 h 342"/>
                <a:gd name="T32" fmla="*/ 2 w 93"/>
                <a:gd name="T33" fmla="*/ 293 h 342"/>
                <a:gd name="T34" fmla="*/ 0 w 93"/>
                <a:gd name="T35" fmla="*/ 311 h 342"/>
                <a:gd name="T36" fmla="*/ 0 w 93"/>
                <a:gd name="T37" fmla="*/ 324 h 342"/>
                <a:gd name="T38" fmla="*/ 2 w 93"/>
                <a:gd name="T39" fmla="*/ 333 h 342"/>
                <a:gd name="T40" fmla="*/ 4 w 93"/>
                <a:gd name="T41" fmla="*/ 339 h 342"/>
                <a:gd name="T42" fmla="*/ 7 w 93"/>
                <a:gd name="T43" fmla="*/ 342 h 342"/>
                <a:gd name="T44" fmla="*/ 12 w 93"/>
                <a:gd name="T45" fmla="*/ 339 h 342"/>
                <a:gd name="T46" fmla="*/ 16 w 93"/>
                <a:gd name="T47" fmla="*/ 333 h 342"/>
                <a:gd name="T48" fmla="*/ 23 w 93"/>
                <a:gd name="T49" fmla="*/ 321 h 342"/>
                <a:gd name="T50" fmla="*/ 29 w 93"/>
                <a:gd name="T51" fmla="*/ 308 h 342"/>
                <a:gd name="T52" fmla="*/ 36 w 93"/>
                <a:gd name="T53" fmla="*/ 290 h 342"/>
                <a:gd name="T54" fmla="*/ 43 w 93"/>
                <a:gd name="T55" fmla="*/ 269 h 342"/>
                <a:gd name="T56" fmla="*/ 51 w 93"/>
                <a:gd name="T57" fmla="*/ 248 h 342"/>
                <a:gd name="T58" fmla="*/ 57 w 93"/>
                <a:gd name="T59" fmla="*/ 221 h 342"/>
                <a:gd name="T60" fmla="*/ 64 w 93"/>
                <a:gd name="T61" fmla="*/ 193 h 342"/>
                <a:gd name="T62" fmla="*/ 72 w 93"/>
                <a:gd name="T63" fmla="*/ 166 h 342"/>
                <a:gd name="T64" fmla="*/ 77 w 93"/>
                <a:gd name="T65" fmla="*/ 139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69 h 342"/>
                <a:gd name="T72" fmla="*/ 91 w 93"/>
                <a:gd name="T73" fmla="*/ 48 h 342"/>
                <a:gd name="T74" fmla="*/ 93 w 93"/>
                <a:gd name="T75" fmla="*/ 30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89 w 93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2"/>
                <a:gd name="T131" fmla="*/ 93 w 93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2">
                  <a:moveTo>
                    <a:pt x="89" y="0"/>
                  </a:moveTo>
                  <a:lnTo>
                    <a:pt x="86" y="0"/>
                  </a:lnTo>
                  <a:lnTo>
                    <a:pt x="81" y="3"/>
                  </a:lnTo>
                  <a:lnTo>
                    <a:pt x="76" y="9"/>
                  </a:lnTo>
                  <a:lnTo>
                    <a:pt x="70" y="21"/>
                  </a:lnTo>
                  <a:lnTo>
                    <a:pt x="64" y="33"/>
                  </a:lnTo>
                  <a:lnTo>
                    <a:pt x="57" y="51"/>
                  </a:lnTo>
                  <a:lnTo>
                    <a:pt x="51" y="73"/>
                  </a:lnTo>
                  <a:lnTo>
                    <a:pt x="43" y="94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3"/>
                  </a:lnTo>
                  <a:lnTo>
                    <a:pt x="11" y="227"/>
                  </a:lnTo>
                  <a:lnTo>
                    <a:pt x="7" y="251"/>
                  </a:lnTo>
                  <a:lnTo>
                    <a:pt x="4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4"/>
                  </a:lnTo>
                  <a:lnTo>
                    <a:pt x="2" y="333"/>
                  </a:lnTo>
                  <a:lnTo>
                    <a:pt x="4" y="339"/>
                  </a:lnTo>
                  <a:lnTo>
                    <a:pt x="7" y="342"/>
                  </a:lnTo>
                  <a:lnTo>
                    <a:pt x="12" y="339"/>
                  </a:lnTo>
                  <a:lnTo>
                    <a:pt x="16" y="333"/>
                  </a:lnTo>
                  <a:lnTo>
                    <a:pt x="23" y="321"/>
                  </a:lnTo>
                  <a:lnTo>
                    <a:pt x="29" y="308"/>
                  </a:lnTo>
                  <a:lnTo>
                    <a:pt x="36" y="290"/>
                  </a:lnTo>
                  <a:lnTo>
                    <a:pt x="43" y="269"/>
                  </a:lnTo>
                  <a:lnTo>
                    <a:pt x="51" y="248"/>
                  </a:lnTo>
                  <a:lnTo>
                    <a:pt x="57" y="221"/>
                  </a:lnTo>
                  <a:lnTo>
                    <a:pt x="64" y="193"/>
                  </a:lnTo>
                  <a:lnTo>
                    <a:pt x="72" y="166"/>
                  </a:lnTo>
                  <a:lnTo>
                    <a:pt x="77" y="139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309"/>
            <p:cNvSpPr>
              <a:spLocks/>
            </p:cNvSpPr>
            <p:nvPr/>
          </p:nvSpPr>
          <p:spPr bwMode="auto">
            <a:xfrm>
              <a:off x="4077" y="2850"/>
              <a:ext cx="70" cy="160"/>
            </a:xfrm>
            <a:custGeom>
              <a:avLst/>
              <a:gdLst>
                <a:gd name="T0" fmla="*/ 34 w 70"/>
                <a:gd name="T1" fmla="*/ 0 h 160"/>
                <a:gd name="T2" fmla="*/ 41 w 70"/>
                <a:gd name="T3" fmla="*/ 0 h 160"/>
                <a:gd name="T4" fmla="*/ 46 w 70"/>
                <a:gd name="T5" fmla="*/ 3 h 160"/>
                <a:gd name="T6" fmla="*/ 51 w 70"/>
                <a:gd name="T7" fmla="*/ 9 h 160"/>
                <a:gd name="T8" fmla="*/ 55 w 70"/>
                <a:gd name="T9" fmla="*/ 15 h 160"/>
                <a:gd name="T10" fmla="*/ 60 w 70"/>
                <a:gd name="T11" fmla="*/ 24 h 160"/>
                <a:gd name="T12" fmla="*/ 63 w 70"/>
                <a:gd name="T13" fmla="*/ 33 h 160"/>
                <a:gd name="T14" fmla="*/ 66 w 70"/>
                <a:gd name="T15" fmla="*/ 42 h 160"/>
                <a:gd name="T16" fmla="*/ 68 w 70"/>
                <a:gd name="T17" fmla="*/ 54 h 160"/>
                <a:gd name="T18" fmla="*/ 70 w 70"/>
                <a:gd name="T19" fmla="*/ 67 h 160"/>
                <a:gd name="T20" fmla="*/ 70 w 70"/>
                <a:gd name="T21" fmla="*/ 82 h 160"/>
                <a:gd name="T22" fmla="*/ 70 w 70"/>
                <a:gd name="T23" fmla="*/ 94 h 160"/>
                <a:gd name="T24" fmla="*/ 68 w 70"/>
                <a:gd name="T25" fmla="*/ 106 h 160"/>
                <a:gd name="T26" fmla="*/ 66 w 70"/>
                <a:gd name="T27" fmla="*/ 118 h 160"/>
                <a:gd name="T28" fmla="*/ 63 w 70"/>
                <a:gd name="T29" fmla="*/ 127 h 160"/>
                <a:gd name="T30" fmla="*/ 60 w 70"/>
                <a:gd name="T31" fmla="*/ 139 h 160"/>
                <a:gd name="T32" fmla="*/ 55 w 70"/>
                <a:gd name="T33" fmla="*/ 145 h 160"/>
                <a:gd name="T34" fmla="*/ 51 w 70"/>
                <a:gd name="T35" fmla="*/ 151 h 160"/>
                <a:gd name="T36" fmla="*/ 46 w 70"/>
                <a:gd name="T37" fmla="*/ 157 h 160"/>
                <a:gd name="T38" fmla="*/ 41 w 70"/>
                <a:gd name="T39" fmla="*/ 160 h 160"/>
                <a:gd name="T40" fmla="*/ 35 w 70"/>
                <a:gd name="T41" fmla="*/ 160 h 160"/>
                <a:gd name="T42" fmla="*/ 29 w 70"/>
                <a:gd name="T43" fmla="*/ 160 h 160"/>
                <a:gd name="T44" fmla="*/ 23 w 70"/>
                <a:gd name="T45" fmla="*/ 157 h 160"/>
                <a:gd name="T46" fmla="*/ 18 w 70"/>
                <a:gd name="T47" fmla="*/ 151 h 160"/>
                <a:gd name="T48" fmla="*/ 14 w 70"/>
                <a:gd name="T49" fmla="*/ 145 h 160"/>
                <a:gd name="T50" fmla="*/ 10 w 70"/>
                <a:gd name="T51" fmla="*/ 139 h 160"/>
                <a:gd name="T52" fmla="*/ 6 w 70"/>
                <a:gd name="T53" fmla="*/ 127 h 160"/>
                <a:gd name="T54" fmla="*/ 4 w 70"/>
                <a:gd name="T55" fmla="*/ 118 h 160"/>
                <a:gd name="T56" fmla="*/ 1 w 70"/>
                <a:gd name="T57" fmla="*/ 106 h 160"/>
                <a:gd name="T58" fmla="*/ 0 w 70"/>
                <a:gd name="T59" fmla="*/ 94 h 160"/>
                <a:gd name="T60" fmla="*/ 0 w 70"/>
                <a:gd name="T61" fmla="*/ 82 h 160"/>
                <a:gd name="T62" fmla="*/ 0 w 70"/>
                <a:gd name="T63" fmla="*/ 67 h 160"/>
                <a:gd name="T64" fmla="*/ 1 w 70"/>
                <a:gd name="T65" fmla="*/ 54 h 160"/>
                <a:gd name="T66" fmla="*/ 4 w 70"/>
                <a:gd name="T67" fmla="*/ 42 h 160"/>
                <a:gd name="T68" fmla="*/ 6 w 70"/>
                <a:gd name="T69" fmla="*/ 33 h 160"/>
                <a:gd name="T70" fmla="*/ 10 w 70"/>
                <a:gd name="T71" fmla="*/ 24 h 160"/>
                <a:gd name="T72" fmla="*/ 14 w 70"/>
                <a:gd name="T73" fmla="*/ 15 h 160"/>
                <a:gd name="T74" fmla="*/ 18 w 70"/>
                <a:gd name="T75" fmla="*/ 9 h 160"/>
                <a:gd name="T76" fmla="*/ 23 w 70"/>
                <a:gd name="T77" fmla="*/ 3 h 160"/>
                <a:gd name="T78" fmla="*/ 29 w 70"/>
                <a:gd name="T79" fmla="*/ 0 h 160"/>
                <a:gd name="T80" fmla="*/ 35 w 70"/>
                <a:gd name="T81" fmla="*/ 0 h 160"/>
                <a:gd name="T82" fmla="*/ 35 w 70"/>
                <a:gd name="T83" fmla="*/ 0 h 160"/>
                <a:gd name="T84" fmla="*/ 34 w 70"/>
                <a:gd name="T85" fmla="*/ 0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160"/>
                <a:gd name="T131" fmla="*/ 70 w 70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160">
                  <a:moveTo>
                    <a:pt x="34" y="0"/>
                  </a:moveTo>
                  <a:lnTo>
                    <a:pt x="41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5"/>
                  </a:lnTo>
                  <a:lnTo>
                    <a:pt x="60" y="24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68" y="54"/>
                  </a:lnTo>
                  <a:lnTo>
                    <a:pt x="70" y="67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27"/>
                  </a:lnTo>
                  <a:lnTo>
                    <a:pt x="60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6" y="157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29" y="160"/>
                  </a:lnTo>
                  <a:lnTo>
                    <a:pt x="23" y="157"/>
                  </a:lnTo>
                  <a:lnTo>
                    <a:pt x="18" y="151"/>
                  </a:lnTo>
                  <a:lnTo>
                    <a:pt x="14" y="145"/>
                  </a:lnTo>
                  <a:lnTo>
                    <a:pt x="10" y="139"/>
                  </a:lnTo>
                  <a:lnTo>
                    <a:pt x="6" y="127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6" y="33"/>
                  </a:lnTo>
                  <a:lnTo>
                    <a:pt x="10" y="24"/>
                  </a:lnTo>
                  <a:lnTo>
                    <a:pt x="14" y="15"/>
                  </a:lnTo>
                  <a:lnTo>
                    <a:pt x="18" y="9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3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310"/>
            <p:cNvSpPr>
              <a:spLocks/>
            </p:cNvSpPr>
            <p:nvPr/>
          </p:nvSpPr>
          <p:spPr bwMode="auto">
            <a:xfrm>
              <a:off x="4077" y="2850"/>
              <a:ext cx="70" cy="160"/>
            </a:xfrm>
            <a:custGeom>
              <a:avLst/>
              <a:gdLst>
                <a:gd name="T0" fmla="*/ 34 w 70"/>
                <a:gd name="T1" fmla="*/ 0 h 160"/>
                <a:gd name="T2" fmla="*/ 41 w 70"/>
                <a:gd name="T3" fmla="*/ 0 h 160"/>
                <a:gd name="T4" fmla="*/ 46 w 70"/>
                <a:gd name="T5" fmla="*/ 3 h 160"/>
                <a:gd name="T6" fmla="*/ 51 w 70"/>
                <a:gd name="T7" fmla="*/ 9 h 160"/>
                <a:gd name="T8" fmla="*/ 55 w 70"/>
                <a:gd name="T9" fmla="*/ 15 h 160"/>
                <a:gd name="T10" fmla="*/ 60 w 70"/>
                <a:gd name="T11" fmla="*/ 24 h 160"/>
                <a:gd name="T12" fmla="*/ 63 w 70"/>
                <a:gd name="T13" fmla="*/ 33 h 160"/>
                <a:gd name="T14" fmla="*/ 66 w 70"/>
                <a:gd name="T15" fmla="*/ 42 h 160"/>
                <a:gd name="T16" fmla="*/ 68 w 70"/>
                <a:gd name="T17" fmla="*/ 54 h 160"/>
                <a:gd name="T18" fmla="*/ 70 w 70"/>
                <a:gd name="T19" fmla="*/ 67 h 160"/>
                <a:gd name="T20" fmla="*/ 70 w 70"/>
                <a:gd name="T21" fmla="*/ 82 h 160"/>
                <a:gd name="T22" fmla="*/ 70 w 70"/>
                <a:gd name="T23" fmla="*/ 94 h 160"/>
                <a:gd name="T24" fmla="*/ 68 w 70"/>
                <a:gd name="T25" fmla="*/ 106 h 160"/>
                <a:gd name="T26" fmla="*/ 66 w 70"/>
                <a:gd name="T27" fmla="*/ 118 h 160"/>
                <a:gd name="T28" fmla="*/ 63 w 70"/>
                <a:gd name="T29" fmla="*/ 127 h 160"/>
                <a:gd name="T30" fmla="*/ 60 w 70"/>
                <a:gd name="T31" fmla="*/ 139 h 160"/>
                <a:gd name="T32" fmla="*/ 55 w 70"/>
                <a:gd name="T33" fmla="*/ 145 h 160"/>
                <a:gd name="T34" fmla="*/ 51 w 70"/>
                <a:gd name="T35" fmla="*/ 151 h 160"/>
                <a:gd name="T36" fmla="*/ 46 w 70"/>
                <a:gd name="T37" fmla="*/ 157 h 160"/>
                <a:gd name="T38" fmla="*/ 41 w 70"/>
                <a:gd name="T39" fmla="*/ 160 h 160"/>
                <a:gd name="T40" fmla="*/ 35 w 70"/>
                <a:gd name="T41" fmla="*/ 160 h 160"/>
                <a:gd name="T42" fmla="*/ 29 w 70"/>
                <a:gd name="T43" fmla="*/ 160 h 160"/>
                <a:gd name="T44" fmla="*/ 23 w 70"/>
                <a:gd name="T45" fmla="*/ 157 h 160"/>
                <a:gd name="T46" fmla="*/ 18 w 70"/>
                <a:gd name="T47" fmla="*/ 151 h 160"/>
                <a:gd name="T48" fmla="*/ 14 w 70"/>
                <a:gd name="T49" fmla="*/ 145 h 160"/>
                <a:gd name="T50" fmla="*/ 10 w 70"/>
                <a:gd name="T51" fmla="*/ 139 h 160"/>
                <a:gd name="T52" fmla="*/ 6 w 70"/>
                <a:gd name="T53" fmla="*/ 127 h 160"/>
                <a:gd name="T54" fmla="*/ 4 w 70"/>
                <a:gd name="T55" fmla="*/ 118 h 160"/>
                <a:gd name="T56" fmla="*/ 1 w 70"/>
                <a:gd name="T57" fmla="*/ 106 h 160"/>
                <a:gd name="T58" fmla="*/ 0 w 70"/>
                <a:gd name="T59" fmla="*/ 94 h 160"/>
                <a:gd name="T60" fmla="*/ 0 w 70"/>
                <a:gd name="T61" fmla="*/ 82 h 160"/>
                <a:gd name="T62" fmla="*/ 0 w 70"/>
                <a:gd name="T63" fmla="*/ 67 h 160"/>
                <a:gd name="T64" fmla="*/ 1 w 70"/>
                <a:gd name="T65" fmla="*/ 54 h 160"/>
                <a:gd name="T66" fmla="*/ 4 w 70"/>
                <a:gd name="T67" fmla="*/ 42 h 160"/>
                <a:gd name="T68" fmla="*/ 6 w 70"/>
                <a:gd name="T69" fmla="*/ 33 h 160"/>
                <a:gd name="T70" fmla="*/ 10 w 70"/>
                <a:gd name="T71" fmla="*/ 24 h 160"/>
                <a:gd name="T72" fmla="*/ 14 w 70"/>
                <a:gd name="T73" fmla="*/ 15 h 160"/>
                <a:gd name="T74" fmla="*/ 18 w 70"/>
                <a:gd name="T75" fmla="*/ 9 h 160"/>
                <a:gd name="T76" fmla="*/ 23 w 70"/>
                <a:gd name="T77" fmla="*/ 3 h 160"/>
                <a:gd name="T78" fmla="*/ 29 w 70"/>
                <a:gd name="T79" fmla="*/ 0 h 160"/>
                <a:gd name="T80" fmla="*/ 35 w 70"/>
                <a:gd name="T81" fmla="*/ 0 h 160"/>
                <a:gd name="T82" fmla="*/ 35 w 70"/>
                <a:gd name="T83" fmla="*/ 0 h 1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160"/>
                <a:gd name="T128" fmla="*/ 70 w 70"/>
                <a:gd name="T129" fmla="*/ 160 h 1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160">
                  <a:moveTo>
                    <a:pt x="34" y="0"/>
                  </a:moveTo>
                  <a:lnTo>
                    <a:pt x="41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5"/>
                  </a:lnTo>
                  <a:lnTo>
                    <a:pt x="60" y="24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68" y="54"/>
                  </a:lnTo>
                  <a:lnTo>
                    <a:pt x="70" y="67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27"/>
                  </a:lnTo>
                  <a:lnTo>
                    <a:pt x="60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6" y="157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29" y="160"/>
                  </a:lnTo>
                  <a:lnTo>
                    <a:pt x="23" y="157"/>
                  </a:lnTo>
                  <a:lnTo>
                    <a:pt x="18" y="151"/>
                  </a:lnTo>
                  <a:lnTo>
                    <a:pt x="14" y="145"/>
                  </a:lnTo>
                  <a:lnTo>
                    <a:pt x="10" y="139"/>
                  </a:lnTo>
                  <a:lnTo>
                    <a:pt x="6" y="127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6" y="33"/>
                  </a:lnTo>
                  <a:lnTo>
                    <a:pt x="10" y="24"/>
                  </a:lnTo>
                  <a:lnTo>
                    <a:pt x="14" y="15"/>
                  </a:lnTo>
                  <a:lnTo>
                    <a:pt x="18" y="9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5" y="0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4" name="Picture 10" descr="lollipop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71488"/>
            <a:ext cx="6477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9467" name="WordArt 11">
            <a:hlinkClick r:id="rId6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5413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rPr>
              <a:t>HÖÔÙNG DAÃN HOÏC ÔÛ NHAØ</a:t>
            </a:r>
          </a:p>
        </p:txBody>
      </p:sp>
      <p:sp>
        <p:nvSpPr>
          <p:cNvPr id="14346" name="Rectangle 18"/>
          <p:cNvSpPr>
            <a:spLocks noChangeArrowheads="1"/>
          </p:cNvSpPr>
          <p:nvPr/>
        </p:nvSpPr>
        <p:spPr bwMode="auto">
          <a:xfrm>
            <a:off x="1225550" y="457200"/>
            <a:ext cx="679450" cy="579438"/>
          </a:xfrm>
          <a:prstGeom prst="rect">
            <a:avLst/>
          </a:prstGeom>
          <a:noFill/>
          <a:ln w="76200" algn="ctr">
            <a:noFill/>
            <a:miter lim="800000"/>
            <a:headEnd type="none" w="lg" len="sm"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3200" i="1">
                <a:solidFill>
                  <a:srgbClr val="FFFF00"/>
                </a:solidFill>
                <a:sym typeface="Wingdings" pitchFamily="2" charset="2"/>
              </a:rPr>
              <a:t></a:t>
            </a:r>
            <a:endParaRPr lang="en-US" sz="3200" i="1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659476" name="WordArt 20"/>
          <p:cNvSpPr>
            <a:spLocks noChangeArrowheads="1" noChangeShapeType="1" noTextEdit="1"/>
          </p:cNvSpPr>
          <p:nvPr/>
        </p:nvSpPr>
        <p:spPr bwMode="auto">
          <a:xfrm>
            <a:off x="457200" y="2362200"/>
            <a:ext cx="723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-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Xem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tröôùc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baøi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töø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ngöõ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veà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tình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caûm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-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Daáu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phaåy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trang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99</a:t>
            </a:r>
          </a:p>
        </p:txBody>
      </p:sp>
      <p:sp>
        <p:nvSpPr>
          <p:cNvPr id="659479" name="WordArt 23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30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-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Tìm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theâm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nhöõng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töø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chæ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ñoà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duøng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vaø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caùc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vieäc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laøm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trong</a:t>
            </a:r>
            <a:r>
              <a:rPr lang="en-US" sz="28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 </a:t>
            </a:r>
            <a:r>
              <a:rPr lang="en-US" sz="2800" u="sng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nhaø</a:t>
            </a:r>
            <a:endParaRPr lang="en-US" sz="280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VNI-Franko"/>
            </a:endParaRPr>
          </a:p>
        </p:txBody>
      </p:sp>
      <p:pic>
        <p:nvPicPr>
          <p:cNvPr id="659480" name="Picture 24" descr="Ke chuyen theo tran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2743200" cy="2536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59481" name="Rectangle 25"/>
          <p:cNvSpPr>
            <a:spLocks noChangeArrowheads="1"/>
          </p:cNvSpPr>
          <p:nvPr/>
        </p:nvSpPr>
        <p:spPr bwMode="auto">
          <a:xfrm>
            <a:off x="1524000" y="3886200"/>
            <a:ext cx="2895600" cy="2438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000" b="1">
                <a:solidFill>
                  <a:srgbClr val="FF0066"/>
                </a:solidFill>
                <a:latin typeface="VNI-Times" pitchFamily="2" charset="0"/>
              </a:rPr>
              <a:t>Nhìn tranh, noùi 2 – 3 caâu  veà hoaït ñoäng cuûa meï vaø con.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59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5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5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85800" y="762000"/>
            <a:ext cx="5867400" cy="4191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4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sz="4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itchFamily="18" charset="0"/>
              </a:rPr>
              <a:t>kết</a:t>
            </a:r>
            <a:r>
              <a:rPr lang="en-US" sz="4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itchFamily="18" charset="0"/>
              </a:rPr>
              <a:t>thúc</a:t>
            </a:r>
            <a:r>
              <a:rPr lang="en-US" sz="4400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en-US" sz="4400" dirty="0" err="1">
                <a:solidFill>
                  <a:srgbClr val="FF0066"/>
                </a:solidFill>
                <a:latin typeface="Times New Roman" pitchFamily="18" charset="0"/>
              </a:rPr>
              <a:t>Chúc</a:t>
            </a:r>
            <a:r>
              <a:rPr lang="en-US" sz="4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4400" dirty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4400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sz="4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itchFamily="18" charset="0"/>
              </a:rPr>
              <a:t>giỏi</a:t>
            </a:r>
            <a:endParaRPr lang="en-US" sz="44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3" name="Shall-We-Dance-Nhac-Khong-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190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876925"/>
            <a:ext cx="1219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den s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814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WordArt 13"/>
          <p:cNvSpPr>
            <a:spLocks noChangeArrowheads="1" noChangeShapeType="1" noTextEdit="1"/>
          </p:cNvSpPr>
          <p:nvPr/>
        </p:nvSpPr>
        <p:spPr bwMode="auto">
          <a:xfrm>
            <a:off x="1447800" y="381000"/>
            <a:ext cx="5410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3600" kern="10" dirty="0">
              <a:ln w="12700">
                <a:solidFill>
                  <a:schemeClr val="folHlin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7" name="WordArt 1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80772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8602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CCFF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 ngữ về đồ dùng và công việc trong gia </a:t>
            </a:r>
            <a:r>
              <a:rPr lang="vi-VN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CCFF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CCFF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ì</a:t>
            </a:r>
            <a:r>
              <a:rPr lang="vi-VN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CCFF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CCFF66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8" name="Picture 18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876925"/>
            <a:ext cx="1219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486400"/>
            <a:ext cx="12493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01967">
            <a:off x="1477963" y="5059363"/>
            <a:ext cx="89376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762000"/>
            <a:ext cx="912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2" name="Group 9"/>
          <p:cNvGrpSpPr>
            <a:grpSpLocks/>
          </p:cNvGrpSpPr>
          <p:nvPr/>
        </p:nvGrpSpPr>
        <p:grpSpPr bwMode="auto">
          <a:xfrm rot="529222">
            <a:off x="5754688" y="5630863"/>
            <a:ext cx="914400" cy="838200"/>
            <a:chOff x="0" y="2496"/>
            <a:chExt cx="576" cy="528"/>
          </a:xfrm>
        </p:grpSpPr>
        <p:pic>
          <p:nvPicPr>
            <p:cNvPr id="5136" name="Picture 10" descr="Rose1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371896">
              <a:off x="0" y="2496"/>
              <a:ext cx="57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7" name="Text Box 11"/>
            <p:cNvSpPr txBox="1">
              <a:spLocks noChangeArrowheads="1"/>
            </p:cNvSpPr>
            <p:nvPr/>
          </p:nvSpPr>
          <p:spPr bwMode="auto">
            <a:xfrm>
              <a:off x="192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0000FF"/>
                </a:solidFill>
              </a:endParaRPr>
            </a:p>
          </p:txBody>
        </p:sp>
      </p:grpSp>
      <p:pic>
        <p:nvPicPr>
          <p:cNvPr id="5133" name="Picture 30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486400"/>
            <a:ext cx="12493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01967">
            <a:off x="3992563" y="4602163"/>
            <a:ext cx="89376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4" descr="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038600"/>
            <a:ext cx="912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0" y="-5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icture0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47800" y="381000"/>
            <a:ext cx="2133600" cy="2989263"/>
            <a:chOff x="914400" y="533400"/>
            <a:chExt cx="2133600" cy="2989858"/>
          </a:xfrm>
        </p:grpSpPr>
        <p:pic>
          <p:nvPicPr>
            <p:cNvPr id="6165" name="Picture 13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1676400"/>
              <a:ext cx="1524000" cy="1846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5000" y="533400"/>
              <a:ext cx="1143000" cy="16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85800" y="457200"/>
            <a:ext cx="2405063" cy="2989263"/>
            <a:chOff x="2438400" y="2438400"/>
            <a:chExt cx="2405198" cy="2989858"/>
          </a:xfrm>
        </p:grpSpPr>
        <p:pic>
          <p:nvPicPr>
            <p:cNvPr id="6163" name="Picture 13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8400" y="3581400"/>
              <a:ext cx="1524000" cy="1846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" name="Picture 4" descr="H:\hinh\DSCN1756-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2800" y="2438400"/>
              <a:ext cx="1490798" cy="15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066800" y="457200"/>
            <a:ext cx="3429000" cy="2752725"/>
            <a:chOff x="3124201" y="2362200"/>
            <a:chExt cx="3428999" cy="2752725"/>
          </a:xfrm>
        </p:grpSpPr>
        <p:pic>
          <p:nvPicPr>
            <p:cNvPr id="6161" name="Picture 13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4201" y="3360410"/>
              <a:ext cx="1447800" cy="1754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3401" y="2362200"/>
              <a:ext cx="2209799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828800" y="0"/>
            <a:ext cx="2105025" cy="3352800"/>
            <a:chOff x="3352800" y="2514600"/>
            <a:chExt cx="2105025" cy="3352800"/>
          </a:xfrm>
        </p:grpSpPr>
        <p:pic>
          <p:nvPicPr>
            <p:cNvPr id="6159" name="Picture 13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4191000"/>
              <a:ext cx="138334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43400" y="2514600"/>
              <a:ext cx="1114425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371600" y="1143000"/>
            <a:ext cx="2743200" cy="2133600"/>
            <a:chOff x="5715000" y="4724400"/>
            <a:chExt cx="2743200" cy="2133600"/>
          </a:xfrm>
        </p:grpSpPr>
        <p:pic>
          <p:nvPicPr>
            <p:cNvPr id="6157" name="Picture 13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5288171"/>
              <a:ext cx="1295400" cy="1569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53200" y="4724400"/>
              <a:ext cx="1905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219200" y="304800"/>
            <a:ext cx="3322638" cy="2752725"/>
            <a:chOff x="3657600" y="3048000"/>
            <a:chExt cx="3322321" cy="2752726"/>
          </a:xfrm>
        </p:grpSpPr>
        <p:pic>
          <p:nvPicPr>
            <p:cNvPr id="6155" name="Picture 13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7600" y="3953868"/>
              <a:ext cx="1524000" cy="1846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48201" y="3048000"/>
              <a:ext cx="233172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17" descr="cartoon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503238" y="2819400"/>
            <a:ext cx="36877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loud Callout 23"/>
          <p:cNvSpPr/>
          <p:nvPr/>
        </p:nvSpPr>
        <p:spPr>
          <a:xfrm>
            <a:off x="3352800" y="0"/>
            <a:ext cx="5791200" cy="3810000"/>
          </a:xfrm>
          <a:prstGeom prst="cloudCallout">
            <a:avLst>
              <a:gd name="adj1" fmla="val -48145"/>
              <a:gd name="adj2" fmla="val 683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Tom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 advTm="12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8 0.14857 C -0.13385 0.16475 -0.15174 0.18092 -0.16163 0.19524 C -0.17153 0.20957 -0.17153 0.21627 -0.17517 0.23475 C -0.17882 0.25324 -0.18333 0.28536 -0.18333 0.30684 C -0.18333 0.32833 -0.17969 0.34635 -0.17517 0.36438 C -0.17066 0.3824 -0.16753 0.39672 -0.15625 0.41475 C -0.14497 0.43277 -0.12378 0.45241 -0.10764 0.47228 C -0.09149 0.49215 -0.07431 0.51918 -0.05903 0.53351 C -0.04375 0.54783 -0.0316 0.54622 -0.0158 0.55869 C 0 0.57117 0.01806 0.59497 0.03559 0.60883 C 0.05313 0.62269 0.07205 0.63217 0.08958 0.64118 C 0.10712 0.65019 0.09097 0.64742 0.14097 0.6629 C 0.19097 0.67838 0.33646 0.71743 0.38958 0.73475 C 0.44271 0.75208 0.44149 0.75763 0.4599 0.7671 C 0.4783 0.77658 0.47795 0.78743 0.50052 0.79229 C 0.52309 0.79714 0.57083 0.79298 0.59514 0.79598 C 0.61944 0.79899 0.62483 0.79899 0.64635 0.81031 C 0.66788 0.82163 0.70313 0.8519 0.72483 0.86438 C 0.74653 0.87685 0.74462 0.87154 0.77622 0.88586 C 0.80781 0.90019 0.87309 0.92422 0.91406 0.95056 C 0.95503 0.9769 1.00399 1.02842 1.02205 1.04414 " pathEditMode="relative" rAng="0" ptsTypes="aaaaaaaaaaaaaaaaaaaaA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0" y="4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9 0.09312 C -0.04826 0.11368 -0.06493 0.13425 -0.07482 0.15412 C -0.08472 0.17399 -0.08611 0.183 -0.09114 0.21188 C -0.09618 0.24076 -0.10642 0.28813 -0.10468 0.32695 C -0.10295 0.36576 -0.10104 0.41197 -0.08038 0.44548 C -0.05972 0.47898 -0.01823 0.50671 0.01962 0.52842 C 0.05747 0.55014 0.09532 0.56123 0.14671 0.5751 C 0.19809 0.58896 0.29306 0.59196 0.32778 0.61068 C 0.3625 0.63032 0.34046 0.67353 0.35486 0.69016 C 0.36927 0.7068 0.38768 0.67815 0.41424 0.71165 C 0.4408 0.74515 0.45973 0.83411 0.51424 0.89164 C 0.56875 0.94917 0.68143 1.02842 0.74132 1.05708 C 0.80122 1.08573 0.83785 1.05638 0.87379 1.06424 C 0.90973 1.07209 0.93004 1.0989 0.95747 1.10375 C 0.9849 1.1086 1.01164 1.10074 1.03855 1.09312 " pathEditMode="relative" rAng="0" ptsTypes="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00" y="5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4 0.13239 C -0.14618 0.16127 -0.17291 0.19039 -0.1842 0.22574 C -0.19548 0.26109 -0.20416 0.30499 -0.18698 0.3445 C -0.16979 0.38401 -0.11041 0.43461 -0.08159 0.46326 C -0.05277 0.49191 -0.04357 0.50092 -0.01389 0.5171 C 0.0158 0.53327 0.05816 0.54113 0.09688 0.5603 C 0.13559 0.57948 0.17917 0.6109 0.21841 0.63239 C 0.25764 0.65388 0.27518 0.6719 0.33195 0.68992 C 0.38872 0.70795 0.49098 0.72065 0.55903 0.74029 C 0.62709 0.75993 0.68716 0.79228 0.74011 0.80845 C 0.79236 0.82463 0.83681 0.82301 0.87483 0.83734 C 0.91355 0.85166 0.9441 0.85282 0.96962 0.89487 C 0.99549 0.93692 1.0191 1.05684 1.02934 1.08918 " pathEditMode="relative" rAng="0" ptsTypes="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00" y="4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0.14973 C -0.10868 0.1793 -0.15937 0.20888 -0.17482 0.23522 C -0.1901 0.26156 -0.16007 0.28443 -0.15069 0.30684 C -0.14132 0.32902 -0.12829 0.34959 -0.1177 0.36853 C -0.10711 0.38748 -0.08263 0.40342 -0.08767 0.42075 C -0.0927 0.43831 -0.13871 0.44547 -0.14774 0.47343 C -0.15677 0.50116 -0.14982 0.57001 -0.14184 0.58734 C -0.13368 0.6049 -0.11736 0.58041 -0.09982 0.57787 C -0.08229 0.57556 -0.0493 0.55476 -0.0368 0.57302 C -0.0243 0.5915 -0.02621 0.65504 -0.02465 0.68739 C -0.02309 0.71973 -0.04027 0.74954 -0.02777 0.76849 C -0.0151 0.78743 0.02188 0.80338 0.05035 0.80176 C 0.07882 0.80014 0.11059 0.76525 0.14323 0.75901 C 0.17587 0.75254 0.2224 0.75647 0.24532 0.76363 C 0.26841 0.77057 0.26493 0.78836 0.28143 0.80176 C 0.29809 0.81516 0.33039 0.81678 0.34428 0.8445 C 0.35816 0.87246 0.36424 0.93739 0.36528 0.96835 C 0.36632 0.99931 0.354 1.01017 0.35053 1.03004 C 0.34705 1.04991 0.34428 1.05892 0.34428 1.08734 C 0.34428 1.11576 0.3448 1.17191 0.35053 1.20125 C 0.35608 1.23059 0.36389 1.24284 0.37743 1.2634 C 0.39098 1.28397 0.41129 1.30915 0.43143 1.3251 C 0.45139 1.34104 0.47431 1.34959 0.4974 1.3586 " pathEditMode="relative" rAng="0" ptsTypes="aaaaaaaaaaaaaaaaaa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6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47 0.05245 C -0.06875 0.0573 -0.08403 0.06215 -0.09392 0.07047 C -0.10382 0.07879 -0.10799 0.0878 -0.11285 0.10282 C -0.11771 0.11783 -0.12222 0.14002 -0.12361 0.16035 C -0.125 0.18068 -0.12187 0.20494 -0.12101 0.22527 C -0.12014 0.24561 -0.12448 0.26247 -0.11823 0.28281 C -0.11198 0.30314 -0.09497 0.33318 -0.08316 0.3475 C -0.07135 0.36183 -0.06493 0.36414 -0.04792 0.36899 C -0.0309 0.37384 0.00208 0.3743 0.01962 0.37615 C 0.03715 0.378 0.04757 0.36783 0.05747 0.37985 C 0.06736 0.39186 0.075 0.43322 0.07899 0.44824 C 0.08299 0.46326 0.08438 0.45841 0.08177 0.46973 C 0.07917 0.48105 0.05069 0.50161 0.06285 0.51663 C 0.075 0.53165 0.13125 0.55175 0.15469 0.55961 C 0.17813 0.56746 0.18299 0.56076 0.2033 0.56331 C 0.22361 0.56585 0.25278 0.56515 0.27639 0.57416 C 0.29983 0.58318 0.31597 0.60166 0.34392 0.61714 C 0.37188 0.63262 0.40694 0.6585 0.44392 0.66751 C 0.4809 0.67652 0.52309 0.67537 0.56545 0.67121 C 0.60781 0.66705 0.66285 0.65249 0.69792 0.64233 C 0.73299 0.63216 0.72587 0.6243 0.77639 0.60998 C 0.82691 0.59565 0.93906 0.55383 1.00069 0.55614 C 1.06233 0.55845 1.10017 0.61552 1.14653 0.62453 C 1.19288 0.63355 1.25608 0.61414 1.27899 0.60998 " pathEditMode="relative" rAng="0" ptsTypes="aaaaaaaaaaaaaaaaaaaaaaaA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0" y="3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04251E-6 C -0.00729 0.00115 -0.01441 0.00253 -0.02708 0.01801 C -0.03975 0.0335 -0.06441 0.06792 -0.07569 0.09357 C -0.08697 0.11922 -0.10225 0.15642 -0.09461 0.17259 C -0.08697 0.18876 -0.03524 0.17675 -0.02986 0.19061 C -0.02447 0.20448 -0.05989 0.23382 -0.06215 0.25531 C -0.06441 0.2768 -0.06076 0.30868 -0.04322 0.32 C -0.02569 0.33132 0.01945 0.3267 0.04323 0.3237 C 0.06702 0.3207 0.09462 0.29389 0.09983 0.30221 C 0.10539 0.31053 0.079 0.34357 0.07553 0.37407 C 0.07188 0.40457 0.07014 0.46395 0.0783 0.48544 C 0.08646 0.50692 0.10122 0.51062 0.12431 0.50346 C 0.14723 0.4963 0.18646 0.45193 0.21615 0.44246 C 0.24584 0.43299 0.28768 0.4316 0.30261 0.44593 C 0.31754 0.46025 0.30261 0.51062 0.30521 0.52864 C 0.30799 0.54667 0.31476 0.5365 0.31893 0.55383 C 0.32292 0.57116 0.29844 0.62522 0.32969 0.63308 C 0.36077 0.64094 0.47049 0.62407 0.50521 0.60073 C 0.54011 0.5774 0.51858 0.51686 0.53785 0.49283 C 0.55712 0.4688 0.58733 0.45494 0.62153 0.45679 C 0.65556 0.45863 0.70539 0.48659 0.74323 0.50346 C 0.78108 0.52033 0.80678 0.53835 0.84844 0.55753 C 0.89028 0.5767 0.94306 0.59565 0.99428 0.61852 C 1.04566 0.6414 1.12205 0.68091 1.1566 0.69408 C 1.1915 0.70725 1.18091 0.69777 1.20261 0.69777 C 1.22414 0.69777 1.26754 0.69477 1.28646 0.69408 C 1.30539 0.69338 1.30625 0.69408 1.31615 0.69408 C 1.32605 0.69408 1.33594 0.69408 1.34584 0.69408 " pathEditMode="relative" ptsTypes="aaaaaaaaaaaaaaaaaaaaaaaaaaaA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carto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76600" y="3937000"/>
            <a:ext cx="2667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181850" y="3276600"/>
            <a:ext cx="1962150" cy="2133600"/>
            <a:chOff x="7181850" y="3276600"/>
            <a:chExt cx="1962150" cy="2133600"/>
          </a:xfrm>
        </p:grpSpPr>
        <p:pic>
          <p:nvPicPr>
            <p:cNvPr id="7191" name="Picture 2" descr="H:\hinh\Thot-go-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81850" y="3276600"/>
              <a:ext cx="1962150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7467600" y="4800600"/>
              <a:ext cx="13716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Thớt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10400" y="457200"/>
            <a:ext cx="2133600" cy="2514600"/>
            <a:chOff x="7010400" y="457200"/>
            <a:chExt cx="2133600" cy="2514600"/>
          </a:xfrm>
        </p:grpSpPr>
        <p:pic>
          <p:nvPicPr>
            <p:cNvPr id="7189" name="Picture 3" descr="H:\hinh\rotrung_1[1]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10400" y="4572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391400" y="2362200"/>
              <a:ext cx="13716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Rổ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495800" y="381000"/>
            <a:ext cx="2438400" cy="1981200"/>
            <a:chOff x="4495800" y="381000"/>
            <a:chExt cx="2438400" cy="1981200"/>
          </a:xfrm>
        </p:grpSpPr>
        <p:pic>
          <p:nvPicPr>
            <p:cNvPr id="7187" name="Picture 4" descr="H:\hinh\DSCN1756-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76800" y="381000"/>
              <a:ext cx="1473926" cy="156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4495800" y="1752600"/>
              <a:ext cx="24384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Nồi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cơm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057400" y="0"/>
            <a:ext cx="2076450" cy="2362200"/>
            <a:chOff x="2057400" y="0"/>
            <a:chExt cx="2076994" cy="2362200"/>
          </a:xfrm>
        </p:grpSpPr>
        <p:pic>
          <p:nvPicPr>
            <p:cNvPr id="7185" name="Picture 5" descr="H:\hinh\ap_2010010603305655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57400" y="0"/>
              <a:ext cx="2076994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514720" y="1752600"/>
              <a:ext cx="1371959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0" y="0"/>
            <a:ext cx="2286000" cy="2590800"/>
            <a:chOff x="0" y="0"/>
            <a:chExt cx="2286000" cy="2590800"/>
          </a:xfrm>
        </p:grpSpPr>
        <p:pic>
          <p:nvPicPr>
            <p:cNvPr id="7183" name="Picture 6" descr="H:\hinh\204152332-su-tich-cai-choi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04800" y="1981200"/>
              <a:ext cx="13716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Chổi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0" y="2667000"/>
            <a:ext cx="2286000" cy="2362200"/>
            <a:chOff x="0" y="2667000"/>
            <a:chExt cx="2286000" cy="2362200"/>
          </a:xfrm>
        </p:grpSpPr>
        <p:pic>
          <p:nvPicPr>
            <p:cNvPr id="7181" name="Picture 7" descr="H:\hinh\3156QMY7DSL__SS400_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26670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81000" y="4419600"/>
              <a:ext cx="13716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Chảo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177" name="Picture 8" descr="butterflies_flowers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8" descr="butterflies_flowers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8" descr="butterflies_flowers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362200" y="3124200"/>
            <a:ext cx="49471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" y="1524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1.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Tìm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caùc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ñoà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vaät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ñöôïc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veõ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aån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trong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böùc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tranh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sau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vaø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cho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bieát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moãi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vaät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duøng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ñeå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laøm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VNI-Times" pitchFamily="2" charset="0"/>
              </a:rPr>
              <a:t>gì</a:t>
            </a:r>
            <a:r>
              <a:rPr lang="en-US" sz="2800" b="1" i="1" dirty="0">
                <a:solidFill>
                  <a:srgbClr val="990099"/>
                </a:solidFill>
                <a:latin typeface="VNI-Times" pitchFamily="2" charset="0"/>
              </a:rPr>
              <a:t>?</a:t>
            </a:r>
          </a:p>
        </p:txBody>
      </p:sp>
      <p:pic>
        <p:nvPicPr>
          <p:cNvPr id="6150" name="Picture 6" descr="TIM DO V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63000" cy="5334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6"/>
          <p:cNvSpPr txBox="1">
            <a:spLocks noChangeArrowheads="1"/>
          </p:cNvSpPr>
          <p:nvPr/>
        </p:nvSpPr>
        <p:spPr bwMode="auto">
          <a:xfrm>
            <a:off x="4754563" y="3684588"/>
            <a:ext cx="42672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7800" b="0" smtClean="0">
              <a:solidFill>
                <a:srgbClr val="FFFFFF"/>
              </a:solidFill>
              <a:latin typeface="HP001 4 hàng" pitchFamily="2" charset="0"/>
            </a:endParaRPr>
          </a:p>
        </p:txBody>
      </p:sp>
      <p:pic>
        <p:nvPicPr>
          <p:cNvPr id="6148" name="Picture 166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-238918" y="5049043"/>
            <a:ext cx="12954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9"/>
          <p:cNvSpPr txBox="1">
            <a:spLocks noChangeArrowheads="1"/>
          </p:cNvSpPr>
          <p:nvPr/>
        </p:nvSpPr>
        <p:spPr bwMode="auto">
          <a:xfrm>
            <a:off x="304800" y="0"/>
            <a:ext cx="88392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 smtClean="0">
                <a:solidFill>
                  <a:srgbClr val="FF0000"/>
                </a:solidFill>
              </a:rPr>
              <a:t>Bài 1/ 90</a:t>
            </a:r>
            <a:r>
              <a:rPr lang="en-US" sz="2800" b="0" smtClean="0">
                <a:solidFill>
                  <a:srgbClr val="FF0000"/>
                </a:solidFill>
              </a:rPr>
              <a:t>: </a:t>
            </a:r>
            <a:r>
              <a:rPr lang="en-US" sz="2800" b="0" smtClean="0">
                <a:solidFill>
                  <a:srgbClr val="FF0000"/>
                </a:solidFill>
                <a:cs typeface="Times New Roman" pitchFamily="18" charset="0"/>
              </a:rPr>
              <a:t>Tìm các đồ vật  được vẽ ẩn trong bức tranh sau và cho biết mỗi vật dùng để làm gì ?</a:t>
            </a:r>
          </a:p>
        </p:txBody>
      </p:sp>
      <p:pic>
        <p:nvPicPr>
          <p:cNvPr id="7174" name="Picture 6" descr="TIM DO V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85888"/>
            <a:ext cx="8864600" cy="5181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05000" y="457200"/>
            <a:ext cx="2133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1677988" y="914400"/>
            <a:ext cx="3198812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flipV="1">
            <a:off x="1938338" y="1157288"/>
            <a:ext cx="762000" cy="228600"/>
          </a:xfrm>
          <a:prstGeom prst="wedgeRoundRectCallout">
            <a:avLst>
              <a:gd name="adj1" fmla="val 101042"/>
              <a:gd name="adj2" fmla="val -172222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27050" y="1385888"/>
            <a:ext cx="685800" cy="152400"/>
          </a:xfrm>
          <a:prstGeom prst="wedgeRoundRectCallout">
            <a:avLst>
              <a:gd name="adj1" fmla="val 73380"/>
              <a:gd name="adj2" fmla="val 300000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193800" y="3138488"/>
            <a:ext cx="762000" cy="304800"/>
          </a:xfrm>
          <a:prstGeom prst="wedgeRoundRectCallout">
            <a:avLst>
              <a:gd name="adj1" fmla="val 46042"/>
              <a:gd name="adj2" fmla="val 208333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66700" y="5843588"/>
            <a:ext cx="1066800" cy="228600"/>
          </a:xfrm>
          <a:prstGeom prst="wedgeRoundRectCallout">
            <a:avLst>
              <a:gd name="adj1" fmla="val 13838"/>
              <a:gd name="adj2" fmla="val -333333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1879600" y="5907088"/>
            <a:ext cx="762000" cy="203200"/>
          </a:xfrm>
          <a:prstGeom prst="wedgeRoundRectCallout">
            <a:avLst>
              <a:gd name="adj1" fmla="val -3958"/>
              <a:gd name="adj2" fmla="val -368750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2679700" y="5634038"/>
            <a:ext cx="762000" cy="285750"/>
          </a:xfrm>
          <a:prstGeom prst="wedgeRoundRectCallout">
            <a:avLst>
              <a:gd name="adj1" fmla="val 54375"/>
              <a:gd name="adj2" fmla="val 223333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3022600" y="4929188"/>
            <a:ext cx="914400" cy="266700"/>
          </a:xfrm>
          <a:prstGeom prst="wedgeRoundRectCallout">
            <a:avLst>
              <a:gd name="adj1" fmla="val -33852"/>
              <a:gd name="adj2" fmla="val -230954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4241800" y="5360988"/>
            <a:ext cx="838200" cy="215900"/>
          </a:xfrm>
          <a:prstGeom prst="wedgeRoundRectCallout">
            <a:avLst>
              <a:gd name="adj1" fmla="val -38449"/>
              <a:gd name="adj2" fmla="val -255884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083300" y="4776788"/>
            <a:ext cx="825500" cy="266700"/>
          </a:xfrm>
          <a:prstGeom prst="wedgeRoundRectCallout">
            <a:avLst>
              <a:gd name="adj1" fmla="val -65963"/>
              <a:gd name="adj2" fmla="val -226190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7620000" y="6224588"/>
            <a:ext cx="762000" cy="76200"/>
          </a:xfrm>
          <a:prstGeom prst="wedgeRoundRectCallout">
            <a:avLst>
              <a:gd name="adj1" fmla="val -58958"/>
              <a:gd name="adj2" fmla="val -416667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680200" y="4129088"/>
            <a:ext cx="609600" cy="228600"/>
          </a:xfrm>
          <a:prstGeom prst="wedgeRoundRectCallout">
            <a:avLst>
              <a:gd name="adj1" fmla="val 7551"/>
              <a:gd name="adj2" fmla="val -422222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6324600" y="6186488"/>
            <a:ext cx="533400" cy="381000"/>
          </a:xfrm>
          <a:prstGeom prst="wedgeRoundRectCallout">
            <a:avLst>
              <a:gd name="adj1" fmla="val -141370"/>
              <a:gd name="adj2" fmla="val -13333"/>
              <a:gd name="adj3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6908800" y="2579688"/>
            <a:ext cx="685800" cy="381000"/>
          </a:xfrm>
          <a:prstGeom prst="wedgeRoundRectCallout">
            <a:avLst>
              <a:gd name="adj1" fmla="val -137731"/>
              <a:gd name="adj2" fmla="val 13333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6731000" y="1233488"/>
            <a:ext cx="787400" cy="304800"/>
          </a:xfrm>
          <a:prstGeom prst="wedgeRoundRectCallout">
            <a:avLst>
              <a:gd name="adj1" fmla="val -94153"/>
              <a:gd name="adj2" fmla="val 145833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4775200" y="1677988"/>
            <a:ext cx="762000" cy="622300"/>
          </a:xfrm>
          <a:prstGeom prst="wedgeRoundRectCallout">
            <a:avLst>
              <a:gd name="adj1" fmla="val -88958"/>
              <a:gd name="adj2" fmla="val -11222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7747000" y="4891088"/>
            <a:ext cx="1066800" cy="609600"/>
          </a:xfrm>
          <a:prstGeom prst="wedgeRoundRectCallout">
            <a:avLst>
              <a:gd name="adj1" fmla="val -19495"/>
              <a:gd name="adj2" fmla="val -154167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7823200" y="1385888"/>
            <a:ext cx="762000" cy="622300"/>
          </a:xfrm>
          <a:prstGeom prst="wedgeRoundRectCallout">
            <a:avLst>
              <a:gd name="adj1" fmla="val -2292"/>
              <a:gd name="adj2" fmla="val 141838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3022600" y="2909888"/>
            <a:ext cx="381000" cy="76200"/>
          </a:xfrm>
          <a:prstGeom prst="wedgeRoundRectCallout">
            <a:avLst>
              <a:gd name="adj1" fmla="val 62083"/>
              <a:gd name="adj2" fmla="val -1137500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098800" y="776288"/>
            <a:ext cx="838200" cy="381000"/>
          </a:xfrm>
          <a:prstGeom prst="wedgeRoundRectCallout">
            <a:avLst>
              <a:gd name="adj1" fmla="val 4926"/>
              <a:gd name="adj2" fmla="val 35000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Bát</a:t>
            </a: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3022600" y="776288"/>
            <a:ext cx="1066800" cy="381000"/>
          </a:xfrm>
          <a:prstGeom prst="wedgeRoundRectCallout">
            <a:avLst>
              <a:gd name="adj1" fmla="val 35713"/>
              <a:gd name="adj2" fmla="val 51667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thìa</a:t>
            </a:r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3022600" y="776288"/>
            <a:ext cx="914400" cy="381000"/>
          </a:xfrm>
          <a:prstGeom prst="wedgeRoundRectCallout">
            <a:avLst>
              <a:gd name="adj1" fmla="val 3648"/>
              <a:gd name="adj2" fmla="val 0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Chảo</a:t>
            </a:r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3098800" y="776288"/>
            <a:ext cx="914400" cy="381000"/>
          </a:xfrm>
          <a:prstGeom prst="wedgeRoundRectCallout">
            <a:avLst>
              <a:gd name="adj1" fmla="val 41148"/>
              <a:gd name="adj2" fmla="val 30000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Cốc</a:t>
            </a:r>
          </a:p>
        </p:txBody>
      </p:sp>
      <p:sp>
        <p:nvSpPr>
          <p:cNvPr id="7199" name="AutoShape 31"/>
          <p:cNvSpPr>
            <a:spLocks noChangeArrowheads="1"/>
          </p:cNvSpPr>
          <p:nvPr/>
        </p:nvSpPr>
        <p:spPr bwMode="auto">
          <a:xfrm>
            <a:off x="3098800" y="776288"/>
            <a:ext cx="914400" cy="381000"/>
          </a:xfrm>
          <a:prstGeom prst="wedgeRoundRectCallout">
            <a:avLst>
              <a:gd name="adj1" fmla="val 2259"/>
              <a:gd name="adj2" fmla="val 3333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chén</a:t>
            </a:r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3022600" y="776288"/>
            <a:ext cx="914400" cy="381000"/>
          </a:xfrm>
          <a:prstGeom prst="wedgeRoundRectCallout">
            <a:avLst>
              <a:gd name="adj1" fmla="val 46704"/>
              <a:gd name="adj2" fmla="val 40000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đĩa</a:t>
            </a:r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>
            <a:off x="2870200" y="852488"/>
            <a:ext cx="1219200" cy="381000"/>
          </a:xfrm>
          <a:prstGeom prst="wedgeRoundRectCallout">
            <a:avLst>
              <a:gd name="adj1" fmla="val 31903"/>
              <a:gd name="adj2" fmla="val -33333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ghế tựa</a:t>
            </a:r>
          </a:p>
        </p:txBody>
      </p:sp>
      <p:sp>
        <p:nvSpPr>
          <p:cNvPr id="7202" name="AutoShape 34"/>
          <p:cNvSpPr>
            <a:spLocks noChangeArrowheads="1"/>
          </p:cNvSpPr>
          <p:nvPr/>
        </p:nvSpPr>
        <p:spPr bwMode="auto">
          <a:xfrm>
            <a:off x="3022600" y="852488"/>
            <a:ext cx="914400" cy="381000"/>
          </a:xfrm>
          <a:prstGeom prst="wedgeRoundRectCallout">
            <a:avLst>
              <a:gd name="adj1" fmla="val -7463"/>
              <a:gd name="adj2" fmla="val -26667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Kiềng</a:t>
            </a: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3098800" y="852488"/>
            <a:ext cx="914400" cy="381000"/>
          </a:xfrm>
          <a:prstGeom prst="wedgeRoundRectCallout">
            <a:avLst>
              <a:gd name="adj1" fmla="val -6074"/>
              <a:gd name="adj2" fmla="val 0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thớt</a:t>
            </a:r>
          </a:p>
        </p:txBody>
      </p:sp>
      <p:sp>
        <p:nvSpPr>
          <p:cNvPr id="7204" name="AutoShape 36"/>
          <p:cNvSpPr>
            <a:spLocks noChangeArrowheads="1"/>
          </p:cNvSpPr>
          <p:nvPr/>
        </p:nvSpPr>
        <p:spPr bwMode="auto">
          <a:xfrm>
            <a:off x="3098800" y="776288"/>
            <a:ext cx="914400" cy="381000"/>
          </a:xfrm>
          <a:prstGeom prst="wedgeRoundRectCallout">
            <a:avLst>
              <a:gd name="adj1" fmla="val 30037"/>
              <a:gd name="adj2" fmla="val 43333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dao</a:t>
            </a:r>
          </a:p>
        </p:txBody>
      </p:sp>
      <p:sp>
        <p:nvSpPr>
          <p:cNvPr id="7205" name="AutoShape 37"/>
          <p:cNvSpPr>
            <a:spLocks noChangeArrowheads="1"/>
          </p:cNvSpPr>
          <p:nvPr/>
        </p:nvSpPr>
        <p:spPr bwMode="auto">
          <a:xfrm>
            <a:off x="3098800" y="776288"/>
            <a:ext cx="914400" cy="381000"/>
          </a:xfrm>
          <a:prstGeom prst="wedgeRoundRectCallout">
            <a:avLst>
              <a:gd name="adj1" fmla="val -49130"/>
              <a:gd name="adj2" fmla="val 50000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thang</a:t>
            </a:r>
          </a:p>
        </p:txBody>
      </p:sp>
      <p:sp>
        <p:nvSpPr>
          <p:cNvPr id="7206" name="AutoShape 38"/>
          <p:cNvSpPr>
            <a:spLocks noChangeArrowheads="1"/>
          </p:cNvSpPr>
          <p:nvPr/>
        </p:nvSpPr>
        <p:spPr bwMode="auto">
          <a:xfrm>
            <a:off x="3098800" y="623888"/>
            <a:ext cx="914400" cy="774700"/>
          </a:xfrm>
          <a:prstGeom prst="wedgeRoundRectCallout">
            <a:avLst>
              <a:gd name="adj1" fmla="val -15796"/>
              <a:gd name="adj2" fmla="val 58194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Cái giá </a:t>
            </a: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3022600" y="700088"/>
            <a:ext cx="1066800" cy="666750"/>
          </a:xfrm>
          <a:prstGeom prst="wedgeRoundRectCallout">
            <a:avLst>
              <a:gd name="adj1" fmla="val 17412"/>
              <a:gd name="adj2" fmla="val 14764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FFFFFF"/>
                </a:solidFill>
                <a:latin typeface="Tahoma" pitchFamily="34" charset="0"/>
              </a:rPr>
              <a:t>Bàn</a:t>
            </a:r>
          </a:p>
          <a:p>
            <a:pPr algn="ctr" eaLnBrk="0" hangingPunct="0"/>
            <a:r>
              <a:rPr lang="en-US" sz="2000" smtClean="0">
                <a:solidFill>
                  <a:srgbClr val="FFFFFF"/>
                </a:solidFill>
                <a:latin typeface="Tahoma" pitchFamily="34" charset="0"/>
              </a:rPr>
              <a:t>làm việc</a:t>
            </a:r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>
            <a:off x="2870200" y="623888"/>
            <a:ext cx="1295400" cy="774700"/>
          </a:xfrm>
          <a:prstGeom prst="wedgeRoundRectCallout">
            <a:avLst>
              <a:gd name="adj1" fmla="val -18995"/>
              <a:gd name="adj2" fmla="val 9019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Bàn</a:t>
            </a:r>
          </a:p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Học sinh </a:t>
            </a:r>
          </a:p>
        </p:txBody>
      </p: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3098800" y="776288"/>
            <a:ext cx="914400" cy="381000"/>
          </a:xfrm>
          <a:prstGeom prst="wedgeRoundRectCallout">
            <a:avLst>
              <a:gd name="adj1" fmla="val 39759"/>
              <a:gd name="adj2" fmla="val 36667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đĩa</a:t>
            </a:r>
          </a:p>
        </p:txBody>
      </p:sp>
      <p:sp>
        <p:nvSpPr>
          <p:cNvPr id="7210" name="AutoShape 42"/>
          <p:cNvSpPr>
            <a:spLocks noChangeArrowheads="1"/>
          </p:cNvSpPr>
          <p:nvPr/>
        </p:nvSpPr>
        <p:spPr bwMode="auto">
          <a:xfrm>
            <a:off x="3022600" y="852488"/>
            <a:ext cx="914400" cy="381000"/>
          </a:xfrm>
          <a:prstGeom prst="wedgeRoundRectCallout">
            <a:avLst>
              <a:gd name="adj1" fmla="val 5037"/>
              <a:gd name="adj2" fmla="val 23333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Chổi</a:t>
            </a:r>
          </a:p>
        </p:txBody>
      </p:sp>
      <p:sp>
        <p:nvSpPr>
          <p:cNvPr id="7211" name="AutoShape 43"/>
          <p:cNvSpPr>
            <a:spLocks noChangeArrowheads="1"/>
          </p:cNvSpPr>
          <p:nvPr/>
        </p:nvSpPr>
        <p:spPr bwMode="auto">
          <a:xfrm>
            <a:off x="3022600" y="776288"/>
            <a:ext cx="914400" cy="381000"/>
          </a:xfrm>
          <a:prstGeom prst="wedgeRoundRectCallout">
            <a:avLst>
              <a:gd name="adj1" fmla="val 13370"/>
              <a:gd name="adj2" fmla="val 13333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Nồi</a:t>
            </a:r>
          </a:p>
        </p:txBody>
      </p: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3022600" y="776288"/>
            <a:ext cx="914400" cy="381000"/>
          </a:xfrm>
          <a:prstGeom prst="wedgeRoundRectCallout">
            <a:avLst>
              <a:gd name="adj1" fmla="val 2259"/>
              <a:gd name="adj2" fmla="val -6667"/>
              <a:gd name="adj3" fmla="val 16667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latin typeface="Tahoma" pitchFamily="34" charset="0"/>
              </a:rPr>
              <a:t>đàn</a:t>
            </a:r>
          </a:p>
        </p:txBody>
      </p:sp>
    </p:spTree>
    <p:extLst>
      <p:ext uri="{BB962C8B-B14F-4D97-AF65-F5344CB8AC3E}">
        <p14:creationId xmlns:p14="http://schemas.microsoft.com/office/powerpoint/2010/main" val="34282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6 0.12315 0.09219 0.24653 0.08125 0.29445 C 0.07031 0.34236 -0.04028 0.28866 -0.06528 0.28797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556 C 0.01336 0.06482 0.02586 0.12431 -0.00469 0.14746 C -0.03507 0.17061 -0.15504 0.16297 -0.18177 0.14375 C -0.20834 0.12477 -0.18646 0.07871 -0.16459 0.03287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788 -0.02315 0.23594 -0.0463 0.26389 0.00185 C 0.29184 0.05 0.15122 0.20926 0.16806 0.28889 C 0.1849 0.36852 0.275 0.42407 0.36528 0.47963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3472 0.08704 -0.26944 0.17408 -0.32361 0.28148 C -0.37777 0.38889 -0.35156 0.56852 -0.325 0.64445 C -0.29843 0.72037 -0.23125 0.7287 -0.16388 0.73704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4.44444E-6 C -0.02275 0.17825 -0.04323 0.35649 -0.00469 0.43149 C 0.03385 0.50602 0.17465 0.40533 0.22986 0.45 C 0.28489 0.49422 0.28559 0.64584 0.32656 0.69954 C 0.36736 0.75325 0.421 0.76297 0.475 0.77223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800" y="3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6 0.13519 0.05538 0.2706 0.01527 0.32593 C -0.02483 0.38125 -0.13264 0.35625 -0.24028 0.33148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-0.0467 0.03565 -0.09323 0.0713 -0.14462 0.08287 C -0.19601 0.09445 -0.25226 0.08149 -0.30834 0.06875 " pathEditMode="relative" rAng="0" ptsTypes="aaA">
                                      <p:cBhvr>
                                        <p:cTn id="109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0.04878 0.08311 -0.09739 0.16644 -0.14566 0.25139 C -0.19409 0.33635 -0.26302 0.43403 -0.28993 0.50996 C -0.31666 0.58565 -0.3118 0.64537 -0.30659 0.7055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700" y="3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208 0.1426 -0.10399 0.28519 -0.08333 0.39445 C -0.06267 0.50371 0.03038 0.57963 0.12361 0.65556 " pathEditMode="relative" rAng="0" ptsTypes="aaA">
                                      <p:cBhvr>
                                        <p:cTn id="146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1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-0.01858 0.12223 -0.03698 0.24468 0.01736 0.37477 C 0.0717 0.50487 0.19931 0.6426 0.32708 0.78056 " pathEditMode="relative" rAng="0" ptsTypes="aaA">
                                      <p:cBhvr>
                                        <p:cTn id="159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45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1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1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.01667 -4.44444E-6 C -0.06719 0.15139 -0.15104 0.30278 -0.16163 0.41852 C -0.17222 0.53426 -0.1099 0.61436 -0.0474 0.69445 " pathEditMode="relative" rAng="0" ptsTypes="aaA">
                                      <p:cBhvr>
                                        <p:cTn id="174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300" y="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1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899 0.12593 -0.05781 0.25208 -0.01527 0.30926 C 0.02726 0.36644 0.1842 0.35185 0.25556 0.34259 C 0.32691 0.33333 0.36962 0.29352 0.4125 0.2537 " pathEditMode="relative" rAng="0" ptsTypes="aaaA">
                                      <p:cBhvr>
                                        <p:cTn id="189" dur="2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1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25 0.11528 0.12517 0.23056 0.21111 0.24259 C 0.29704 0.25463 0.40607 0.16343 0.51527 0.07222 " pathEditMode="relative" rAng="0" ptsTypes="aaA">
                                      <p:cBhvr>
                                        <p:cTn id="204" dur="2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1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12 0.08426 -0.02205 0.16852 0.00833 0.19075 C 0.03871 0.21297 0.11024 0.17315 0.18194 0.13334 " pathEditMode="relative" rAng="0" ptsTypes="aaA">
                                      <p:cBhvr>
                                        <p:cTn id="217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1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 0 C 0.03854 0.09954 0.07726 0.19908 0.14722 0.26482 C 0.21719 0.33056 0.35642 0.33797 0.41944 0.39445 C 0.48247 0.45093 0.50365 0.52732 0.525 0.60371 " pathEditMode="relative" rAng="0" ptsTypes="aaaA">
                                      <p:cBhvr>
                                        <p:cTn id="234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1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18 0.09514 0.05052 0.19051 0.11389 0.19815 C 0.17726 0.20579 0.27882 0.12593 0.38056 0.0463 " pathEditMode="relative" rAng="0" ptsTypes="aaA">
                                      <p:cBhvr>
                                        <p:cTn id="247" dur="2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1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8 0.09167 0.02361 0.18357 0.04444 0.26482 C 0.06528 0.34607 0.08073 0.43612 0.125 0.48704 C 0.16927 0.53797 0.23941 0.55417 0.30972 0.57038 " pathEditMode="relative" rAng="0" ptsTypes="aaaA">
                                      <p:cBhvr>
                                        <p:cTn id="260" dur="2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1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305 0.06343 0.08611 0.12709 0.08194 0.22593 C 0.07777 0.32477 0.02639 0.45857 -0.025 0.5926 " pathEditMode="relative" rAng="0" ptsTypes="aaA">
                                      <p:cBhvr>
                                        <p:cTn id="275" dur="2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1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 autoUpdateAnimBg="0"/>
      <p:bldP spid="7178" grpId="0" animBg="1" autoUpdateAnimBg="0"/>
      <p:bldP spid="7179" grpId="0" animBg="1" autoUpdateAnimBg="0"/>
      <p:bldP spid="7180" grpId="0" animBg="1" autoUpdateAnimBg="0"/>
      <p:bldP spid="7181" grpId="0" animBg="1" autoUpdateAnimBg="0"/>
      <p:bldP spid="7182" grpId="0" animBg="1" autoUpdateAnimBg="0"/>
      <p:bldP spid="7183" grpId="0" animBg="1" autoUpdateAnimBg="0"/>
      <p:bldP spid="7184" grpId="0" animBg="1" autoUpdateAnimBg="0"/>
      <p:bldP spid="7185" grpId="0" animBg="1" autoUpdateAnimBg="0"/>
      <p:bldP spid="7186" grpId="0" animBg="1" autoUpdateAnimBg="0"/>
      <p:bldP spid="7187" grpId="0" animBg="1" autoUpdateAnimBg="0"/>
      <p:bldP spid="7188" grpId="0" animBg="1" autoUpdateAnimBg="0"/>
      <p:bldP spid="7189" grpId="0" animBg="1" autoUpdateAnimBg="0"/>
      <p:bldP spid="7190" grpId="0" animBg="1" autoUpdateAnimBg="0"/>
      <p:bldP spid="7191" grpId="0" animBg="1" autoUpdateAnimBg="0"/>
      <p:bldP spid="7192" grpId="0" animBg="1" autoUpdateAnimBg="0"/>
      <p:bldP spid="7193" grpId="0" animBg="1" autoUpdateAnimBg="0"/>
      <p:bldP spid="7194" grpId="0" animBg="1" autoUpdateAnimBg="0"/>
      <p:bldP spid="7195" grpId="0" animBg="1" autoUpdateAnimBg="0"/>
      <p:bldP spid="7195" grpId="1" animBg="1" autoUpdateAnimBg="0"/>
      <p:bldP spid="7196" grpId="0" animBg="1" autoUpdateAnimBg="0"/>
      <p:bldP spid="7196" grpId="1" animBg="1" autoUpdateAnimBg="0"/>
      <p:bldP spid="7197" grpId="0" animBg="1" autoUpdateAnimBg="0"/>
      <p:bldP spid="7197" grpId="1" animBg="1" autoUpdateAnimBg="0"/>
      <p:bldP spid="7198" grpId="0" animBg="1" autoUpdateAnimBg="0"/>
      <p:bldP spid="7198" grpId="1" animBg="1" autoUpdateAnimBg="0"/>
      <p:bldP spid="7199" grpId="0" animBg="1" autoUpdateAnimBg="0"/>
      <p:bldP spid="7199" grpId="1" animBg="1" autoUpdateAnimBg="0"/>
      <p:bldP spid="7200" grpId="0" animBg="1" autoUpdateAnimBg="0"/>
      <p:bldP spid="7201" grpId="0" animBg="1" autoUpdateAnimBg="0"/>
      <p:bldP spid="7201" grpId="1" animBg="1" autoUpdateAnimBg="0"/>
      <p:bldP spid="7202" grpId="0" animBg="1" autoUpdateAnimBg="0"/>
      <p:bldP spid="7202" grpId="1" animBg="1" autoUpdateAnimBg="0"/>
      <p:bldP spid="7203" grpId="0" animBg="1" autoUpdateAnimBg="0"/>
      <p:bldP spid="7203" grpId="1" animBg="1" autoUpdateAnimBg="0"/>
      <p:bldP spid="7204" grpId="0" animBg="1" autoUpdateAnimBg="0"/>
      <p:bldP spid="7204" grpId="1" animBg="1" autoUpdateAnimBg="0"/>
      <p:bldP spid="7205" grpId="0" animBg="1" autoUpdateAnimBg="0"/>
      <p:bldP spid="7205" grpId="1" animBg="1" autoUpdateAnimBg="0"/>
      <p:bldP spid="7206" grpId="0" animBg="1" autoUpdateAnimBg="0"/>
      <p:bldP spid="7206" grpId="1" animBg="1" autoUpdateAnimBg="0"/>
      <p:bldP spid="7207" grpId="0" animBg="1" autoUpdateAnimBg="0"/>
      <p:bldP spid="7207" grpId="1" animBg="1" autoUpdateAnimBg="0"/>
      <p:bldP spid="7208" grpId="0" animBg="1" autoUpdateAnimBg="0"/>
      <p:bldP spid="7208" grpId="1" animBg="1" autoUpdateAnimBg="0"/>
      <p:bldP spid="7209" grpId="0" animBg="1" autoUpdateAnimBg="0"/>
      <p:bldP spid="7209" grpId="1" animBg="1" autoUpdateAnimBg="0"/>
      <p:bldP spid="7210" grpId="0" animBg="1" autoUpdateAnimBg="0"/>
      <p:bldP spid="7210" grpId="1" animBg="1" autoUpdateAnimBg="0"/>
      <p:bldP spid="7211" grpId="0" animBg="1" autoUpdateAnimBg="0"/>
      <p:bldP spid="7211" grpId="1" animBg="1" autoUpdateAnimBg="0"/>
      <p:bldP spid="7212" grpId="0" animBg="1" autoUpdateAnimBg="0"/>
      <p:bldP spid="7212" grpId="1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152400" y="152400"/>
          <a:ext cx="8915400" cy="6602413"/>
        </p:xfrm>
        <a:graphic>
          <a:graphicData uri="http://schemas.openxmlformats.org/drawingml/2006/table">
            <a:tbl>
              <a:tblPr/>
              <a:tblGrid>
                <a:gridCol w="742950"/>
                <a:gridCol w="3302000"/>
                <a:gridCol w="1155700"/>
                <a:gridCol w="3714750"/>
              </a:tblGrid>
              <a:tr h="64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Tên đồ vật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Số lượng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Dùng để làm gì?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2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7.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8.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11.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16.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</a:rPr>
                        <a:t>17.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Bát hoa 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Thìa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Chảo có tay cầm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Cái cốc in hoa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Chén to có tai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Đĩa hoa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Ghế tựa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Cái kiềng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Thớt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Con dao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Cái thang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Cái giá treo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Bàn có hai ngăn kéo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Bàn học sinh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Chổi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Cái nồi có hai quai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Cây đàn ghi-ta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đựng thức ăn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xúc thức ăn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rán, xào thức ăn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Uống nước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Uống trà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Đựng thức ăn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ngồi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bắc bếp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Kê thái thịt, rau, chặt xương…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thái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trèo lên cao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treo mũ, áo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làm việc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học tập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Để quét nhà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Nấu thức ăn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Chơi nhạc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8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352800" y="381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Luyện từ và câu</a:t>
            </a: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10245" name="LOP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162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images"/>
          <p:cNvPicPr>
            <a:picLocks noChangeAspect="1" noChangeArrowheads="1"/>
          </p:cNvPicPr>
          <p:nvPr/>
        </p:nvPicPr>
        <p:blipFill>
          <a:blip r:embed="rId5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5105400" cy="5181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0" y="2895600"/>
            <a:ext cx="2362200" cy="2098675"/>
          </a:xfrm>
          <a:prstGeom prst="rect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</a:rPr>
              <a:t> </a:t>
            </a:r>
            <a:r>
              <a:rPr lang="en-US" altLang="en-US" sz="3200" b="0">
                <a:solidFill>
                  <a:srgbClr val="0000FF"/>
                </a:solidFill>
              </a:rPr>
              <a:t>Thùng</a:t>
            </a:r>
            <a:r>
              <a:rPr lang="en-US" sz="3200" b="0">
                <a:solidFill>
                  <a:srgbClr val="0000FF"/>
                </a:solidFill>
              </a:rPr>
              <a:t> </a:t>
            </a:r>
            <a:r>
              <a:rPr lang="en-US" altLang="en-US" sz="3200" b="0">
                <a:solidFill>
                  <a:srgbClr val="0000FF"/>
                </a:solidFill>
              </a:rPr>
              <a:t>đựng </a:t>
            </a:r>
          </a:p>
          <a:p>
            <a:pPr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</a:rPr>
              <a:t>rác </a:t>
            </a:r>
            <a:r>
              <a:rPr lang="en-US" altLang="en-US" sz="3200" b="0">
                <a:solidFill>
                  <a:srgbClr val="0000FF"/>
                </a:solidFill>
                <a:latin typeface=".VnTime" pitchFamily="34" charset="0"/>
              </a:rPr>
              <a:t>®Ó ®ùng </a:t>
            </a:r>
          </a:p>
          <a:p>
            <a:pPr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itchFamily="34" charset="0"/>
              </a:rPr>
              <a:t>r¸c</a:t>
            </a:r>
            <a:r>
              <a:rPr lang="en-US" altLang="en-US" sz="3200" b="0">
                <a:solidFill>
                  <a:srgbClr val="FFFF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-74613" y="1676400"/>
            <a:ext cx="2208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0">
                <a:solidFill>
                  <a:srgbClr val="00FF99"/>
                </a:solidFill>
                <a:latin typeface="Arial Unicode MS" pitchFamily="34" charset="-128"/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Cái gì đây ?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76200" y="914400"/>
            <a:ext cx="8839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Từ ngữ về đồ dùng và công việc trong nhà.</a:t>
            </a:r>
          </a:p>
        </p:txBody>
      </p:sp>
      <p:pic>
        <p:nvPicPr>
          <p:cNvPr id="9225" name="Picture 10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5300" y="-495300"/>
            <a:ext cx="914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49294" y="4763294"/>
            <a:ext cx="26670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34300" y="-495300"/>
            <a:ext cx="914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4300" y="49149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</p:childTnLst>
        </p:cTn>
      </p:par>
    </p:tnLst>
    <p:bldLst>
      <p:bldP spid="10247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200400" y="533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Luyện từ và câu</a:t>
            </a:r>
          </a:p>
        </p:txBody>
      </p:sp>
      <p:pic>
        <p:nvPicPr>
          <p:cNvPr id="11269" name="LOP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162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DSCN03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6667" r="2777" b="8333"/>
          <a:stretch>
            <a:fillRect/>
          </a:stretch>
        </p:blipFill>
        <p:spPr bwMode="auto">
          <a:xfrm>
            <a:off x="2441575" y="1905000"/>
            <a:ext cx="4875213" cy="4876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73025" y="3276600"/>
            <a:ext cx="2435225" cy="121602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>
                <a:solidFill>
                  <a:srgbClr val="0000FF"/>
                </a:solidFill>
              </a:rPr>
              <a:t>   Cái xô </a:t>
            </a:r>
            <a:r>
              <a:rPr lang="en-US" altLang="en-US" sz="2800" b="0">
                <a:solidFill>
                  <a:srgbClr val="0000FF"/>
                </a:solidFill>
                <a:latin typeface=".VnTime" pitchFamily="34" charset="0"/>
              </a:rPr>
              <a:t>®Ó </a:t>
            </a:r>
          </a:p>
          <a:p>
            <a:pPr>
              <a:spcBef>
                <a:spcPct val="50000"/>
              </a:spcBef>
            </a:pPr>
            <a:r>
              <a:rPr lang="en-US" altLang="en-US" sz="2800" b="0">
                <a:solidFill>
                  <a:srgbClr val="0000FF"/>
                </a:solidFill>
                <a:latin typeface=".VnTime" pitchFamily="34" charset="0"/>
              </a:rPr>
              <a:t>®ùng 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</a:rPr>
              <a:t>nước</a:t>
            </a:r>
            <a:endParaRPr lang="en-US" altLang="en-US" sz="4800" b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-74613" y="1752600"/>
            <a:ext cx="2436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0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en-US" sz="2800" b="0">
                <a:solidFill>
                  <a:srgbClr val="FF0000"/>
                </a:solidFill>
              </a:rPr>
              <a:t>Đây là cái gì ?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76200" y="1096963"/>
            <a:ext cx="876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Từ ngữ về đồ dùng và công việc trong nhà.</a:t>
            </a:r>
          </a:p>
        </p:txBody>
      </p:sp>
      <p:pic>
        <p:nvPicPr>
          <p:cNvPr id="10249" name="Picture 10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1794" y="-456407"/>
            <a:ext cx="9906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354094" y="4915694"/>
            <a:ext cx="19812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96200" y="-457200"/>
            <a:ext cx="99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 descr="200709100131479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5575" y="4648200"/>
            <a:ext cx="198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  <p:bldLst>
      <p:bldP spid="11271" grpId="0" bldLvl="0" animBg="1" autoUpdateAnimBg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841</Words>
  <Application>Microsoft Office PowerPoint</Application>
  <PresentationFormat>On-screen Show (4:3)</PresentationFormat>
  <Paragraphs>287</Paragraphs>
  <Slides>19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1_Default Design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tan</cp:lastModifiedBy>
  <cp:revision>31</cp:revision>
  <dcterms:created xsi:type="dcterms:W3CDTF">2009-06-28T18:14:13Z</dcterms:created>
  <dcterms:modified xsi:type="dcterms:W3CDTF">2018-11-14T02:06:10Z</dcterms:modified>
</cp:coreProperties>
</file>