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Lst>
  <p:notesMasterIdLst>
    <p:notesMasterId r:id="rId26"/>
  </p:notesMasterIdLst>
  <p:sldIdLst>
    <p:sldId id="319" r:id="rId4"/>
    <p:sldId id="320" r:id="rId5"/>
    <p:sldId id="321" r:id="rId6"/>
    <p:sldId id="322" r:id="rId7"/>
    <p:sldId id="323" r:id="rId8"/>
    <p:sldId id="313" r:id="rId9"/>
    <p:sldId id="338" r:id="rId10"/>
    <p:sldId id="295" r:id="rId11"/>
    <p:sldId id="325" r:id="rId12"/>
    <p:sldId id="326" r:id="rId13"/>
    <p:sldId id="327" r:id="rId14"/>
    <p:sldId id="328" r:id="rId15"/>
    <p:sldId id="336" r:id="rId16"/>
    <p:sldId id="337" r:id="rId17"/>
    <p:sldId id="330" r:id="rId18"/>
    <p:sldId id="331" r:id="rId19"/>
    <p:sldId id="332" r:id="rId20"/>
    <p:sldId id="333" r:id="rId21"/>
    <p:sldId id="334" r:id="rId22"/>
    <p:sldId id="335" r:id="rId23"/>
    <p:sldId id="329" r:id="rId24"/>
    <p:sldId id="32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CC99"/>
    <a:srgbClr val="FF0000"/>
    <a:srgbClr val="CCFF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718" autoAdjust="0"/>
  </p:normalViewPr>
  <p:slideViewPr>
    <p:cSldViewPr>
      <p:cViewPr>
        <p:scale>
          <a:sx n="82" d="100"/>
          <a:sy n="82" d="100"/>
        </p:scale>
        <p:origin x="-1026"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7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873879-0759-45ED-BA18-C40F4D1B1C17}" type="datetimeFigureOut">
              <a:rPr lang="en-US" smtClean="0"/>
              <a:pPr/>
              <a:t>11/11/2018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3B229E-EE62-4EAE-BF5C-F9B6BA17B83F}" type="slidenum">
              <a:rPr lang="en-US" smtClean="0"/>
              <a:pPr/>
              <a:t>‹#›</a:t>
            </a:fld>
            <a:endParaRPr lang="en-US"/>
          </a:p>
        </p:txBody>
      </p:sp>
    </p:spTree>
    <p:extLst>
      <p:ext uri="{BB962C8B-B14F-4D97-AF65-F5344CB8AC3E}">
        <p14:creationId xmlns:p14="http://schemas.microsoft.com/office/powerpoint/2010/main" val="1692400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287156-F747-462D-BF5E-3399ECFE55E1}" type="datetimeFigureOut">
              <a:rPr lang="en-US" smtClean="0"/>
              <a:pPr/>
              <a:t>11/11/2018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85C42-BCCF-4FAE-A61C-9901AD43EF3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287156-F747-462D-BF5E-3399ECFE55E1}" type="datetimeFigureOut">
              <a:rPr lang="en-US" smtClean="0"/>
              <a:pPr/>
              <a:t>11/11/2018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85C42-BCCF-4FAE-A61C-9901AD43EF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287156-F747-462D-BF5E-3399ECFE55E1}" type="datetimeFigureOut">
              <a:rPr lang="en-US" smtClean="0"/>
              <a:pPr/>
              <a:t>11/11/2018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85C42-BCCF-4FAE-A61C-9901AD43EF3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pPr>
              <a:defRPr/>
            </a:pPr>
            <a:fld id="{270D3600-93BC-4D47-B981-4A8C3E3C5833}" type="slidenum">
              <a:rPr lang="en-US"/>
              <a:pPr>
                <a:defRPr/>
              </a:pPr>
              <a:t>‹#›</a:t>
            </a:fld>
            <a:endParaRPr lang="en-US"/>
          </a:p>
        </p:txBody>
      </p:sp>
    </p:spTree>
    <p:extLst>
      <p:ext uri="{BB962C8B-B14F-4D97-AF65-F5344CB8AC3E}">
        <p14:creationId xmlns:p14="http://schemas.microsoft.com/office/powerpoint/2010/main" val="3102527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12AB95-8E87-4E65-9F3A-E38803F3AC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6466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6B9CA8-3E83-46A9-93C4-095BAC74BAC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92961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C6B083-0B0B-44EA-AE53-A5C8418A51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93351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57DB621-842B-4470-8742-EDC787D989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6887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2C7161E-5225-4BD8-8B2D-EB74235834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4857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F2E38A5-999A-41C0-A64E-AB4E635887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18260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886595D-4BEA-48A7-9A93-83F27ECF8A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2671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287156-F747-462D-BF5E-3399ECFE55E1}" type="datetimeFigureOut">
              <a:rPr lang="en-US" smtClean="0"/>
              <a:pPr/>
              <a:t>11/11/2018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85C42-BCCF-4FAE-A61C-9901AD43EF3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BE5C2DE-0B3C-43DD-836B-FD63BFEEFD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0552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72BCA4-C136-4F69-9DC2-82BD4E5B91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75048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D56B39-EEDD-4F95-9916-317B41A749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79208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803CBE-821E-4F61-BA4B-F273AA98A7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26634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E49550C-ABBA-4C45-BD46-3ABA6EBC00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397274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12AB95-8E87-4E65-9F3A-E38803F3AC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94163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6B9CA8-3E83-46A9-93C4-095BAC74BAC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882260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C6B083-0B0B-44EA-AE53-A5C8418A51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317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57DB621-842B-4470-8742-EDC787D989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687110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2C7161E-5225-4BD8-8B2D-EB74235834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1448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287156-F747-462D-BF5E-3399ECFE55E1}" type="datetimeFigureOut">
              <a:rPr lang="en-US" smtClean="0"/>
              <a:pPr/>
              <a:t>11/11/2018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85C42-BCCF-4FAE-A61C-9901AD43EF36}"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F2E38A5-999A-41C0-A64E-AB4E635887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28887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886595D-4BEA-48A7-9A93-83F27ECF8A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53256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BE5C2DE-0B3C-43DD-836B-FD63BFEEFD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52716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72BCA4-C136-4F69-9DC2-82BD4E5B91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04986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D56B39-EEDD-4F95-9916-317B41A749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9866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803CBE-821E-4F61-BA4B-F273AA98A7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45732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E49550C-ABBA-4C45-BD46-3ABA6EBC00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185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287156-F747-462D-BF5E-3399ECFE55E1}" type="datetimeFigureOut">
              <a:rPr lang="en-US" smtClean="0"/>
              <a:pPr/>
              <a:t>11/11/2018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C85C42-BCCF-4FAE-A61C-9901AD43EF3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287156-F747-462D-BF5E-3399ECFE55E1}" type="datetimeFigureOut">
              <a:rPr lang="en-US" smtClean="0"/>
              <a:pPr/>
              <a:t>11/11/2018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C85C42-BCCF-4FAE-A61C-9901AD43EF3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287156-F747-462D-BF5E-3399ECFE55E1}" type="datetimeFigureOut">
              <a:rPr lang="en-US" smtClean="0"/>
              <a:pPr/>
              <a:t>11/11/2018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C85C42-BCCF-4FAE-A61C-9901AD43EF3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287156-F747-462D-BF5E-3399ECFE55E1}" type="datetimeFigureOut">
              <a:rPr lang="en-US" smtClean="0"/>
              <a:pPr/>
              <a:t>11/11/2018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C85C42-BCCF-4FAE-A61C-9901AD43EF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287156-F747-462D-BF5E-3399ECFE55E1}" type="datetimeFigureOut">
              <a:rPr lang="en-US" smtClean="0"/>
              <a:pPr/>
              <a:t>11/11/2018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C85C42-BCCF-4FAE-A61C-9901AD43EF3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287156-F747-462D-BF5E-3399ECFE55E1}" type="datetimeFigureOut">
              <a:rPr lang="en-US" smtClean="0"/>
              <a:pPr/>
              <a:t>11/11/2018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C85C42-BCCF-4FAE-A61C-9901AD43EF3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287156-F747-462D-BF5E-3399ECFE55E1}" type="datetimeFigureOut">
              <a:rPr lang="en-US" smtClean="0"/>
              <a:pPr/>
              <a:t>11/11/2018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C85C42-BCCF-4FAE-A61C-9901AD43EF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fontAlgn="base">
              <a:spcBef>
                <a:spcPct val="0"/>
              </a:spcBef>
              <a:spcAft>
                <a:spcPct val="0"/>
              </a:spcAft>
              <a:defRPr/>
            </a:pPr>
            <a:fld id="{99033111-D8CF-4153-897D-32F6901F2B3C}"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66670539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fontAlgn="base">
              <a:spcBef>
                <a:spcPct val="0"/>
              </a:spcBef>
              <a:spcAft>
                <a:spcPct val="0"/>
              </a:spcAft>
              <a:defRPr/>
            </a:pPr>
            <a:fld id="{99033111-D8CF-4153-897D-32F6901F2B3C}"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78657001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8" Type="http://schemas.openxmlformats.org/officeDocument/2006/relationships/slide" Target="slide13.xml"/><Relationship Id="rId13" Type="http://schemas.microsoft.com/office/2007/relationships/hdphoto" Target="../media/hdphoto4.wdp"/><Relationship Id="rId3" Type="http://schemas.openxmlformats.org/officeDocument/2006/relationships/image" Target="../media/image18.png"/><Relationship Id="rId7" Type="http://schemas.microsoft.com/office/2007/relationships/hdphoto" Target="../media/hdphoto2.wdp"/><Relationship Id="rId12" Type="http://schemas.openxmlformats.org/officeDocument/2006/relationships/image" Target="../media/image21.png"/><Relationship Id="rId2" Type="http://schemas.openxmlformats.org/officeDocument/2006/relationships/slide" Target="slide14.xml"/><Relationship Id="rId1" Type="http://schemas.openxmlformats.org/officeDocument/2006/relationships/slideLayout" Target="../slideLayouts/slideLayout25.xml"/><Relationship Id="rId6" Type="http://schemas.openxmlformats.org/officeDocument/2006/relationships/image" Target="../media/image19.png"/><Relationship Id="rId11" Type="http://schemas.openxmlformats.org/officeDocument/2006/relationships/slide" Target="slide16.xml"/><Relationship Id="rId5" Type="http://schemas.openxmlformats.org/officeDocument/2006/relationships/slide" Target="slide15.xml"/><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 Target="slide12.xml"/><Relationship Id="rId1" Type="http://schemas.openxmlformats.org/officeDocument/2006/relationships/slideLayout" Target="../slideLayouts/slideLayout25.xml"/><Relationship Id="rId4" Type="http://schemas.openxmlformats.org/officeDocument/2006/relationships/image" Target="file:///C:\Program%20Files\HuongViet\TRIVIETTIEUHOC2.0\Adh\thu706_13.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 Target="slide12.xml"/><Relationship Id="rId1" Type="http://schemas.openxmlformats.org/officeDocument/2006/relationships/slideLayout" Target="../slideLayouts/slideLayout25.xml"/><Relationship Id="rId4" Type="http://schemas.openxmlformats.org/officeDocument/2006/relationships/image" Target="file:///C:\Program%20Files\HuongViet\TRIVIETTIEUHOC2.0\Adh\thu707_14.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 Target="slide12.xml"/><Relationship Id="rId1" Type="http://schemas.openxmlformats.org/officeDocument/2006/relationships/slideLayout" Target="../slideLayouts/slideLayout25.xml"/><Relationship Id="rId4" Type="http://schemas.openxmlformats.org/officeDocument/2006/relationships/image" Target="file:///C:\Program%20Files\HuongViet\TRIVIETTIEUHOC2.0\Adh\thu719_151.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 Target="slide12.xml"/><Relationship Id="rId1" Type="http://schemas.openxmlformats.org/officeDocument/2006/relationships/slideLayout" Target="../slideLayouts/slideLayout25.xml"/><Relationship Id="rId4" Type="http://schemas.openxmlformats.org/officeDocument/2006/relationships/image" Target="file:///C:\Program%20Files\HuongViet\TRIVIETTIEUHOC2.0\Adh\thu708_16.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14.x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slides/_rels/slide20.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image" Target="../media/image33.wmf"/><Relationship Id="rId3" Type="http://schemas.openxmlformats.org/officeDocument/2006/relationships/slideLayout" Target="../slideLayouts/slideLayout36.xml"/><Relationship Id="rId7" Type="http://schemas.openxmlformats.org/officeDocument/2006/relationships/oleObject" Target="../embeddings/oleObject2.bin"/><Relationship Id="rId12" Type="http://schemas.openxmlformats.org/officeDocument/2006/relationships/image" Target="../media/image32.gif"/><Relationship Id="rId2" Type="http://schemas.openxmlformats.org/officeDocument/2006/relationships/audio" Target="../media/audio2.wav"/><Relationship Id="rId1" Type="http://schemas.openxmlformats.org/officeDocument/2006/relationships/vmlDrawing" Target="../drawings/vmlDrawing1.vml"/><Relationship Id="rId6" Type="http://schemas.openxmlformats.org/officeDocument/2006/relationships/image" Target="../media/image26.wmf"/><Relationship Id="rId11" Type="http://schemas.openxmlformats.org/officeDocument/2006/relationships/image" Target="../media/image31.gif"/><Relationship Id="rId5" Type="http://schemas.openxmlformats.org/officeDocument/2006/relationships/oleObject" Target="../embeddings/oleObject1.bin"/><Relationship Id="rId10" Type="http://schemas.openxmlformats.org/officeDocument/2006/relationships/image" Target="../media/image30.png"/><Relationship Id="rId4" Type="http://schemas.openxmlformats.org/officeDocument/2006/relationships/image" Target="../media/image28.png"/><Relationship Id="rId9" Type="http://schemas.openxmlformats.org/officeDocument/2006/relationships/image" Target="../media/image29.gif"/><Relationship Id="rId14" Type="http://schemas.openxmlformats.org/officeDocument/2006/relationships/image" Target="../media/image34.gif"/></Relationships>
</file>

<file path=ppt/slides/_rels/slide2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slideLayout" Target="../slideLayouts/slideLayout26.xml"/><Relationship Id="rId1" Type="http://schemas.openxmlformats.org/officeDocument/2006/relationships/audio" Target="file:///D:\Nhac\Nhac%20thieu%20nhi\Trai-Dat-Nay-La-Cua-Chung-Minh.mp3" TargetMode="External"/><Relationship Id="rId6" Type="http://schemas.openxmlformats.org/officeDocument/2006/relationships/image" Target="../media/image36.gif"/><Relationship Id="rId5" Type="http://schemas.openxmlformats.org/officeDocument/2006/relationships/image" Target="../media/image28.png"/><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9.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noChangeAspect="1"/>
          </p:cNvGrpSpPr>
          <p:nvPr/>
        </p:nvGrpSpPr>
        <p:grpSpPr bwMode="auto">
          <a:xfrm rot="5400000" flipV="1">
            <a:off x="-3238500" y="3238500"/>
            <a:ext cx="6858000" cy="381000"/>
            <a:chOff x="0" y="0"/>
            <a:chExt cx="5616" cy="340"/>
          </a:xfrm>
        </p:grpSpPr>
        <p:pic>
          <p:nvPicPr>
            <p:cNvPr id="7179" name="Picture 3" descr="class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872"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4" descr="class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2" y="0"/>
              <a:ext cx="1872"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5" descr="class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4" y="0"/>
              <a:ext cx="1872"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6"/>
          <p:cNvGrpSpPr>
            <a:grpSpLocks noChangeAspect="1"/>
          </p:cNvGrpSpPr>
          <p:nvPr/>
        </p:nvGrpSpPr>
        <p:grpSpPr bwMode="auto">
          <a:xfrm rot="5400000" flipV="1">
            <a:off x="5448300" y="3238500"/>
            <a:ext cx="6858000" cy="381000"/>
            <a:chOff x="0" y="0"/>
            <a:chExt cx="5616" cy="340"/>
          </a:xfrm>
        </p:grpSpPr>
        <p:pic>
          <p:nvPicPr>
            <p:cNvPr id="7176" name="Picture 3" descr="class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872"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4" descr="class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2" y="0"/>
              <a:ext cx="1872"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5" descr="class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4" y="0"/>
              <a:ext cx="1872"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04" name="Text Box 12"/>
          <p:cNvSpPr txBox="1">
            <a:spLocks noChangeArrowheads="1"/>
          </p:cNvSpPr>
          <p:nvPr/>
        </p:nvSpPr>
        <p:spPr bwMode="auto">
          <a:xfrm>
            <a:off x="3810000" y="1143000"/>
            <a:ext cx="15700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i="1" smtClean="0">
                <a:solidFill>
                  <a:srgbClr val="0000CC"/>
                </a:solidFill>
              </a:rPr>
              <a:t>Bà cháu</a:t>
            </a:r>
          </a:p>
        </p:txBody>
      </p:sp>
      <p:pic>
        <p:nvPicPr>
          <p:cNvPr id="8205" name="Picture 13" descr="Ba ch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75" y="0"/>
            <a:ext cx="8483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6" name="AutoShape 14"/>
          <p:cNvSpPr>
            <a:spLocks noChangeArrowheads="1"/>
          </p:cNvSpPr>
          <p:nvPr/>
        </p:nvSpPr>
        <p:spPr bwMode="auto">
          <a:xfrm>
            <a:off x="190500" y="-46038"/>
            <a:ext cx="2665413" cy="1773238"/>
          </a:xfrm>
          <a:prstGeom prst="irregularSeal1">
            <a:avLst/>
          </a:prstGeom>
          <a:solidFill>
            <a:srgbClr val="FF3300"/>
          </a:solidFill>
          <a:ln w="9525">
            <a:solidFill>
              <a:schemeClr val="accent2"/>
            </a:solidFill>
            <a:miter lim="800000"/>
            <a:headEnd/>
            <a:tailEnd/>
          </a:ln>
        </p:spPr>
        <p:txBody>
          <a:bodyPr wrap="none" anchor="ctr"/>
          <a:lstStyle/>
          <a:p>
            <a:pPr algn="ctr" fontAlgn="base">
              <a:spcBef>
                <a:spcPct val="0"/>
              </a:spcBef>
              <a:spcAft>
                <a:spcPct val="0"/>
              </a:spcAft>
            </a:pPr>
            <a:r>
              <a:rPr lang="en-US" sz="2000" b="1" smtClean="0">
                <a:solidFill>
                  <a:srgbClr val="FFFFFF"/>
                </a:solidFill>
                <a:latin typeface="Lucida Sans Unicode" pitchFamily="34" charset="0"/>
              </a:rPr>
              <a:t>SGK Trang 86</a:t>
            </a:r>
          </a:p>
        </p:txBody>
      </p:sp>
      <p:sp>
        <p:nvSpPr>
          <p:cNvPr id="2" name="Title 1"/>
          <p:cNvSpPr>
            <a:spLocks noGrp="1"/>
          </p:cNvSpPr>
          <p:nvPr>
            <p:ph type="title" sz="quarter"/>
          </p:nvPr>
        </p:nvSpPr>
        <p:spPr/>
        <p:txBody>
          <a:bodyPr/>
          <a:lstStyle/>
          <a:p>
            <a:endParaRPr lang="en-US" smtClean="0"/>
          </a:p>
        </p:txBody>
      </p:sp>
    </p:spTree>
    <p:extLst>
      <p:ext uri="{BB962C8B-B14F-4D97-AF65-F5344CB8AC3E}">
        <p14:creationId xmlns:p14="http://schemas.microsoft.com/office/powerpoint/2010/main" val="2456266746"/>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8205"/>
                                        </p:tgtEl>
                                        <p:attrNameLst>
                                          <p:attrName>style.visibility</p:attrName>
                                        </p:attrNameLst>
                                      </p:cBhvr>
                                      <p:to>
                                        <p:strVal val="visible"/>
                                      </p:to>
                                    </p:set>
                                    <p:animEffect transition="in" filter="barn(inVertical)">
                                      <p:cBhvr>
                                        <p:cTn id="15" dur="500"/>
                                        <p:tgtEl>
                                          <p:spTgt spid="820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204"/>
                                        </p:tgtEl>
                                        <p:attrNameLst>
                                          <p:attrName>style.visibility</p:attrName>
                                        </p:attrNameLst>
                                      </p:cBhvr>
                                      <p:to>
                                        <p:strVal val="visible"/>
                                      </p:to>
                                    </p:set>
                                    <p:animEffect transition="in" filter="blinds(horizontal)">
                                      <p:cBhvr>
                                        <p:cTn id="20" dur="500"/>
                                        <p:tgtEl>
                                          <p:spTgt spid="820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8206"/>
                                        </p:tgtEl>
                                        <p:attrNameLst>
                                          <p:attrName>style.visibility</p:attrName>
                                        </p:attrNameLst>
                                      </p:cBhvr>
                                      <p:to>
                                        <p:strVal val="visible"/>
                                      </p:to>
                                    </p:set>
                                    <p:animEffect transition="in" filter="checkerboard(across)">
                                      <p:cBhvr>
                                        <p:cTn id="25" dur="500"/>
                                        <p:tgtEl>
                                          <p:spTgt spid="820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2" presetClass="entr" presetSubtype="0" fill="hold" grpId="0" nodeType="clickEffect" nodePh="1">
                                  <p:stCondLst>
                                    <p:cond delay="0"/>
                                  </p:stCondLst>
                                  <p:endCondLst>
                                    <p:cond evt="begin" delay="0">
                                      <p:tn val="28"/>
                                    </p:cond>
                                  </p:end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4" grpId="0" autoUpdateAnimBg="0"/>
      <p:bldP spid="8206" grpId="0" animBg="1" autoUpdateAnimBg="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44475" y="1839913"/>
            <a:ext cx="835977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3200" i="1" smtClean="0">
                <a:solidFill>
                  <a:srgbClr val="FF0000"/>
                </a:solidFill>
                <a:latin typeface="Times New Roman" pitchFamily="18" charset="0"/>
                <a:cs typeface="Times New Roman" pitchFamily="18" charset="0"/>
              </a:rPr>
              <a:t>Trước khi gặp cô tiên ba bà cháu rau cháo nuôi nhau nhưng cảnh nhà lúc nào cũng đầm ấm</a:t>
            </a:r>
          </a:p>
        </p:txBody>
      </p:sp>
      <p:sp>
        <p:nvSpPr>
          <p:cNvPr id="5" name="Rounded Rectangle 4"/>
          <p:cNvSpPr/>
          <p:nvPr/>
        </p:nvSpPr>
        <p:spPr>
          <a:xfrm>
            <a:off x="228600" y="152400"/>
            <a:ext cx="8305800" cy="14478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base">
              <a:spcBef>
                <a:spcPct val="0"/>
              </a:spcBef>
              <a:spcAft>
                <a:spcPct val="0"/>
              </a:spcAft>
              <a:defRPr/>
            </a:pP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Câu</a:t>
            </a:r>
            <a:r>
              <a:rPr lang="en-US" sz="4000" b="1" dirty="0">
                <a:solidFill>
                  <a:srgbClr val="0000FF"/>
                </a:solidFill>
                <a:latin typeface="Times New Roman" pitchFamily="18" charset="0"/>
                <a:cs typeface="Times New Roman" pitchFamily="18" charset="0"/>
              </a:rPr>
              <a:t> 1:Trước </a:t>
            </a:r>
            <a:r>
              <a:rPr lang="en-US" sz="4000" b="1" dirty="0" err="1">
                <a:solidFill>
                  <a:srgbClr val="0000FF"/>
                </a:solidFill>
                <a:latin typeface="Times New Roman" pitchFamily="18" charset="0"/>
                <a:cs typeface="Times New Roman" pitchFamily="18" charset="0"/>
              </a:rPr>
              <a:t>khi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gặp</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cô</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tiên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ba</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bà</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cháu</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sống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như</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thế</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nào</a:t>
            </a:r>
            <a:r>
              <a:rPr lang="en-US" sz="4000" b="1" dirty="0">
                <a:solidFill>
                  <a:srgbClr val="0000FF"/>
                </a:solidFill>
                <a:latin typeface="Times New Roman" pitchFamily="18" charset="0"/>
                <a:cs typeface="Times New Roman" pitchFamily="18" charset="0"/>
              </a:rPr>
              <a:t> ?</a:t>
            </a:r>
          </a:p>
          <a:p>
            <a:pPr algn="ctr" fontAlgn="base">
              <a:spcBef>
                <a:spcPct val="0"/>
              </a:spcBef>
              <a:spcAft>
                <a:spcPct val="0"/>
              </a:spcAft>
              <a:defRPr/>
            </a:pPr>
            <a:endParaRPr lang="en-US" dirty="0">
              <a:solidFill>
                <a:srgbClr val="FFFFFF"/>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0"/>
            <a:ext cx="3886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048000"/>
            <a:ext cx="5257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31132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par>
                                <p:cTn id="21" presetID="3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ppt_w</p:attrName>
                                        </p:attrNameLst>
                                      </p:cBhvr>
                                      <p:tavLst>
                                        <p:tav tm="0">
                                          <p:val>
                                            <p:fltVal val="0"/>
                                          </p:val>
                                        </p:tav>
                                        <p:tav tm="100000">
                                          <p:val>
                                            <p:strVal val="#ppt_w"/>
                                          </p:val>
                                        </p:tav>
                                      </p:tavLst>
                                    </p:anim>
                                    <p:anim calcmode="lin" valueType="num">
                                      <p:cBhvr>
                                        <p:cTn id="24" dur="1000" fill="hold"/>
                                        <p:tgtEl>
                                          <p:spTgt spid="2"/>
                                        </p:tgtEl>
                                        <p:attrNameLst>
                                          <p:attrName>ppt_h</p:attrName>
                                        </p:attrNameLst>
                                      </p:cBhvr>
                                      <p:tavLst>
                                        <p:tav tm="0">
                                          <p:val>
                                            <p:fltVal val="0"/>
                                          </p:val>
                                        </p:tav>
                                        <p:tav tm="100000">
                                          <p:val>
                                            <p:strVal val="#ppt_h"/>
                                          </p:val>
                                        </p:tav>
                                      </p:tavLst>
                                    </p:anim>
                                    <p:anim calcmode="lin" valueType="num">
                                      <p:cBhvr>
                                        <p:cTn id="25" dur="1000" fill="hold"/>
                                        <p:tgtEl>
                                          <p:spTgt spid="2"/>
                                        </p:tgtEl>
                                        <p:attrNameLst>
                                          <p:attrName>style.rotation</p:attrName>
                                        </p:attrNameLst>
                                      </p:cBhvr>
                                      <p:tavLst>
                                        <p:tav tm="0">
                                          <p:val>
                                            <p:fltVal val="90"/>
                                          </p:val>
                                        </p:tav>
                                        <p:tav tm="100000">
                                          <p:val>
                                            <p:fltVal val="0"/>
                                          </p:val>
                                        </p:tav>
                                      </p:tavLst>
                                    </p:anim>
                                    <p:animEffect transition="in" filter="fade">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0" y="304800"/>
            <a:ext cx="8534400" cy="18288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base">
              <a:spcBef>
                <a:spcPct val="0"/>
              </a:spcBef>
              <a:spcAft>
                <a:spcPct val="0"/>
              </a:spcAft>
              <a:defRPr/>
            </a:pPr>
            <a:r>
              <a:rPr lang="en-US" sz="4000" b="1" dirty="0" err="1">
                <a:solidFill>
                  <a:srgbClr val="0000FF"/>
                </a:solidFill>
                <a:latin typeface="Times New Roman" pitchFamily="18" charset="0"/>
                <a:cs typeface="Times New Roman" pitchFamily="18" charset="0"/>
              </a:rPr>
              <a:t>Câu</a:t>
            </a:r>
            <a:r>
              <a:rPr lang="en-US" sz="4000" b="1" dirty="0">
                <a:solidFill>
                  <a:srgbClr val="0000FF"/>
                </a:solidFill>
                <a:latin typeface="Times New Roman" pitchFamily="18" charset="0"/>
                <a:cs typeface="Times New Roman" pitchFamily="18" charset="0"/>
              </a:rPr>
              <a:t> 2:Cô </a:t>
            </a:r>
            <a:r>
              <a:rPr lang="en-US" sz="4000" b="1" dirty="0" err="1">
                <a:solidFill>
                  <a:srgbClr val="0000FF"/>
                </a:solidFill>
                <a:latin typeface="Times New Roman" pitchFamily="18" charset="0"/>
                <a:cs typeface="Times New Roman" pitchFamily="18" charset="0"/>
              </a:rPr>
              <a:t>Tiên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cho</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hạt</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đào</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và</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nói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gì</a:t>
            </a:r>
            <a:r>
              <a:rPr lang="en-US" sz="4000" b="1" dirty="0">
                <a:solidFill>
                  <a:srgbClr val="0000FF"/>
                </a:solidFill>
                <a:latin typeface="Times New Roman" pitchFamily="18" charset="0"/>
                <a:cs typeface="Times New Roman" pitchFamily="18" charset="0"/>
              </a:rPr>
              <a:t>?</a:t>
            </a:r>
            <a:endParaRPr lang="en-US" dirty="0">
              <a:solidFill>
                <a:srgbClr val="FFFFFF"/>
              </a:solidFill>
            </a:endParaRPr>
          </a:p>
        </p:txBody>
      </p:sp>
      <p:sp>
        <p:nvSpPr>
          <p:cNvPr id="3" name="TextBox 2"/>
          <p:cNvSpPr txBox="1">
            <a:spLocks noChangeArrowheads="1"/>
          </p:cNvSpPr>
          <p:nvPr/>
        </p:nvSpPr>
        <p:spPr bwMode="auto">
          <a:xfrm>
            <a:off x="723900" y="5322888"/>
            <a:ext cx="79629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i="1" dirty="0" err="1" smtClean="0">
                <a:solidFill>
                  <a:srgbClr val="FF0000"/>
                </a:solidFill>
                <a:latin typeface="Times New Roman" pitchFamily="18" charset="0"/>
                <a:cs typeface="Times New Roman" pitchFamily="18" charset="0"/>
              </a:rPr>
              <a:t>Cô</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Tiên</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cho</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hạt</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đào</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và</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dặn</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Khi</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bà</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mất</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gieo</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hạt</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đào</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này</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lên</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mộ</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bà</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các</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cháu</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sẽ</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giàu</a:t>
            </a:r>
            <a:r>
              <a:rPr lang="en-US" sz="2800" b="1" i="1" dirty="0" smtClean="0">
                <a:solidFill>
                  <a:srgbClr val="FF0000"/>
                </a:solidFill>
                <a:latin typeface="Times New Roman" pitchFamily="18" charset="0"/>
                <a:cs typeface="Times New Roman" pitchFamily="18" charset="0"/>
              </a:rPr>
              <a:t> sang, sung </a:t>
            </a:r>
            <a:r>
              <a:rPr lang="en-US" sz="2800" b="1" i="1" dirty="0" err="1" smtClean="0">
                <a:solidFill>
                  <a:srgbClr val="FF0000"/>
                </a:solidFill>
                <a:latin typeface="Times New Roman" pitchFamily="18" charset="0"/>
                <a:cs typeface="Times New Roman" pitchFamily="18" charset="0"/>
              </a:rPr>
              <a:t>sướng</a:t>
            </a:r>
            <a:endParaRPr lang="en-US" sz="2800" b="1" i="1" dirty="0" smtClean="0">
              <a:solidFill>
                <a:srgbClr val="FF0000"/>
              </a:solidFill>
              <a:latin typeface="Times New Roman" pitchFamily="18" charset="0"/>
              <a:cs typeface="Times New Roman" pitchFamily="18" charset="0"/>
            </a:endParaRPr>
          </a:p>
        </p:txBody>
      </p:sp>
      <p:pic>
        <p:nvPicPr>
          <p:cNvPr id="4" name="Picture 11" descr="Picture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097088"/>
            <a:ext cx="7696200" cy="3189287"/>
          </a:xfrm>
          <a:prstGeom prst="rect">
            <a:avLst/>
          </a:prstGeom>
          <a:solidFill>
            <a:srgbClr val="CCFFCC"/>
          </a:solidFill>
          <a:ln w="9525">
            <a:solidFill>
              <a:srgbClr val="663300"/>
            </a:solidFill>
            <a:miter lim="800000"/>
            <a:headEnd/>
            <a:tailEnd/>
          </a:ln>
        </p:spPr>
      </p:pic>
    </p:spTree>
    <p:extLst>
      <p:ext uri="{BB962C8B-B14F-4D97-AF65-F5344CB8AC3E}">
        <p14:creationId xmlns:p14="http://schemas.microsoft.com/office/powerpoint/2010/main" val="3470552599"/>
      </p:ext>
    </p:extLst>
  </p:cSld>
  <p:clrMapOvr>
    <a:masterClrMapping/>
  </p:clrMapOvr>
  <p:transition>
    <p:sndAc>
      <p:stSnd>
        <p:snd r:embed="rId2" name="drumroll.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533400" y="2286000"/>
            <a:ext cx="8839200"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a:spcBef>
                <a:spcPct val="0"/>
              </a:spcBef>
              <a:spcAft>
                <a:spcPct val="0"/>
              </a:spcAft>
            </a:pPr>
            <a:endParaRPr lang="en-US" sz="4000" b="1" smtClean="0">
              <a:solidFill>
                <a:srgbClr val="000000"/>
              </a:solidFill>
              <a:latin typeface="Times New Roman" pitchFamily="18" charset="0"/>
              <a:cs typeface="Times New Roman" pitchFamily="18" charset="0"/>
            </a:endParaRPr>
          </a:p>
          <a:p>
            <a:pPr fontAlgn="base">
              <a:spcBef>
                <a:spcPct val="0"/>
              </a:spcBef>
              <a:spcAft>
                <a:spcPct val="0"/>
              </a:spcAft>
            </a:pPr>
            <a:r>
              <a:rPr lang="en-US" sz="4000" b="1" smtClean="0">
                <a:solidFill>
                  <a:srgbClr val="000000"/>
                </a:solidFill>
                <a:latin typeface="Times New Roman" pitchFamily="18" charset="0"/>
                <a:cs typeface="Times New Roman" pitchFamily="18" charset="0"/>
              </a:rPr>
              <a:t>b) </a:t>
            </a:r>
            <a:r>
              <a:rPr lang="en-US" sz="4400" b="1" smtClean="0">
                <a:solidFill>
                  <a:srgbClr val="000000"/>
                </a:solidFill>
                <a:latin typeface="Times New Roman" pitchFamily="18" charset="0"/>
                <a:cs typeface="Times New Roman" pitchFamily="18" charset="0"/>
              </a:rPr>
              <a:t>Hai anh em trở nên giàu có.</a:t>
            </a:r>
          </a:p>
          <a:p>
            <a:pPr fontAlgn="base">
              <a:spcBef>
                <a:spcPct val="0"/>
              </a:spcBef>
              <a:spcAft>
                <a:spcPct val="0"/>
              </a:spcAft>
            </a:pPr>
            <a:r>
              <a:rPr lang="en-US" sz="4400" b="1" smtClean="0">
                <a:solidFill>
                  <a:srgbClr val="000000"/>
                </a:solidFill>
                <a:latin typeface="Times New Roman" pitchFamily="18" charset="0"/>
                <a:cs typeface="Times New Roman" pitchFamily="18" charset="0"/>
              </a:rPr>
              <a:t>  </a:t>
            </a:r>
          </a:p>
        </p:txBody>
      </p:sp>
      <p:sp>
        <p:nvSpPr>
          <p:cNvPr id="5124" name="Rectangle 4"/>
          <p:cNvSpPr>
            <a:spLocks noChangeArrowheads="1"/>
          </p:cNvSpPr>
          <p:nvPr/>
        </p:nvSpPr>
        <p:spPr bwMode="auto">
          <a:xfrm>
            <a:off x="228600" y="3894138"/>
            <a:ext cx="8458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a:spcBef>
                <a:spcPct val="0"/>
              </a:spcBef>
              <a:spcAft>
                <a:spcPct val="0"/>
              </a:spcAft>
            </a:pPr>
            <a:r>
              <a:rPr lang="en-US" sz="4000" b="1" smtClean="0">
                <a:solidFill>
                  <a:srgbClr val="000000"/>
                </a:solidFill>
                <a:latin typeface="Times New Roman" pitchFamily="18" charset="0"/>
                <a:cs typeface="Times New Roman" pitchFamily="18" charset="0"/>
              </a:rPr>
              <a:t>  c) Hai anh em sống cô đơn vì không có bà. </a:t>
            </a:r>
          </a:p>
        </p:txBody>
      </p:sp>
      <p:sp>
        <p:nvSpPr>
          <p:cNvPr id="5125" name="Rectangle 5"/>
          <p:cNvSpPr>
            <a:spLocks noChangeArrowheads="1"/>
          </p:cNvSpPr>
          <p:nvPr/>
        </p:nvSpPr>
        <p:spPr bwMode="auto">
          <a:xfrm>
            <a:off x="381000" y="1524000"/>
            <a:ext cx="7924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a:spcBef>
                <a:spcPct val="0"/>
              </a:spcBef>
              <a:spcAft>
                <a:spcPct val="0"/>
              </a:spcAft>
            </a:pPr>
            <a:r>
              <a:rPr lang="en-US" sz="4400" b="1" smtClean="0">
                <a:solidFill>
                  <a:srgbClr val="000000"/>
                </a:solidFill>
                <a:latin typeface="Times New Roman" pitchFamily="18" charset="0"/>
                <a:cs typeface="Times New Roman" pitchFamily="18" charset="0"/>
              </a:rPr>
              <a:t>  </a:t>
            </a:r>
            <a:r>
              <a:rPr lang="en-US" sz="4000" b="1" smtClean="0">
                <a:solidFill>
                  <a:srgbClr val="000000"/>
                </a:solidFill>
                <a:latin typeface="Times New Roman" pitchFamily="18" charset="0"/>
                <a:cs typeface="Times New Roman" pitchFamily="18" charset="0"/>
              </a:rPr>
              <a:t>a) Hai anh em sống nghèo khổ.</a:t>
            </a:r>
          </a:p>
        </p:txBody>
      </p:sp>
      <p:sp>
        <p:nvSpPr>
          <p:cNvPr id="6" name="Title 5"/>
          <p:cNvSpPr>
            <a:spLocks noGrp="1"/>
          </p:cNvSpPr>
          <p:nvPr>
            <p:ph type="title"/>
          </p:nvPr>
        </p:nvSpPr>
        <p:spPr>
          <a:xfrm>
            <a:off x="495300" y="0"/>
            <a:ext cx="8229600" cy="1905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lstStyle/>
          <a:p>
            <a:pPr algn="just">
              <a:defRPr/>
            </a:pPr>
            <a:r>
              <a:rPr lang="en-US" sz="4000" b="1" dirty="0" err="1" smtClean="0">
                <a:solidFill>
                  <a:srgbClr val="0000FF"/>
                </a:solidFill>
                <a:latin typeface="Times New Roman" pitchFamily="18" charset="0"/>
                <a:cs typeface="Times New Roman" pitchFamily="18" charset="0"/>
              </a:rPr>
              <a:t>Câu</a:t>
            </a:r>
            <a:r>
              <a:rPr lang="en-US" sz="4000" b="1" dirty="0" smtClean="0">
                <a:solidFill>
                  <a:srgbClr val="0000FF"/>
                </a:solidFill>
                <a:latin typeface="Times New Roman" pitchFamily="18" charset="0"/>
                <a:cs typeface="Times New Roman" pitchFamily="18" charset="0"/>
              </a:rPr>
              <a:t> 3:Sau </a:t>
            </a:r>
            <a:r>
              <a:rPr lang="en-US" sz="4000" b="1" dirty="0" err="1">
                <a:solidFill>
                  <a:srgbClr val="0000FF"/>
                </a:solidFill>
                <a:latin typeface="Times New Roman" pitchFamily="18" charset="0"/>
                <a:cs typeface="Times New Roman" pitchFamily="18" charset="0"/>
              </a:rPr>
              <a:t>khi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bà</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mất</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hai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anh</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em</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sống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ra</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sao</a:t>
            </a:r>
            <a:r>
              <a:rPr lang="en-US" sz="4000" b="1" dirty="0">
                <a:solidFill>
                  <a:srgbClr val="0000FF"/>
                </a:solidFill>
                <a:latin typeface="Times New Roman" pitchFamily="18" charset="0"/>
                <a:cs typeface="Times New Roman" pitchFamily="18" charset="0"/>
              </a:rPr>
              <a:t>?</a:t>
            </a:r>
            <a:endParaRPr lang="en-US" dirty="0"/>
          </a:p>
        </p:txBody>
      </p:sp>
      <p:sp>
        <p:nvSpPr>
          <p:cNvPr id="2" name="TextBox 1"/>
          <p:cNvSpPr txBox="1">
            <a:spLocks noChangeArrowheads="1"/>
          </p:cNvSpPr>
          <p:nvPr/>
        </p:nvSpPr>
        <p:spPr bwMode="auto">
          <a:xfrm>
            <a:off x="533400" y="5465763"/>
            <a:ext cx="7924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4000" b="1" smtClean="0">
                <a:solidFill>
                  <a:srgbClr val="000000"/>
                </a:solidFill>
                <a:latin typeface="Times New Roman" pitchFamily="18" charset="0"/>
                <a:cs typeface="Times New Roman" pitchFamily="18" charset="0"/>
              </a:rPr>
              <a:t>d) Hai anh em nhớ bà và ra mộ bà </a:t>
            </a:r>
          </a:p>
        </p:txBody>
      </p:sp>
      <p:sp>
        <p:nvSpPr>
          <p:cNvPr id="12" name="Oval 7"/>
          <p:cNvSpPr>
            <a:spLocks noChangeArrowheads="1"/>
          </p:cNvSpPr>
          <p:nvPr/>
        </p:nvSpPr>
        <p:spPr bwMode="auto">
          <a:xfrm>
            <a:off x="550863" y="3205163"/>
            <a:ext cx="609600" cy="609600"/>
          </a:xfrm>
          <a:prstGeom prst="ellipse">
            <a:avLst/>
          </a:prstGeom>
          <a:noFill/>
          <a:ln w="38100">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vi-VN" smtClean="0">
              <a:solidFill>
                <a:srgbClr val="C00000"/>
              </a:solidFill>
            </a:endParaRPr>
          </a:p>
        </p:txBody>
      </p:sp>
    </p:spTree>
    <p:extLst>
      <p:ext uri="{BB962C8B-B14F-4D97-AF65-F5344CB8AC3E}">
        <p14:creationId xmlns:p14="http://schemas.microsoft.com/office/powerpoint/2010/main" val="3174606505"/>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p:cTn id="7" dur="500" fill="hold"/>
                                        <p:tgtEl>
                                          <p:spTgt spid="5124"/>
                                        </p:tgtEl>
                                        <p:attrNameLst>
                                          <p:attrName>ppt_w</p:attrName>
                                        </p:attrNameLst>
                                      </p:cBhvr>
                                      <p:tavLst>
                                        <p:tav tm="0">
                                          <p:val>
                                            <p:fltVal val="0"/>
                                          </p:val>
                                        </p:tav>
                                        <p:tav tm="100000">
                                          <p:val>
                                            <p:strVal val="#ppt_w"/>
                                          </p:val>
                                        </p:tav>
                                      </p:tavLst>
                                    </p:anim>
                                    <p:anim calcmode="lin" valueType="num">
                                      <p:cBhvr>
                                        <p:cTn id="8" dur="500" fill="hold"/>
                                        <p:tgtEl>
                                          <p:spTgt spid="5124"/>
                                        </p:tgtEl>
                                        <p:attrNameLst>
                                          <p:attrName>ppt_h</p:attrName>
                                        </p:attrNameLst>
                                      </p:cBhvr>
                                      <p:tavLst>
                                        <p:tav tm="0">
                                          <p:val>
                                            <p:fltVal val="0"/>
                                          </p:val>
                                        </p:tav>
                                        <p:tav tm="100000">
                                          <p:val>
                                            <p:strVal val="#ppt_h"/>
                                          </p:val>
                                        </p:tav>
                                      </p:tavLst>
                                    </p:anim>
                                    <p:animEffect transition="in" filter="fade">
                                      <p:cBhvr>
                                        <p:cTn id="9" dur="500"/>
                                        <p:tgtEl>
                                          <p:spTgt spid="512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123"/>
                                        </p:tgtEl>
                                        <p:attrNameLst>
                                          <p:attrName>style.visibility</p:attrName>
                                        </p:attrNameLst>
                                      </p:cBhvr>
                                      <p:to>
                                        <p:strVal val="visible"/>
                                      </p:to>
                                    </p:set>
                                    <p:anim calcmode="lin" valueType="num">
                                      <p:cBhvr>
                                        <p:cTn id="17" dur="500" fill="hold"/>
                                        <p:tgtEl>
                                          <p:spTgt spid="5123"/>
                                        </p:tgtEl>
                                        <p:attrNameLst>
                                          <p:attrName>ppt_w</p:attrName>
                                        </p:attrNameLst>
                                      </p:cBhvr>
                                      <p:tavLst>
                                        <p:tav tm="0">
                                          <p:val>
                                            <p:fltVal val="0"/>
                                          </p:val>
                                        </p:tav>
                                        <p:tav tm="100000">
                                          <p:val>
                                            <p:strVal val="#ppt_w"/>
                                          </p:val>
                                        </p:tav>
                                      </p:tavLst>
                                    </p:anim>
                                    <p:anim calcmode="lin" valueType="num">
                                      <p:cBhvr>
                                        <p:cTn id="18" dur="500" fill="hold"/>
                                        <p:tgtEl>
                                          <p:spTgt spid="5123"/>
                                        </p:tgtEl>
                                        <p:attrNameLst>
                                          <p:attrName>ppt_h</p:attrName>
                                        </p:attrNameLst>
                                      </p:cBhvr>
                                      <p:tavLst>
                                        <p:tav tm="0">
                                          <p:val>
                                            <p:fltVal val="0"/>
                                          </p:val>
                                        </p:tav>
                                        <p:tav tm="100000">
                                          <p:val>
                                            <p:strVal val="#ppt_h"/>
                                          </p:val>
                                        </p:tav>
                                      </p:tavLst>
                                    </p:anim>
                                    <p:animEffect transition="in" filter="fade">
                                      <p:cBhvr>
                                        <p:cTn id="19" dur="500"/>
                                        <p:tgtEl>
                                          <p:spTgt spid="512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125"/>
                                        </p:tgtEl>
                                        <p:attrNameLst>
                                          <p:attrName>style.visibility</p:attrName>
                                        </p:attrNameLst>
                                      </p:cBhvr>
                                      <p:to>
                                        <p:strVal val="visible"/>
                                      </p:to>
                                    </p:set>
                                    <p:anim calcmode="lin" valueType="num">
                                      <p:cBhvr>
                                        <p:cTn id="22" dur="500" fill="hold"/>
                                        <p:tgtEl>
                                          <p:spTgt spid="5125"/>
                                        </p:tgtEl>
                                        <p:attrNameLst>
                                          <p:attrName>ppt_w</p:attrName>
                                        </p:attrNameLst>
                                      </p:cBhvr>
                                      <p:tavLst>
                                        <p:tav tm="0">
                                          <p:val>
                                            <p:fltVal val="0"/>
                                          </p:val>
                                        </p:tav>
                                        <p:tav tm="100000">
                                          <p:val>
                                            <p:strVal val="#ppt_w"/>
                                          </p:val>
                                        </p:tav>
                                      </p:tavLst>
                                    </p:anim>
                                    <p:anim calcmode="lin" valueType="num">
                                      <p:cBhvr>
                                        <p:cTn id="23" dur="500" fill="hold"/>
                                        <p:tgtEl>
                                          <p:spTgt spid="5125"/>
                                        </p:tgtEl>
                                        <p:attrNameLst>
                                          <p:attrName>ppt_h</p:attrName>
                                        </p:attrNameLst>
                                      </p:cBhvr>
                                      <p:tavLst>
                                        <p:tav tm="0">
                                          <p:val>
                                            <p:fltVal val="0"/>
                                          </p:val>
                                        </p:tav>
                                        <p:tav tm="100000">
                                          <p:val>
                                            <p:strVal val="#ppt_h"/>
                                          </p:val>
                                        </p:tav>
                                      </p:tavLst>
                                    </p:anim>
                                    <p:animEffect transition="in" filter="fade">
                                      <p:cBhvr>
                                        <p:cTn id="24" dur="500"/>
                                        <p:tgtEl>
                                          <p:spTgt spid="512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4" grpId="0"/>
      <p:bldP spid="5125" grpId="0"/>
      <p:bldP spid="6" grpId="0" animBg="1"/>
      <p:bldP spid="2" grpId="0"/>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0" y="0"/>
            <a:ext cx="9144000" cy="52387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ctr" eaLnBrk="1" hangingPunct="1">
              <a:spcBef>
                <a:spcPct val="50000"/>
              </a:spcBef>
            </a:pPr>
            <a:endParaRPr lang="en-US" sz="2800" b="1">
              <a:solidFill>
                <a:srgbClr val="CC0000"/>
              </a:solidFill>
            </a:endParaRPr>
          </a:p>
        </p:txBody>
      </p:sp>
      <p:sp>
        <p:nvSpPr>
          <p:cNvPr id="6" name="Text Box 9"/>
          <p:cNvSpPr txBox="1">
            <a:spLocks noChangeArrowheads="1"/>
          </p:cNvSpPr>
          <p:nvPr/>
        </p:nvSpPr>
        <p:spPr bwMode="auto">
          <a:xfrm>
            <a:off x="163010" y="914400"/>
            <a:ext cx="8610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5372100" algn="l"/>
              </a:tabLst>
              <a:defRPr sz="3200">
                <a:solidFill>
                  <a:schemeClr val="tx1"/>
                </a:solidFill>
                <a:latin typeface="Arial" charset="0"/>
                <a:cs typeface="Arial" charset="0"/>
              </a:defRPr>
            </a:lvl1pPr>
            <a:lvl2pPr>
              <a:tabLst>
                <a:tab pos="5372100" algn="l"/>
              </a:tabLst>
              <a:defRPr sz="2800">
                <a:solidFill>
                  <a:schemeClr val="tx1"/>
                </a:solidFill>
                <a:latin typeface="Arial" charset="0"/>
                <a:cs typeface="Arial" charset="0"/>
              </a:defRPr>
            </a:lvl2pPr>
            <a:lvl3pPr>
              <a:tabLst>
                <a:tab pos="5372100" algn="l"/>
              </a:tabLst>
              <a:defRPr sz="2400">
                <a:solidFill>
                  <a:schemeClr val="tx1"/>
                </a:solidFill>
                <a:latin typeface="Arial" charset="0"/>
                <a:cs typeface="Arial" charset="0"/>
              </a:defRPr>
            </a:lvl3pPr>
            <a:lvl4pPr>
              <a:tabLst>
                <a:tab pos="5372100" algn="l"/>
              </a:tabLst>
              <a:defRPr sz="2000">
                <a:solidFill>
                  <a:schemeClr val="tx1"/>
                </a:solidFill>
                <a:latin typeface="Arial" charset="0"/>
                <a:cs typeface="Arial" charset="0"/>
              </a:defRPr>
            </a:lvl4pPr>
            <a:lvl5pPr>
              <a:tabLst>
                <a:tab pos="5372100" algn="l"/>
              </a:tabLst>
              <a:defRPr sz="2000">
                <a:solidFill>
                  <a:schemeClr val="tx1"/>
                </a:solidFill>
                <a:latin typeface="Arial" charset="0"/>
                <a:cs typeface="Arial" charset="0"/>
              </a:defRPr>
            </a:lvl5pPr>
            <a:lvl6pPr eaLnBrk="0" hangingPunct="0">
              <a:tabLst>
                <a:tab pos="5372100" algn="l"/>
              </a:tabLst>
              <a:defRPr sz="2000">
                <a:solidFill>
                  <a:schemeClr val="tx1"/>
                </a:solidFill>
                <a:latin typeface="Arial" charset="0"/>
                <a:cs typeface="Arial" charset="0"/>
              </a:defRPr>
            </a:lvl6pPr>
            <a:lvl7pPr eaLnBrk="0" hangingPunct="0">
              <a:tabLst>
                <a:tab pos="5372100" algn="l"/>
              </a:tabLst>
              <a:defRPr sz="2000">
                <a:solidFill>
                  <a:schemeClr val="tx1"/>
                </a:solidFill>
                <a:latin typeface="Arial" charset="0"/>
                <a:cs typeface="Arial" charset="0"/>
              </a:defRPr>
            </a:lvl7pPr>
            <a:lvl8pPr eaLnBrk="0" hangingPunct="0">
              <a:tabLst>
                <a:tab pos="5372100" algn="l"/>
              </a:tabLst>
              <a:defRPr sz="2000">
                <a:solidFill>
                  <a:schemeClr val="tx1"/>
                </a:solidFill>
                <a:latin typeface="Arial" charset="0"/>
                <a:cs typeface="Arial" charset="0"/>
              </a:defRPr>
            </a:lvl8pPr>
            <a:lvl9pPr eaLnBrk="0" hangingPunct="0">
              <a:tabLst>
                <a:tab pos="5372100" algn="l"/>
              </a:tabLst>
              <a:defRPr sz="2000">
                <a:solidFill>
                  <a:schemeClr val="tx1"/>
                </a:solidFill>
                <a:latin typeface="Arial" charset="0"/>
                <a:cs typeface="Arial" charset="0"/>
              </a:defRPr>
            </a:lvl9pPr>
          </a:lstStyle>
          <a:p>
            <a:pPr algn="ctr">
              <a:spcBef>
                <a:spcPct val="50000"/>
              </a:spcBef>
            </a:pPr>
            <a:r>
              <a:rPr lang="en-US" sz="2800" b="1" u="sng" dirty="0" err="1">
                <a:solidFill>
                  <a:srgbClr val="00B050"/>
                </a:solidFill>
                <a:latin typeface="Times New Roman" pitchFamily="18" charset="0"/>
                <a:cs typeface="Times New Roman" pitchFamily="18" charset="0"/>
              </a:rPr>
              <a:t>Câu</a:t>
            </a:r>
            <a:r>
              <a:rPr lang="en-US" sz="2800" b="1" u="sng" dirty="0">
                <a:solidFill>
                  <a:srgbClr val="00B050"/>
                </a:solidFill>
                <a:latin typeface="Times New Roman" pitchFamily="18" charset="0"/>
                <a:cs typeface="Times New Roman" pitchFamily="18" charset="0"/>
              </a:rPr>
              <a:t> 4</a:t>
            </a:r>
            <a:r>
              <a:rPr lang="en-US" sz="2800" b="1" dirty="0">
                <a:solidFill>
                  <a:srgbClr val="00B050"/>
                </a:solidFill>
                <a:latin typeface="Times New Roman" pitchFamily="18" charset="0"/>
                <a:cs typeface="Times New Roman" pitchFamily="18" charset="0"/>
              </a:rPr>
              <a:t> :</a:t>
            </a:r>
            <a:r>
              <a:rPr lang="en-US" sz="2800" b="1" dirty="0" err="1">
                <a:latin typeface="Times New Roman" pitchFamily="18" charset="0"/>
                <a:cs typeface="Times New Roman" pitchFamily="18" charset="0"/>
              </a:rPr>
              <a:t>Vì</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sao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hai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anh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em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trở</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giàu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nhưng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thấy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vui</a:t>
            </a:r>
            <a:r>
              <a:rPr lang="en-US" sz="2800" b="1" dirty="0">
                <a:latin typeface="Times New Roman" pitchFamily="18" charset="0"/>
                <a:cs typeface="Times New Roman" pitchFamily="18" charset="0"/>
              </a:rPr>
              <a:t>?</a:t>
            </a:r>
          </a:p>
        </p:txBody>
      </p:sp>
      <p:sp>
        <p:nvSpPr>
          <p:cNvPr id="8" name="TextBox 7"/>
          <p:cNvSpPr txBox="1">
            <a:spLocks noChangeArrowheads="1"/>
          </p:cNvSpPr>
          <p:nvPr/>
        </p:nvSpPr>
        <p:spPr bwMode="auto">
          <a:xfrm>
            <a:off x="304800" y="2514600"/>
            <a:ext cx="85344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b="1" dirty="0" err="1">
                <a:latin typeface="Times New Roman" pitchFamily="18" charset="0"/>
                <a:cs typeface="Times New Roman" pitchFamily="18" charset="0"/>
              </a:rPr>
              <a:t>Hai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anh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em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trở</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giàu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nhưng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không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thấy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vui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vì</a:t>
            </a:r>
            <a:r>
              <a:rPr lang="en-US" sz="3200" b="1" dirty="0">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bạc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châu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báu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không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thay</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được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tình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thương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ấp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áp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Nhớ</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hai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anh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em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ngày</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càng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buồn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bã</a:t>
            </a:r>
            <a:r>
              <a:rPr lang="en-US" sz="3200" b="1" dirty="0">
                <a:solidFill>
                  <a:srgbClr val="FF0000"/>
                </a:solidFill>
                <a:latin typeface="Times New Roman" pitchFamily="18" charset="0"/>
                <a:cs typeface="Times New Roman" pitchFamily="18" charset="0"/>
              </a:rPr>
              <a:t>.</a:t>
            </a:r>
            <a:endParaRPr lang="en-US" sz="3000" dirty="0"/>
          </a:p>
        </p:txBody>
      </p:sp>
    </p:spTree>
    <p:custDataLst>
      <p:tags r:id="rId1"/>
    </p:custDataLst>
    <p:extLst>
      <p:ext uri="{BB962C8B-B14F-4D97-AF65-F5344CB8AC3E}">
        <p14:creationId xmlns:p14="http://schemas.microsoft.com/office/powerpoint/2010/main" val="2726869826"/>
      </p:ext>
    </p:extLst>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0" y="0"/>
            <a:ext cx="9144000" cy="52387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ctr" eaLnBrk="1" hangingPunct="1">
              <a:spcBef>
                <a:spcPct val="50000"/>
              </a:spcBef>
            </a:pPr>
            <a:endParaRPr lang="en-US" sz="2800" b="1">
              <a:solidFill>
                <a:srgbClr val="CC0000"/>
              </a:solidFill>
            </a:endParaRPr>
          </a:p>
        </p:txBody>
      </p:sp>
      <p:sp>
        <p:nvSpPr>
          <p:cNvPr id="6" name="Text Box 9"/>
          <p:cNvSpPr txBox="1">
            <a:spLocks noChangeArrowheads="1"/>
          </p:cNvSpPr>
          <p:nvPr/>
        </p:nvSpPr>
        <p:spPr bwMode="auto">
          <a:xfrm>
            <a:off x="342900" y="1828800"/>
            <a:ext cx="815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5372100" algn="l"/>
              </a:tabLst>
              <a:defRPr sz="3200">
                <a:solidFill>
                  <a:schemeClr val="tx1"/>
                </a:solidFill>
                <a:latin typeface="Arial" charset="0"/>
                <a:cs typeface="Arial" charset="0"/>
              </a:defRPr>
            </a:lvl1pPr>
            <a:lvl2pPr>
              <a:tabLst>
                <a:tab pos="5372100" algn="l"/>
              </a:tabLst>
              <a:defRPr sz="2800">
                <a:solidFill>
                  <a:schemeClr val="tx1"/>
                </a:solidFill>
                <a:latin typeface="Arial" charset="0"/>
                <a:cs typeface="Arial" charset="0"/>
              </a:defRPr>
            </a:lvl2pPr>
            <a:lvl3pPr>
              <a:tabLst>
                <a:tab pos="5372100" algn="l"/>
              </a:tabLst>
              <a:defRPr sz="2400">
                <a:solidFill>
                  <a:schemeClr val="tx1"/>
                </a:solidFill>
                <a:latin typeface="Arial" charset="0"/>
                <a:cs typeface="Arial" charset="0"/>
              </a:defRPr>
            </a:lvl3pPr>
            <a:lvl4pPr>
              <a:tabLst>
                <a:tab pos="5372100" algn="l"/>
              </a:tabLst>
              <a:defRPr sz="2000">
                <a:solidFill>
                  <a:schemeClr val="tx1"/>
                </a:solidFill>
                <a:latin typeface="Arial" charset="0"/>
                <a:cs typeface="Arial" charset="0"/>
              </a:defRPr>
            </a:lvl4pPr>
            <a:lvl5pPr>
              <a:tabLst>
                <a:tab pos="5372100" algn="l"/>
              </a:tabLst>
              <a:defRPr sz="2000">
                <a:solidFill>
                  <a:schemeClr val="tx1"/>
                </a:solidFill>
                <a:latin typeface="Arial" charset="0"/>
                <a:cs typeface="Arial" charset="0"/>
              </a:defRPr>
            </a:lvl5pPr>
            <a:lvl6pPr eaLnBrk="0" hangingPunct="0">
              <a:tabLst>
                <a:tab pos="5372100" algn="l"/>
              </a:tabLst>
              <a:defRPr sz="2000">
                <a:solidFill>
                  <a:schemeClr val="tx1"/>
                </a:solidFill>
                <a:latin typeface="Arial" charset="0"/>
                <a:cs typeface="Arial" charset="0"/>
              </a:defRPr>
            </a:lvl6pPr>
            <a:lvl7pPr eaLnBrk="0" hangingPunct="0">
              <a:tabLst>
                <a:tab pos="5372100" algn="l"/>
              </a:tabLst>
              <a:defRPr sz="2000">
                <a:solidFill>
                  <a:schemeClr val="tx1"/>
                </a:solidFill>
                <a:latin typeface="Arial" charset="0"/>
                <a:cs typeface="Arial" charset="0"/>
              </a:defRPr>
            </a:lvl7pPr>
            <a:lvl8pPr eaLnBrk="0" hangingPunct="0">
              <a:tabLst>
                <a:tab pos="5372100" algn="l"/>
              </a:tabLst>
              <a:defRPr sz="2000">
                <a:solidFill>
                  <a:schemeClr val="tx1"/>
                </a:solidFill>
                <a:latin typeface="Arial" charset="0"/>
                <a:cs typeface="Arial" charset="0"/>
              </a:defRPr>
            </a:lvl8pPr>
            <a:lvl9pPr eaLnBrk="0" hangingPunct="0">
              <a:tabLst>
                <a:tab pos="5372100" algn="l"/>
              </a:tabLst>
              <a:defRPr sz="2000">
                <a:solidFill>
                  <a:schemeClr val="tx1"/>
                </a:solidFill>
                <a:latin typeface="Arial" charset="0"/>
                <a:cs typeface="Arial" charset="0"/>
              </a:defRPr>
            </a:lvl9pPr>
          </a:lstStyle>
          <a:p>
            <a:pPr algn="ctr">
              <a:spcBef>
                <a:spcPct val="50000"/>
              </a:spcBef>
            </a:pPr>
            <a:r>
              <a:rPr lang="en-US" sz="2800" b="1" u="sng">
                <a:solidFill>
                  <a:srgbClr val="00B050"/>
                </a:solidFill>
                <a:latin typeface="Times New Roman" pitchFamily="18" charset="0"/>
                <a:cs typeface="Times New Roman" pitchFamily="18" charset="0"/>
              </a:rPr>
              <a:t>Câu 5</a:t>
            </a:r>
            <a:r>
              <a:rPr lang="en-US" sz="2800" b="1">
                <a:solidFill>
                  <a:srgbClr val="00B050"/>
                </a:solidFill>
                <a:latin typeface="Times New Roman" pitchFamily="18" charset="0"/>
                <a:cs typeface="Times New Roman" pitchFamily="18" charset="0"/>
              </a:rPr>
              <a:t> :</a:t>
            </a:r>
            <a:r>
              <a:rPr lang="en-US" sz="2800" b="1">
                <a:latin typeface="Times New Roman" pitchFamily="18" charset="0"/>
                <a:cs typeface="Times New Roman" pitchFamily="18" charset="0"/>
              </a:rPr>
              <a:t>Câu chuyện kết thúc như thế nào?</a:t>
            </a:r>
          </a:p>
        </p:txBody>
      </p:sp>
      <p:sp>
        <p:nvSpPr>
          <p:cNvPr id="8" name="TextBox 7"/>
          <p:cNvSpPr txBox="1">
            <a:spLocks noChangeArrowheads="1"/>
          </p:cNvSpPr>
          <p:nvPr/>
        </p:nvSpPr>
        <p:spPr bwMode="auto">
          <a:xfrm>
            <a:off x="342900" y="2625725"/>
            <a:ext cx="85344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b="1">
                <a:latin typeface="Times New Roman" pitchFamily="18" charset="0"/>
                <a:cs typeface="Times New Roman" pitchFamily="18" charset="0"/>
              </a:rPr>
              <a:t>Câu chuyện kết thúc là: </a:t>
            </a:r>
            <a:r>
              <a:rPr lang="en-US" sz="3200" b="1">
                <a:solidFill>
                  <a:srgbClr val="FF0000"/>
                </a:solidFill>
                <a:latin typeface="Times New Roman" pitchFamily="18" charset="0"/>
                <a:cs typeface="Times New Roman" pitchFamily="18" charset="0"/>
              </a:rPr>
              <a:t>Cô tiên phất chiếc quạt màu nhiệm. Lâu đài, ruộng vườn phút chốc biến mất. Bà hiện ra, móm mém, hiền từ, dang tay ôm hai đứa cháu hiếu thảo vào lòng.</a:t>
            </a:r>
            <a:endParaRPr lang="en-US" sz="3000"/>
          </a:p>
        </p:txBody>
      </p:sp>
    </p:spTree>
    <p:custDataLst>
      <p:tags r:id="rId1"/>
    </p:custDataLst>
    <p:extLst>
      <p:ext uri="{BB962C8B-B14F-4D97-AF65-F5344CB8AC3E}">
        <p14:creationId xmlns:p14="http://schemas.microsoft.com/office/powerpoint/2010/main" val="2375920300"/>
      </p:ext>
    </p:extLst>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575" y="-646112"/>
            <a:ext cx="9144000" cy="6589712"/>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 name="AutoShape 4" descr="Kết quả hình ảnh cho cái quạt giấy"/>
          <p:cNvSpPr>
            <a:spLocks noChangeAspect="1" noChangeArrowheads="1"/>
          </p:cNvSpPr>
          <p:nvPr/>
        </p:nvSpPr>
        <p:spPr bwMode="auto">
          <a:xfrm>
            <a:off x="155575" y="-7620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ounded Rectangle 2"/>
          <p:cNvSpPr/>
          <p:nvPr/>
        </p:nvSpPr>
        <p:spPr>
          <a:xfrm>
            <a:off x="1381125" y="2322658"/>
            <a:ext cx="6324600" cy="1098405"/>
          </a:xfrm>
          <a:prstGeom prst="roundRect">
            <a:avLst/>
          </a:prstGeom>
          <a:scene3d>
            <a:camera prst="perspectiveRelaxedModerately">
              <a:rot lat="19190639"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CHIẾC QUẠT MÀU NHIỆM</a:t>
            </a:r>
            <a:endParaRPr lang="en-US" sz="36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8" name="Rectangle 7"/>
          <p:cNvSpPr/>
          <p:nvPr/>
        </p:nvSpPr>
        <p:spPr>
          <a:xfrm>
            <a:off x="-838200" y="5943600"/>
            <a:ext cx="9677400" cy="914400"/>
          </a:xfrm>
          <a:prstGeom prst="rect">
            <a:avLst/>
          </a:prstGeom>
          <a:scene3d>
            <a:camera prst="perspectiveLef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smtClean="0">
                <a:ln w="11430"/>
                <a:solidFill>
                  <a:srgbClr val="FFFF00"/>
                </a:solidFill>
                <a:effectLst>
                  <a:outerShdw blurRad="76200" dist="50800" dir="5400000" algn="tl" rotWithShape="0">
                    <a:srgbClr val="000000">
                      <a:alpha val="65000"/>
                    </a:srgbClr>
                  </a:outerShdw>
                </a:effectLst>
              </a:rPr>
              <a:t>“MỞ RA! MỞ RA!”</a:t>
            </a:r>
            <a:endParaRPr lang="en-US" sz="4400" b="1" spc="50">
              <a:ln w="11430"/>
              <a:solidFill>
                <a:srgbClr val="FFFF00"/>
              </a:solidFill>
              <a:effectLst>
                <a:outerShdw blurRad="76200" dist="50800" dir="5400000" algn="tl" rotWithShape="0">
                  <a:srgbClr val="000000">
                    <a:alpha val="65000"/>
                  </a:srgbClr>
                </a:outerShdw>
              </a:effectLst>
            </a:endParaRPr>
          </a:p>
        </p:txBody>
      </p:sp>
      <p:grpSp>
        <p:nvGrpSpPr>
          <p:cNvPr id="10" name="Group 9"/>
          <p:cNvGrpSpPr/>
          <p:nvPr/>
        </p:nvGrpSpPr>
        <p:grpSpPr>
          <a:xfrm>
            <a:off x="609600" y="-152400"/>
            <a:ext cx="3514725" cy="2657133"/>
            <a:chOff x="848357" y="41215"/>
            <a:chExt cx="3514725" cy="2657133"/>
          </a:xfrm>
        </p:grpSpPr>
        <p:pic>
          <p:nvPicPr>
            <p:cNvPr id="3074" name="Picture 2" descr="Kết quả hình ảnh cho cái quạt">
              <a:hlinkClick r:id="rId2" action="ppaction://hlinksldjump"/>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19987855" flipH="1">
              <a:off x="848357" y="41215"/>
              <a:ext cx="3514725" cy="2657133"/>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2317411" y="1613848"/>
              <a:ext cx="685800" cy="53340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200" b="1" smtClean="0">
                  <a:solidFill>
                    <a:schemeClr val="bg1"/>
                  </a:solidFill>
                  <a:latin typeface="Arial" pitchFamily="34" charset="0"/>
                  <a:cs typeface="Arial" pitchFamily="34" charset="0"/>
                </a:rPr>
                <a:t>1</a:t>
              </a:r>
              <a:endParaRPr lang="en-US" sz="3200" b="1">
                <a:solidFill>
                  <a:schemeClr val="bg1"/>
                </a:solidFill>
                <a:latin typeface="Arial" pitchFamily="34" charset="0"/>
                <a:cs typeface="Arial" pitchFamily="34" charset="0"/>
              </a:endParaRPr>
            </a:p>
          </p:txBody>
        </p:sp>
      </p:grpSp>
      <p:grpSp>
        <p:nvGrpSpPr>
          <p:cNvPr id="11" name="Group 10"/>
          <p:cNvGrpSpPr/>
          <p:nvPr/>
        </p:nvGrpSpPr>
        <p:grpSpPr>
          <a:xfrm>
            <a:off x="4894997" y="-76200"/>
            <a:ext cx="3563203" cy="2362200"/>
            <a:chOff x="4572000" y="78699"/>
            <a:chExt cx="3563203" cy="2523954"/>
          </a:xfrm>
        </p:grpSpPr>
        <p:pic>
          <p:nvPicPr>
            <p:cNvPr id="4112" name="Picture 16" descr="Hình ảnh có liên quan">
              <a:hlinkClick r:id="rId5" action="ppaction://hlinksldjump"/>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99844"/>
                      </a14:imgEffect>
                    </a14:imgLayer>
                  </a14:imgProps>
                </a:ext>
                <a:ext uri="{28A0092B-C50C-407E-A947-70E740481C1C}">
                  <a14:useLocalDpi xmlns:a14="http://schemas.microsoft.com/office/drawing/2010/main" val="0"/>
                </a:ext>
              </a:extLst>
            </a:blip>
            <a:srcRect/>
            <a:stretch>
              <a:fillRect/>
            </a:stretch>
          </p:blipFill>
          <p:spPr bwMode="auto">
            <a:xfrm>
              <a:off x="4572000" y="78699"/>
              <a:ext cx="3563203" cy="2523954"/>
            </a:xfrm>
            <a:prstGeom prst="rect">
              <a:avLst/>
            </a:prstGeom>
            <a:noFill/>
            <a:extLst>
              <a:ext uri="{909E8E84-426E-40DD-AFC4-6F175D3DCCD1}">
                <a14:hiddenFill xmlns:a14="http://schemas.microsoft.com/office/drawing/2010/main">
                  <a:solidFill>
                    <a:srgbClr val="FFFFFF"/>
                  </a:solidFill>
                </a14:hiddenFill>
              </a:ext>
            </a:extLst>
          </p:spPr>
        </p:pic>
        <p:sp>
          <p:nvSpPr>
            <p:cNvPr id="18" name="Oval 17"/>
            <p:cNvSpPr/>
            <p:nvPr/>
          </p:nvSpPr>
          <p:spPr>
            <a:xfrm>
              <a:off x="6010701" y="1707056"/>
              <a:ext cx="685800" cy="53340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200" b="1">
                  <a:solidFill>
                    <a:schemeClr val="bg1"/>
                  </a:solidFill>
                  <a:latin typeface="Arial" pitchFamily="34" charset="0"/>
                  <a:cs typeface="Arial" pitchFamily="34" charset="0"/>
                </a:rPr>
                <a:t>2</a:t>
              </a:r>
            </a:p>
          </p:txBody>
        </p:sp>
      </p:grpSp>
      <p:grpSp>
        <p:nvGrpSpPr>
          <p:cNvPr id="13" name="Group 12"/>
          <p:cNvGrpSpPr/>
          <p:nvPr/>
        </p:nvGrpSpPr>
        <p:grpSpPr>
          <a:xfrm>
            <a:off x="733425" y="3581400"/>
            <a:ext cx="3762375" cy="2057400"/>
            <a:chOff x="1011436" y="3307084"/>
            <a:chExt cx="3762375" cy="2171379"/>
          </a:xfrm>
        </p:grpSpPr>
        <p:pic>
          <p:nvPicPr>
            <p:cNvPr id="4106" name="Picture 10" descr="Kết quả hình ảnh cho cái quạt giấy">
              <a:hlinkClick r:id="rId8" action="ppaction://hlinksldjump"/>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100000">
                          <a14:foregroundMark x1="77722" y1="67920" x2="77722" y2="67920"/>
                          <a14:foregroundMark x1="77722" y1="67920" x2="77722" y2="67920"/>
                          <a14:foregroundMark x1="77722" y1="67920" x2="77722" y2="67920"/>
                          <a14:foregroundMark x1="77722" y1="67920" x2="77722" y2="67920"/>
                        </a14:backgroundRemoval>
                      </a14:imgEffect>
                    </a14:imgLayer>
                  </a14:imgProps>
                </a:ext>
                <a:ext uri="{28A0092B-C50C-407E-A947-70E740481C1C}">
                  <a14:useLocalDpi xmlns:a14="http://schemas.microsoft.com/office/drawing/2010/main" val="0"/>
                </a:ext>
              </a:extLst>
            </a:blip>
            <a:srcRect/>
            <a:stretch>
              <a:fillRect/>
            </a:stretch>
          </p:blipFill>
          <p:spPr bwMode="auto">
            <a:xfrm>
              <a:off x="1011436" y="3307084"/>
              <a:ext cx="3762375" cy="2171379"/>
            </a:xfrm>
            <a:prstGeom prst="rect">
              <a:avLst/>
            </a:prstGeom>
            <a:noFill/>
            <a:extLst>
              <a:ext uri="{909E8E84-426E-40DD-AFC4-6F175D3DCCD1}">
                <a14:hiddenFill xmlns:a14="http://schemas.microsoft.com/office/drawing/2010/main">
                  <a:solidFill>
                    <a:srgbClr val="FFFFFF"/>
                  </a:solidFill>
                </a14:hiddenFill>
              </a:ext>
            </a:extLst>
          </p:spPr>
        </p:pic>
        <p:sp>
          <p:nvSpPr>
            <p:cNvPr id="19" name="Oval 18"/>
            <p:cNvSpPr/>
            <p:nvPr/>
          </p:nvSpPr>
          <p:spPr>
            <a:xfrm>
              <a:off x="2549723" y="4724400"/>
              <a:ext cx="685800" cy="53340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200" b="1" smtClean="0">
                  <a:solidFill>
                    <a:schemeClr val="bg1"/>
                  </a:solidFill>
                  <a:latin typeface="Arial" pitchFamily="34" charset="0"/>
                  <a:cs typeface="Arial" pitchFamily="34" charset="0"/>
                </a:rPr>
                <a:t>3</a:t>
              </a:r>
              <a:endParaRPr lang="en-US" sz="3200" b="1">
                <a:solidFill>
                  <a:schemeClr val="bg1"/>
                </a:solidFill>
                <a:latin typeface="Arial" pitchFamily="34" charset="0"/>
                <a:cs typeface="Arial" pitchFamily="34" charset="0"/>
              </a:endParaRPr>
            </a:p>
          </p:txBody>
        </p:sp>
      </p:grpSp>
      <p:grpSp>
        <p:nvGrpSpPr>
          <p:cNvPr id="12" name="Group 11"/>
          <p:cNvGrpSpPr/>
          <p:nvPr/>
        </p:nvGrpSpPr>
        <p:grpSpPr>
          <a:xfrm>
            <a:off x="4914268" y="3327454"/>
            <a:ext cx="3620132" cy="2539946"/>
            <a:chOff x="4685668" y="3192463"/>
            <a:chExt cx="3620132" cy="2539946"/>
          </a:xfrm>
        </p:grpSpPr>
        <p:pic>
          <p:nvPicPr>
            <p:cNvPr id="4110" name="Picture 14" descr="Hình ảnh có liên quan">
              <a:hlinkClick r:id="rId11" action="ppaction://hlinksldjump"/>
            </p:cNvPr>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0" b="100000" l="625" r="100000"/>
                      </a14:imgEffect>
                    </a14:imgLayer>
                  </a14:imgProps>
                </a:ext>
                <a:ext uri="{28A0092B-C50C-407E-A947-70E740481C1C}">
                  <a14:useLocalDpi xmlns:a14="http://schemas.microsoft.com/office/drawing/2010/main" val="0"/>
                </a:ext>
              </a:extLst>
            </a:blip>
            <a:srcRect/>
            <a:stretch>
              <a:fillRect/>
            </a:stretch>
          </p:blipFill>
          <p:spPr bwMode="auto">
            <a:xfrm>
              <a:off x="4685668" y="3192463"/>
              <a:ext cx="3620132" cy="2539946"/>
            </a:xfrm>
            <a:prstGeom prst="rect">
              <a:avLst/>
            </a:prstGeom>
            <a:noFill/>
            <a:extLst>
              <a:ext uri="{909E8E84-426E-40DD-AFC4-6F175D3DCCD1}">
                <a14:hiddenFill xmlns:a14="http://schemas.microsoft.com/office/drawing/2010/main">
                  <a:solidFill>
                    <a:srgbClr val="FFFFFF"/>
                  </a:solidFill>
                </a14:hiddenFill>
              </a:ext>
            </a:extLst>
          </p:spPr>
        </p:pic>
        <p:sp>
          <p:nvSpPr>
            <p:cNvPr id="20" name="Oval 19"/>
            <p:cNvSpPr/>
            <p:nvPr/>
          </p:nvSpPr>
          <p:spPr>
            <a:xfrm>
              <a:off x="6152834" y="4665828"/>
              <a:ext cx="685800" cy="53340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200" b="1">
                  <a:solidFill>
                    <a:schemeClr val="bg1"/>
                  </a:solidFill>
                  <a:latin typeface="Arial" pitchFamily="34" charset="0"/>
                  <a:cs typeface="Arial" pitchFamily="34" charset="0"/>
                </a:rPr>
                <a:t>4</a:t>
              </a:r>
            </a:p>
          </p:txBody>
        </p:sp>
      </p:grpSp>
    </p:spTree>
    <p:extLst>
      <p:ext uri="{BB962C8B-B14F-4D97-AF65-F5344CB8AC3E}">
        <p14:creationId xmlns:p14="http://schemas.microsoft.com/office/powerpoint/2010/main" val="4524396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6">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5" name="Rectangle 4"/>
          <p:cNvSpPr/>
          <p:nvPr/>
        </p:nvSpPr>
        <p:spPr>
          <a:xfrm>
            <a:off x="-29568" y="0"/>
            <a:ext cx="9144000" cy="6858000"/>
          </a:xfrm>
          <a:prstGeom prst="rect">
            <a:avLst/>
          </a:prstGeom>
          <a:solidFill>
            <a:schemeClr val="bg1"/>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324" name="Rounded Rectangle 1323"/>
          <p:cNvSpPr/>
          <p:nvPr/>
        </p:nvSpPr>
        <p:spPr>
          <a:xfrm>
            <a:off x="0" y="4191000"/>
            <a:ext cx="9032631" cy="2538409"/>
          </a:xfrm>
          <a:prstGeom prst="roundRect">
            <a:avLst/>
          </a:prstGeom>
          <a:solidFill>
            <a:schemeClr val="bg1"/>
          </a:solidFill>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just">
              <a:spcBef>
                <a:spcPct val="50000"/>
              </a:spcBef>
            </a:pPr>
            <a:r>
              <a:rPr lang="en-US" sz="2400" b="1" dirty="0">
                <a:solidFill>
                  <a:srgbClr val="000000"/>
                </a:solidFill>
                <a:latin typeface="Arial" pitchFamily="34" charset="0"/>
                <a:cs typeface="Arial" pitchFamily="34" charset="0"/>
              </a:rPr>
              <a:t>1. </a:t>
            </a:r>
            <a:r>
              <a:rPr lang="en-US" sz="2400" b="1" dirty="0" err="1">
                <a:solidFill>
                  <a:srgbClr val="000000"/>
                </a:solidFill>
                <a:latin typeface="Arial" pitchFamily="34" charset="0"/>
                <a:cs typeface="Arial" pitchFamily="34" charset="0"/>
              </a:rPr>
              <a:t>Ngày</a:t>
            </a:r>
            <a:r>
              <a:rPr lang="en-US" sz="2400" b="1" dirty="0">
                <a:solidFill>
                  <a:srgbClr val="000000"/>
                </a:solidFill>
                <a:latin typeface="Arial" pitchFamily="34" charset="0"/>
                <a:cs typeface="Arial" pitchFamily="34" charset="0"/>
              </a:rPr>
              <a:t> </a:t>
            </a:r>
            <a:r>
              <a:rPr lang="en-US" sz="2400" b="1" dirty="0" err="1">
                <a:solidFill>
                  <a:srgbClr val="000000"/>
                </a:solidFill>
                <a:latin typeface="Arial" pitchFamily="34" charset="0"/>
                <a:cs typeface="Arial" pitchFamily="34" charset="0"/>
              </a:rPr>
              <a:t>xưa</a:t>
            </a:r>
            <a:r>
              <a:rPr lang="en-US" sz="2400" b="1" dirty="0">
                <a:solidFill>
                  <a:srgbClr val="000000"/>
                </a:solidFill>
                <a:latin typeface="Arial" pitchFamily="34" charset="0"/>
                <a:cs typeface="Arial" pitchFamily="34" charset="0"/>
              </a:rPr>
              <a:t>, ở </a:t>
            </a:r>
            <a:r>
              <a:rPr lang="en-US" sz="2400" b="1" dirty="0" err="1">
                <a:solidFill>
                  <a:srgbClr val="000000"/>
                </a:solidFill>
                <a:latin typeface="Arial" pitchFamily="34" charset="0"/>
                <a:cs typeface="Arial" pitchFamily="34" charset="0"/>
              </a:rPr>
              <a:t>làng</a:t>
            </a:r>
            <a:r>
              <a:rPr lang="en-US" sz="2400" b="1" dirty="0">
                <a:solidFill>
                  <a:srgbClr val="000000"/>
                </a:solidFill>
                <a:latin typeface="Arial" pitchFamily="34" charset="0"/>
                <a:cs typeface="Arial" pitchFamily="34" charset="0"/>
              </a:rPr>
              <a:t> </a:t>
            </a:r>
            <a:r>
              <a:rPr lang="en-US" sz="2400" b="1" dirty="0" err="1">
                <a:solidFill>
                  <a:srgbClr val="000000"/>
                </a:solidFill>
                <a:latin typeface="Arial" pitchFamily="34" charset="0"/>
                <a:cs typeface="Arial" pitchFamily="34" charset="0"/>
              </a:rPr>
              <a:t>kia</a:t>
            </a:r>
            <a:r>
              <a:rPr lang="en-US" sz="2400" b="1" dirty="0">
                <a:solidFill>
                  <a:srgbClr val="000000"/>
                </a:solidFill>
                <a:latin typeface="Arial" pitchFamily="34" charset="0"/>
                <a:cs typeface="Arial" pitchFamily="34" charset="0"/>
              </a:rPr>
              <a:t>, </a:t>
            </a:r>
            <a:r>
              <a:rPr lang="en-US" sz="2400" b="1" dirty="0" err="1">
                <a:solidFill>
                  <a:srgbClr val="000000"/>
                </a:solidFill>
                <a:latin typeface="Arial" pitchFamily="34" charset="0"/>
                <a:cs typeface="Arial" pitchFamily="34" charset="0"/>
              </a:rPr>
              <a:t>có</a:t>
            </a:r>
            <a:r>
              <a:rPr lang="en-US" sz="2400" b="1" dirty="0">
                <a:solidFill>
                  <a:srgbClr val="000000"/>
                </a:solidFill>
                <a:latin typeface="Arial" pitchFamily="34" charset="0"/>
                <a:cs typeface="Arial" pitchFamily="34" charset="0"/>
              </a:rPr>
              <a:t> </a:t>
            </a:r>
            <a:r>
              <a:rPr lang="en-US" sz="2400" b="1" dirty="0" err="1">
                <a:solidFill>
                  <a:srgbClr val="000000"/>
                </a:solidFill>
                <a:latin typeface="Arial" pitchFamily="34" charset="0"/>
                <a:cs typeface="Arial" pitchFamily="34" charset="0"/>
              </a:rPr>
              <a:t>hai</a:t>
            </a:r>
            <a:r>
              <a:rPr lang="en-US" sz="2400" b="1" dirty="0">
                <a:solidFill>
                  <a:srgbClr val="000000"/>
                </a:solidFill>
                <a:latin typeface="Arial" pitchFamily="34" charset="0"/>
                <a:cs typeface="Arial" pitchFamily="34" charset="0"/>
              </a:rPr>
              <a:t> </a:t>
            </a:r>
            <a:r>
              <a:rPr lang="en-US" sz="2400" b="1" dirty="0" err="1">
                <a:solidFill>
                  <a:srgbClr val="000000"/>
                </a:solidFill>
                <a:latin typeface="Arial" pitchFamily="34" charset="0"/>
                <a:cs typeface="Arial" pitchFamily="34" charset="0"/>
              </a:rPr>
              <a:t>em</a:t>
            </a:r>
            <a:r>
              <a:rPr lang="en-US" sz="2400" b="1" dirty="0">
                <a:solidFill>
                  <a:srgbClr val="000000"/>
                </a:solidFill>
                <a:latin typeface="Arial" pitchFamily="34" charset="0"/>
                <a:cs typeface="Arial" pitchFamily="34" charset="0"/>
              </a:rPr>
              <a:t> </a:t>
            </a:r>
            <a:r>
              <a:rPr lang="en-US" sz="2400" b="1" dirty="0" err="1">
                <a:solidFill>
                  <a:srgbClr val="000000"/>
                </a:solidFill>
                <a:latin typeface="Arial" pitchFamily="34" charset="0"/>
                <a:cs typeface="Arial" pitchFamily="34" charset="0"/>
              </a:rPr>
              <a:t>bé</a:t>
            </a:r>
            <a:r>
              <a:rPr lang="en-US" sz="2400" b="1" dirty="0">
                <a:solidFill>
                  <a:srgbClr val="000000"/>
                </a:solidFill>
                <a:latin typeface="Arial" pitchFamily="34" charset="0"/>
                <a:cs typeface="Arial" pitchFamily="34" charset="0"/>
              </a:rPr>
              <a:t> ở </a:t>
            </a:r>
            <a:r>
              <a:rPr lang="en-US" sz="2400" b="1" dirty="0" err="1">
                <a:solidFill>
                  <a:srgbClr val="000000"/>
                </a:solidFill>
                <a:latin typeface="Arial" pitchFamily="34" charset="0"/>
                <a:cs typeface="Arial" pitchFamily="34" charset="0"/>
              </a:rPr>
              <a:t>với</a:t>
            </a:r>
            <a:r>
              <a:rPr lang="en-US" sz="2400" b="1" dirty="0">
                <a:solidFill>
                  <a:srgbClr val="000000"/>
                </a:solidFill>
                <a:latin typeface="Arial" pitchFamily="34" charset="0"/>
                <a:cs typeface="Arial" pitchFamily="34" charset="0"/>
              </a:rPr>
              <a:t> </a:t>
            </a:r>
            <a:r>
              <a:rPr lang="en-US" sz="2400" b="1" dirty="0" err="1">
                <a:solidFill>
                  <a:srgbClr val="000000"/>
                </a:solidFill>
                <a:latin typeface="Arial" pitchFamily="34" charset="0"/>
                <a:cs typeface="Arial" pitchFamily="34" charset="0"/>
              </a:rPr>
              <a:t>bà</a:t>
            </a:r>
            <a:r>
              <a:rPr lang="en-US" sz="2400" b="1" dirty="0">
                <a:solidFill>
                  <a:srgbClr val="000000"/>
                </a:solidFill>
                <a:latin typeface="Arial" pitchFamily="34" charset="0"/>
                <a:cs typeface="Arial" pitchFamily="34" charset="0"/>
              </a:rPr>
              <a:t>. Ba </a:t>
            </a:r>
            <a:r>
              <a:rPr lang="en-US" sz="2400" b="1" dirty="0" err="1">
                <a:solidFill>
                  <a:srgbClr val="000000"/>
                </a:solidFill>
                <a:latin typeface="Arial" pitchFamily="34" charset="0"/>
                <a:cs typeface="Arial" pitchFamily="34" charset="0"/>
              </a:rPr>
              <a:t>bà</a:t>
            </a:r>
            <a:r>
              <a:rPr lang="en-US" sz="2400" b="1" dirty="0">
                <a:solidFill>
                  <a:srgbClr val="000000"/>
                </a:solidFill>
                <a:latin typeface="Arial" pitchFamily="34" charset="0"/>
                <a:cs typeface="Arial" pitchFamily="34" charset="0"/>
              </a:rPr>
              <a:t> </a:t>
            </a:r>
            <a:r>
              <a:rPr lang="en-US" sz="2400" b="1" dirty="0" err="1">
                <a:solidFill>
                  <a:srgbClr val="000000"/>
                </a:solidFill>
                <a:latin typeface="Arial" pitchFamily="34" charset="0"/>
                <a:cs typeface="Arial" pitchFamily="34" charset="0"/>
              </a:rPr>
              <a:t>cháu</a:t>
            </a:r>
            <a:r>
              <a:rPr lang="en-US" sz="2400" b="1" dirty="0">
                <a:solidFill>
                  <a:srgbClr val="000000"/>
                </a:solidFill>
                <a:latin typeface="Arial" pitchFamily="34" charset="0"/>
                <a:cs typeface="Arial" pitchFamily="34" charset="0"/>
              </a:rPr>
              <a:t> </a:t>
            </a:r>
            <a:r>
              <a:rPr lang="en-US" sz="2400" b="1" dirty="0" err="1">
                <a:solidFill>
                  <a:srgbClr val="000000"/>
                </a:solidFill>
                <a:latin typeface="Arial" pitchFamily="34" charset="0"/>
                <a:cs typeface="Arial" pitchFamily="34" charset="0"/>
              </a:rPr>
              <a:t>rau</a:t>
            </a:r>
            <a:r>
              <a:rPr lang="en-US" sz="2400" b="1" dirty="0">
                <a:solidFill>
                  <a:srgbClr val="000000"/>
                </a:solidFill>
                <a:latin typeface="Arial" pitchFamily="34" charset="0"/>
                <a:cs typeface="Arial" pitchFamily="34" charset="0"/>
              </a:rPr>
              <a:t> </a:t>
            </a:r>
            <a:r>
              <a:rPr lang="en-US" sz="2400" b="1" dirty="0" err="1" smtClean="0">
                <a:solidFill>
                  <a:srgbClr val="000000"/>
                </a:solidFill>
                <a:latin typeface="Arial" pitchFamily="34" charset="0"/>
                <a:cs typeface="Arial" pitchFamily="34" charset="0"/>
              </a:rPr>
              <a:t>cháo</a:t>
            </a:r>
            <a:r>
              <a:rPr lang="en-US" sz="2400" b="1" dirty="0" smtClean="0">
                <a:solidFill>
                  <a:srgbClr val="000000"/>
                </a:solidFill>
                <a:latin typeface="Arial" pitchFamily="34" charset="0"/>
                <a:cs typeface="Arial" pitchFamily="34" charset="0"/>
              </a:rPr>
              <a:t> </a:t>
            </a:r>
            <a:r>
              <a:rPr lang="en-US" sz="2400" b="1" dirty="0" err="1">
                <a:solidFill>
                  <a:srgbClr val="000000"/>
                </a:solidFill>
                <a:latin typeface="Arial" pitchFamily="34" charset="0"/>
                <a:cs typeface="Arial" pitchFamily="34" charset="0"/>
              </a:rPr>
              <a:t>nuôi</a:t>
            </a:r>
            <a:r>
              <a:rPr lang="en-US" sz="2400" b="1" dirty="0">
                <a:solidFill>
                  <a:srgbClr val="000000"/>
                </a:solidFill>
                <a:latin typeface="Arial" pitchFamily="34" charset="0"/>
                <a:cs typeface="Arial" pitchFamily="34" charset="0"/>
              </a:rPr>
              <a:t> </a:t>
            </a:r>
            <a:r>
              <a:rPr lang="en-US" sz="2400" b="1" dirty="0" err="1">
                <a:solidFill>
                  <a:srgbClr val="000000"/>
                </a:solidFill>
                <a:latin typeface="Arial" pitchFamily="34" charset="0"/>
                <a:cs typeface="Arial" pitchFamily="34" charset="0"/>
              </a:rPr>
              <a:t>nhau</a:t>
            </a:r>
            <a:r>
              <a:rPr lang="en-US" sz="2400" b="1" dirty="0">
                <a:solidFill>
                  <a:srgbClr val="000000"/>
                </a:solidFill>
                <a:latin typeface="Arial" pitchFamily="34" charset="0"/>
                <a:cs typeface="Arial" pitchFamily="34" charset="0"/>
              </a:rPr>
              <a:t> </a:t>
            </a:r>
            <a:r>
              <a:rPr lang="en-US" sz="2400" b="1" dirty="0" err="1">
                <a:solidFill>
                  <a:srgbClr val="000000"/>
                </a:solidFill>
                <a:latin typeface="Arial" pitchFamily="34" charset="0"/>
                <a:cs typeface="Arial" pitchFamily="34" charset="0"/>
              </a:rPr>
              <a:t>tuy</a:t>
            </a:r>
            <a:r>
              <a:rPr lang="en-US" sz="2400" b="1" dirty="0">
                <a:solidFill>
                  <a:srgbClr val="000000"/>
                </a:solidFill>
                <a:latin typeface="Arial" pitchFamily="34" charset="0"/>
                <a:cs typeface="Arial" pitchFamily="34" charset="0"/>
              </a:rPr>
              <a:t> </a:t>
            </a:r>
            <a:r>
              <a:rPr lang="en-US" sz="2400" b="1" dirty="0" err="1">
                <a:solidFill>
                  <a:srgbClr val="000000"/>
                </a:solidFill>
                <a:latin typeface="Arial" pitchFamily="34" charset="0"/>
                <a:cs typeface="Arial" pitchFamily="34" charset="0"/>
              </a:rPr>
              <a:t>vất</a:t>
            </a:r>
            <a:r>
              <a:rPr lang="en-US" sz="2400" b="1" dirty="0">
                <a:solidFill>
                  <a:srgbClr val="000000"/>
                </a:solidFill>
                <a:latin typeface="Arial" pitchFamily="34" charset="0"/>
                <a:cs typeface="Arial" pitchFamily="34" charset="0"/>
              </a:rPr>
              <a:t> </a:t>
            </a:r>
            <a:r>
              <a:rPr lang="en-US" sz="2400" b="1" dirty="0" err="1">
                <a:solidFill>
                  <a:srgbClr val="000000"/>
                </a:solidFill>
                <a:latin typeface="Arial" pitchFamily="34" charset="0"/>
                <a:cs typeface="Arial" pitchFamily="34" charset="0"/>
              </a:rPr>
              <a:t>vả</a:t>
            </a:r>
            <a:r>
              <a:rPr lang="en-US" sz="2400" b="1" dirty="0">
                <a:solidFill>
                  <a:srgbClr val="000000"/>
                </a:solidFill>
                <a:latin typeface="Arial" pitchFamily="34" charset="0"/>
                <a:cs typeface="Arial" pitchFamily="34" charset="0"/>
              </a:rPr>
              <a:t> </a:t>
            </a:r>
            <a:r>
              <a:rPr lang="en-US" sz="2400" b="1" dirty="0" err="1">
                <a:solidFill>
                  <a:srgbClr val="000000"/>
                </a:solidFill>
                <a:latin typeface="Arial" pitchFamily="34" charset="0"/>
                <a:cs typeface="Arial" pitchFamily="34" charset="0"/>
              </a:rPr>
              <a:t>nhưng</a:t>
            </a:r>
            <a:r>
              <a:rPr lang="en-US" sz="2400" b="1" dirty="0">
                <a:solidFill>
                  <a:srgbClr val="000000"/>
                </a:solidFill>
                <a:latin typeface="Arial" pitchFamily="34" charset="0"/>
                <a:cs typeface="Arial" pitchFamily="34" charset="0"/>
              </a:rPr>
              <a:t> </a:t>
            </a:r>
            <a:r>
              <a:rPr lang="en-US" sz="2400" b="1" dirty="0" err="1">
                <a:solidFill>
                  <a:srgbClr val="000000"/>
                </a:solidFill>
                <a:latin typeface="Arial" pitchFamily="34" charset="0"/>
                <a:cs typeface="Arial" pitchFamily="34" charset="0"/>
              </a:rPr>
              <a:t>cảnh</a:t>
            </a:r>
            <a:r>
              <a:rPr lang="en-US" sz="2400" b="1" dirty="0">
                <a:solidFill>
                  <a:srgbClr val="000000"/>
                </a:solidFill>
                <a:latin typeface="Arial" pitchFamily="34" charset="0"/>
                <a:cs typeface="Arial" pitchFamily="34" charset="0"/>
              </a:rPr>
              <a:t> </a:t>
            </a:r>
            <a:r>
              <a:rPr lang="en-US" sz="2400" b="1" dirty="0" err="1">
                <a:solidFill>
                  <a:srgbClr val="000000"/>
                </a:solidFill>
                <a:latin typeface="Arial" pitchFamily="34" charset="0"/>
                <a:cs typeface="Arial" pitchFamily="34" charset="0"/>
              </a:rPr>
              <a:t>nhà</a:t>
            </a:r>
            <a:r>
              <a:rPr lang="en-US" sz="2400" b="1" dirty="0">
                <a:solidFill>
                  <a:srgbClr val="000000"/>
                </a:solidFill>
                <a:latin typeface="Arial" pitchFamily="34" charset="0"/>
                <a:cs typeface="Arial" pitchFamily="34" charset="0"/>
              </a:rPr>
              <a:t> </a:t>
            </a:r>
            <a:r>
              <a:rPr lang="en-US" sz="2400" b="1" dirty="0" err="1">
                <a:solidFill>
                  <a:srgbClr val="000000"/>
                </a:solidFill>
                <a:latin typeface="Arial" pitchFamily="34" charset="0"/>
                <a:cs typeface="Arial" pitchFamily="34" charset="0"/>
              </a:rPr>
              <a:t>lúc</a:t>
            </a:r>
            <a:r>
              <a:rPr lang="en-US" sz="2400" b="1" dirty="0">
                <a:solidFill>
                  <a:srgbClr val="000000"/>
                </a:solidFill>
                <a:latin typeface="Arial" pitchFamily="34" charset="0"/>
                <a:cs typeface="Arial" pitchFamily="34" charset="0"/>
              </a:rPr>
              <a:t> </a:t>
            </a:r>
            <a:r>
              <a:rPr lang="en-US" sz="2400" b="1" dirty="0" err="1">
                <a:solidFill>
                  <a:srgbClr val="000000"/>
                </a:solidFill>
                <a:latin typeface="Arial" pitchFamily="34" charset="0"/>
                <a:cs typeface="Arial" pitchFamily="34" charset="0"/>
              </a:rPr>
              <a:t>nào</a:t>
            </a:r>
            <a:r>
              <a:rPr lang="en-US" sz="2400" b="1" dirty="0">
                <a:solidFill>
                  <a:srgbClr val="000000"/>
                </a:solidFill>
                <a:latin typeface="Arial" pitchFamily="34" charset="0"/>
                <a:cs typeface="Arial" pitchFamily="34" charset="0"/>
              </a:rPr>
              <a:t> </a:t>
            </a:r>
            <a:r>
              <a:rPr lang="en-US" sz="2400" b="1" dirty="0" err="1">
                <a:solidFill>
                  <a:srgbClr val="000000"/>
                </a:solidFill>
                <a:latin typeface="Arial" pitchFamily="34" charset="0"/>
                <a:cs typeface="Arial" pitchFamily="34" charset="0"/>
              </a:rPr>
              <a:t>cũng</a:t>
            </a:r>
            <a:r>
              <a:rPr lang="en-US" sz="2400" b="1" dirty="0">
                <a:solidFill>
                  <a:srgbClr val="000000"/>
                </a:solidFill>
                <a:latin typeface="Arial" pitchFamily="34" charset="0"/>
                <a:cs typeface="Arial" pitchFamily="34" charset="0"/>
              </a:rPr>
              <a:t> </a:t>
            </a:r>
            <a:r>
              <a:rPr lang="en-US" sz="2400" b="1" dirty="0" err="1">
                <a:solidFill>
                  <a:srgbClr val="000000"/>
                </a:solidFill>
                <a:latin typeface="Arial" pitchFamily="34" charset="0"/>
                <a:cs typeface="Arial" pitchFamily="34" charset="0"/>
              </a:rPr>
              <a:t>đầm</a:t>
            </a:r>
            <a:r>
              <a:rPr lang="en-US" sz="2400" b="1" dirty="0">
                <a:solidFill>
                  <a:srgbClr val="000000"/>
                </a:solidFill>
                <a:latin typeface="Arial" pitchFamily="34" charset="0"/>
                <a:cs typeface="Arial" pitchFamily="34" charset="0"/>
              </a:rPr>
              <a:t> </a:t>
            </a:r>
            <a:r>
              <a:rPr lang="en-US" sz="2400" b="1" dirty="0" err="1">
                <a:solidFill>
                  <a:srgbClr val="000000"/>
                </a:solidFill>
                <a:latin typeface="Arial" pitchFamily="34" charset="0"/>
                <a:cs typeface="Arial" pitchFamily="34" charset="0"/>
              </a:rPr>
              <a:t>ấm</a:t>
            </a:r>
            <a:r>
              <a:rPr lang="en-US" sz="2400" b="1" dirty="0">
                <a:solidFill>
                  <a:srgbClr val="000000"/>
                </a:solidFill>
                <a:latin typeface="Arial" pitchFamily="34" charset="0"/>
                <a:cs typeface="Arial" pitchFamily="34" charset="0"/>
              </a:rPr>
              <a:t>.</a:t>
            </a:r>
          </a:p>
          <a:p>
            <a:pPr algn="just">
              <a:spcBef>
                <a:spcPct val="50000"/>
              </a:spcBef>
            </a:pPr>
            <a:r>
              <a:rPr lang="en-US" sz="2400" b="1" dirty="0">
                <a:solidFill>
                  <a:srgbClr val="000000"/>
                </a:solidFill>
                <a:latin typeface="Arial" pitchFamily="34" charset="0"/>
                <a:cs typeface="Arial" pitchFamily="34" charset="0"/>
              </a:rPr>
              <a:t>   </a:t>
            </a:r>
            <a:r>
              <a:rPr lang="en-US" sz="2400" b="1" dirty="0" err="1">
                <a:solidFill>
                  <a:srgbClr val="000000"/>
                </a:solidFill>
                <a:latin typeface="Arial" pitchFamily="34" charset="0"/>
                <a:cs typeface="Arial" pitchFamily="34" charset="0"/>
              </a:rPr>
              <a:t>Một</a:t>
            </a:r>
            <a:r>
              <a:rPr lang="en-US" sz="2400" b="1" dirty="0">
                <a:solidFill>
                  <a:srgbClr val="000000"/>
                </a:solidFill>
                <a:latin typeface="Arial" pitchFamily="34" charset="0"/>
                <a:cs typeface="Arial" pitchFamily="34" charset="0"/>
              </a:rPr>
              <a:t> </a:t>
            </a:r>
            <a:r>
              <a:rPr lang="en-US" sz="2400" b="1" dirty="0" err="1">
                <a:solidFill>
                  <a:srgbClr val="000000"/>
                </a:solidFill>
                <a:latin typeface="Arial" pitchFamily="34" charset="0"/>
                <a:cs typeface="Arial" pitchFamily="34" charset="0"/>
              </a:rPr>
              <a:t>hôm</a:t>
            </a:r>
            <a:r>
              <a:rPr lang="en-US" sz="2400" b="1" dirty="0">
                <a:solidFill>
                  <a:srgbClr val="000000"/>
                </a:solidFill>
                <a:latin typeface="Arial" pitchFamily="34" charset="0"/>
                <a:cs typeface="Arial" pitchFamily="34" charset="0"/>
              </a:rPr>
              <a:t>, </a:t>
            </a:r>
            <a:r>
              <a:rPr lang="en-US" sz="2400" b="1" dirty="0" err="1">
                <a:solidFill>
                  <a:srgbClr val="000000"/>
                </a:solidFill>
                <a:latin typeface="Arial" pitchFamily="34" charset="0"/>
                <a:cs typeface="Arial" pitchFamily="34" charset="0"/>
              </a:rPr>
              <a:t>có</a:t>
            </a:r>
            <a:r>
              <a:rPr lang="en-US" sz="2400" b="1" dirty="0">
                <a:solidFill>
                  <a:srgbClr val="000000"/>
                </a:solidFill>
                <a:latin typeface="Arial" pitchFamily="34" charset="0"/>
                <a:cs typeface="Arial" pitchFamily="34" charset="0"/>
              </a:rPr>
              <a:t> </a:t>
            </a:r>
            <a:r>
              <a:rPr lang="en-US" sz="2400" b="1" dirty="0" err="1">
                <a:solidFill>
                  <a:srgbClr val="000000"/>
                </a:solidFill>
                <a:latin typeface="Arial" pitchFamily="34" charset="0"/>
                <a:cs typeface="Arial" pitchFamily="34" charset="0"/>
              </a:rPr>
              <a:t>cô</a:t>
            </a:r>
            <a:r>
              <a:rPr lang="en-US" sz="2400" b="1" dirty="0">
                <a:solidFill>
                  <a:srgbClr val="000000"/>
                </a:solidFill>
                <a:latin typeface="Arial" pitchFamily="34" charset="0"/>
                <a:cs typeface="Arial" pitchFamily="34" charset="0"/>
              </a:rPr>
              <a:t> </a:t>
            </a:r>
            <a:r>
              <a:rPr lang="en-US" sz="2400" b="1" dirty="0" err="1">
                <a:solidFill>
                  <a:srgbClr val="000000"/>
                </a:solidFill>
                <a:latin typeface="Arial" pitchFamily="34" charset="0"/>
                <a:cs typeface="Arial" pitchFamily="34" charset="0"/>
              </a:rPr>
              <a:t>tiên</a:t>
            </a:r>
            <a:r>
              <a:rPr lang="en-US" sz="2400" b="1" dirty="0">
                <a:solidFill>
                  <a:srgbClr val="000000"/>
                </a:solidFill>
                <a:latin typeface="Arial" pitchFamily="34" charset="0"/>
                <a:cs typeface="Arial" pitchFamily="34" charset="0"/>
              </a:rPr>
              <a:t> </a:t>
            </a:r>
            <a:r>
              <a:rPr lang="en-US" sz="2400" b="1" dirty="0" err="1">
                <a:solidFill>
                  <a:srgbClr val="000000"/>
                </a:solidFill>
                <a:latin typeface="Arial" pitchFamily="34" charset="0"/>
                <a:cs typeface="Arial" pitchFamily="34" charset="0"/>
              </a:rPr>
              <a:t>đi</a:t>
            </a:r>
            <a:r>
              <a:rPr lang="en-US" sz="2400" b="1" dirty="0">
                <a:solidFill>
                  <a:srgbClr val="000000"/>
                </a:solidFill>
                <a:latin typeface="Arial" pitchFamily="34" charset="0"/>
                <a:cs typeface="Arial" pitchFamily="34" charset="0"/>
              </a:rPr>
              <a:t> qua </a:t>
            </a:r>
            <a:r>
              <a:rPr lang="en-US" sz="2400" b="1" dirty="0" err="1">
                <a:solidFill>
                  <a:srgbClr val="000000"/>
                </a:solidFill>
                <a:latin typeface="Arial" pitchFamily="34" charset="0"/>
                <a:cs typeface="Arial" pitchFamily="34" charset="0"/>
              </a:rPr>
              <a:t>cho</a:t>
            </a:r>
            <a:r>
              <a:rPr lang="en-US" sz="2400" b="1" dirty="0">
                <a:solidFill>
                  <a:srgbClr val="000000"/>
                </a:solidFill>
                <a:latin typeface="Arial" pitchFamily="34" charset="0"/>
                <a:cs typeface="Arial" pitchFamily="34" charset="0"/>
              </a:rPr>
              <a:t> </a:t>
            </a:r>
            <a:r>
              <a:rPr lang="en-US" sz="2400" b="1" dirty="0" err="1">
                <a:solidFill>
                  <a:srgbClr val="000000"/>
                </a:solidFill>
                <a:latin typeface="Arial" pitchFamily="34" charset="0"/>
                <a:cs typeface="Arial" pitchFamily="34" charset="0"/>
              </a:rPr>
              <a:t>một</a:t>
            </a:r>
            <a:r>
              <a:rPr lang="en-US" sz="2400" b="1" dirty="0">
                <a:solidFill>
                  <a:srgbClr val="000000"/>
                </a:solidFill>
                <a:latin typeface="Arial" pitchFamily="34" charset="0"/>
                <a:cs typeface="Arial" pitchFamily="34" charset="0"/>
              </a:rPr>
              <a:t> </a:t>
            </a:r>
            <a:r>
              <a:rPr lang="en-US" sz="2400" b="1" dirty="0" err="1">
                <a:solidFill>
                  <a:srgbClr val="000000"/>
                </a:solidFill>
                <a:latin typeface="Arial" pitchFamily="34" charset="0"/>
                <a:cs typeface="Arial" pitchFamily="34" charset="0"/>
              </a:rPr>
              <a:t>hạt</a:t>
            </a:r>
            <a:r>
              <a:rPr lang="en-US" sz="2400" b="1" dirty="0">
                <a:solidFill>
                  <a:srgbClr val="000000"/>
                </a:solidFill>
                <a:latin typeface="Arial" pitchFamily="34" charset="0"/>
                <a:cs typeface="Arial" pitchFamily="34" charset="0"/>
              </a:rPr>
              <a:t> </a:t>
            </a:r>
            <a:r>
              <a:rPr lang="en-US" sz="2400" b="1" dirty="0" err="1">
                <a:solidFill>
                  <a:srgbClr val="000000"/>
                </a:solidFill>
                <a:latin typeface="Arial" pitchFamily="34" charset="0"/>
                <a:cs typeface="Arial" pitchFamily="34" charset="0"/>
              </a:rPr>
              <a:t>đào</a:t>
            </a:r>
            <a:r>
              <a:rPr lang="en-US" sz="2400" b="1" dirty="0">
                <a:solidFill>
                  <a:srgbClr val="000000"/>
                </a:solidFill>
                <a:latin typeface="Arial" pitchFamily="34" charset="0"/>
                <a:cs typeface="Arial" pitchFamily="34" charset="0"/>
              </a:rPr>
              <a:t> </a:t>
            </a:r>
            <a:r>
              <a:rPr lang="en-US" sz="2400" b="1" dirty="0" err="1">
                <a:solidFill>
                  <a:srgbClr val="000000"/>
                </a:solidFill>
                <a:latin typeface="Arial" pitchFamily="34" charset="0"/>
                <a:cs typeface="Arial" pitchFamily="34" charset="0"/>
              </a:rPr>
              <a:t>và</a:t>
            </a:r>
            <a:r>
              <a:rPr lang="en-US" sz="2400" b="1" dirty="0">
                <a:solidFill>
                  <a:srgbClr val="000000"/>
                </a:solidFill>
                <a:latin typeface="Arial" pitchFamily="34" charset="0"/>
                <a:cs typeface="Arial" pitchFamily="34" charset="0"/>
              </a:rPr>
              <a:t> </a:t>
            </a:r>
            <a:r>
              <a:rPr lang="en-US" sz="2400" b="1" dirty="0" err="1">
                <a:solidFill>
                  <a:srgbClr val="000000"/>
                </a:solidFill>
                <a:latin typeface="Arial" pitchFamily="34" charset="0"/>
                <a:cs typeface="Arial" pitchFamily="34" charset="0"/>
              </a:rPr>
              <a:t>dặn</a:t>
            </a:r>
            <a:r>
              <a:rPr lang="en-US" sz="2400" b="1" dirty="0">
                <a:solidFill>
                  <a:srgbClr val="000000"/>
                </a:solidFill>
                <a:latin typeface="Arial" pitchFamily="34" charset="0"/>
                <a:cs typeface="Arial" pitchFamily="34" charset="0"/>
              </a:rPr>
              <a:t>: “</a:t>
            </a:r>
            <a:r>
              <a:rPr lang="en-US" sz="2400" b="1" dirty="0" err="1">
                <a:solidFill>
                  <a:srgbClr val="000000"/>
                </a:solidFill>
                <a:latin typeface="Arial" pitchFamily="34" charset="0"/>
                <a:cs typeface="Arial" pitchFamily="34" charset="0"/>
              </a:rPr>
              <a:t>Khi</a:t>
            </a:r>
            <a:r>
              <a:rPr lang="en-US" sz="2400" b="1" dirty="0">
                <a:solidFill>
                  <a:srgbClr val="000000"/>
                </a:solidFill>
                <a:latin typeface="Arial" pitchFamily="34" charset="0"/>
                <a:cs typeface="Arial" pitchFamily="34" charset="0"/>
              </a:rPr>
              <a:t> </a:t>
            </a:r>
            <a:r>
              <a:rPr lang="en-US" sz="2400" b="1" dirty="0" err="1">
                <a:solidFill>
                  <a:srgbClr val="000000"/>
                </a:solidFill>
                <a:latin typeface="Arial" pitchFamily="34" charset="0"/>
                <a:cs typeface="Arial" pitchFamily="34" charset="0"/>
              </a:rPr>
              <a:t>bà</a:t>
            </a:r>
            <a:r>
              <a:rPr lang="en-US" sz="2400" b="1" dirty="0">
                <a:solidFill>
                  <a:srgbClr val="000000"/>
                </a:solidFill>
                <a:latin typeface="Arial" pitchFamily="34" charset="0"/>
                <a:cs typeface="Arial" pitchFamily="34" charset="0"/>
              </a:rPr>
              <a:t> </a:t>
            </a:r>
            <a:r>
              <a:rPr lang="en-US" sz="2400" b="1" dirty="0" err="1">
                <a:solidFill>
                  <a:srgbClr val="000000"/>
                </a:solidFill>
                <a:latin typeface="Arial" pitchFamily="34" charset="0"/>
                <a:cs typeface="Arial" pitchFamily="34" charset="0"/>
              </a:rPr>
              <a:t>mất</a:t>
            </a:r>
            <a:r>
              <a:rPr lang="en-US" sz="2400" b="1" dirty="0">
                <a:solidFill>
                  <a:srgbClr val="000000"/>
                </a:solidFill>
                <a:latin typeface="Arial" pitchFamily="34" charset="0"/>
                <a:cs typeface="Arial" pitchFamily="34" charset="0"/>
              </a:rPr>
              <a:t>, </a:t>
            </a:r>
            <a:r>
              <a:rPr lang="en-US" sz="2400" b="1" dirty="0" err="1">
                <a:solidFill>
                  <a:srgbClr val="000000"/>
                </a:solidFill>
                <a:latin typeface="Arial" pitchFamily="34" charset="0"/>
                <a:cs typeface="Arial" pitchFamily="34" charset="0"/>
              </a:rPr>
              <a:t>gieo</a:t>
            </a:r>
            <a:r>
              <a:rPr lang="en-US" sz="2400" b="1" dirty="0">
                <a:solidFill>
                  <a:srgbClr val="000000"/>
                </a:solidFill>
                <a:latin typeface="Arial" pitchFamily="34" charset="0"/>
                <a:cs typeface="Arial" pitchFamily="34" charset="0"/>
              </a:rPr>
              <a:t> </a:t>
            </a:r>
            <a:r>
              <a:rPr lang="en-US" sz="2400" b="1" dirty="0" err="1">
                <a:solidFill>
                  <a:srgbClr val="000000"/>
                </a:solidFill>
                <a:latin typeface="Arial" pitchFamily="34" charset="0"/>
                <a:cs typeface="Arial" pitchFamily="34" charset="0"/>
              </a:rPr>
              <a:t>hạt</a:t>
            </a:r>
            <a:r>
              <a:rPr lang="en-US" sz="2400" b="1" dirty="0">
                <a:solidFill>
                  <a:srgbClr val="000000"/>
                </a:solidFill>
                <a:latin typeface="Arial" pitchFamily="34" charset="0"/>
                <a:cs typeface="Arial" pitchFamily="34" charset="0"/>
              </a:rPr>
              <a:t> </a:t>
            </a:r>
            <a:r>
              <a:rPr lang="en-US" sz="2400" b="1" dirty="0" err="1">
                <a:solidFill>
                  <a:srgbClr val="000000"/>
                </a:solidFill>
                <a:latin typeface="Arial" pitchFamily="34" charset="0"/>
                <a:cs typeface="Arial" pitchFamily="34" charset="0"/>
              </a:rPr>
              <a:t>đào</a:t>
            </a:r>
            <a:r>
              <a:rPr lang="en-US" sz="2400" b="1" dirty="0">
                <a:solidFill>
                  <a:srgbClr val="000000"/>
                </a:solidFill>
                <a:latin typeface="Arial" pitchFamily="34" charset="0"/>
                <a:cs typeface="Arial" pitchFamily="34" charset="0"/>
              </a:rPr>
              <a:t> </a:t>
            </a:r>
            <a:r>
              <a:rPr lang="en-US" sz="2400" b="1" dirty="0" err="1">
                <a:solidFill>
                  <a:srgbClr val="000000"/>
                </a:solidFill>
                <a:latin typeface="Arial" pitchFamily="34" charset="0"/>
                <a:cs typeface="Arial" pitchFamily="34" charset="0"/>
              </a:rPr>
              <a:t>này</a:t>
            </a:r>
            <a:r>
              <a:rPr lang="en-US" sz="2400" b="1" dirty="0">
                <a:solidFill>
                  <a:srgbClr val="000000"/>
                </a:solidFill>
                <a:latin typeface="Arial" pitchFamily="34" charset="0"/>
                <a:cs typeface="Arial" pitchFamily="34" charset="0"/>
              </a:rPr>
              <a:t> </a:t>
            </a:r>
            <a:r>
              <a:rPr lang="en-US" sz="2400" b="1" dirty="0" err="1">
                <a:solidFill>
                  <a:srgbClr val="000000"/>
                </a:solidFill>
                <a:latin typeface="Arial" pitchFamily="34" charset="0"/>
                <a:cs typeface="Arial" pitchFamily="34" charset="0"/>
              </a:rPr>
              <a:t>bên</a:t>
            </a:r>
            <a:r>
              <a:rPr lang="en-US" sz="2400" b="1" dirty="0">
                <a:solidFill>
                  <a:srgbClr val="000000"/>
                </a:solidFill>
                <a:latin typeface="Arial" pitchFamily="34" charset="0"/>
                <a:cs typeface="Arial" pitchFamily="34" charset="0"/>
              </a:rPr>
              <a:t> </a:t>
            </a:r>
            <a:r>
              <a:rPr lang="en-US" sz="2400" b="1" dirty="0" err="1">
                <a:solidFill>
                  <a:srgbClr val="000000"/>
                </a:solidFill>
                <a:latin typeface="Arial" pitchFamily="34" charset="0"/>
                <a:cs typeface="Arial" pitchFamily="34" charset="0"/>
              </a:rPr>
              <a:t>mộ</a:t>
            </a:r>
            <a:r>
              <a:rPr lang="en-US" sz="2400" b="1" dirty="0">
                <a:solidFill>
                  <a:srgbClr val="000000"/>
                </a:solidFill>
                <a:latin typeface="Arial" pitchFamily="34" charset="0"/>
                <a:cs typeface="Arial" pitchFamily="34" charset="0"/>
              </a:rPr>
              <a:t>, </a:t>
            </a:r>
            <a:r>
              <a:rPr lang="en-US" sz="2400" b="1" dirty="0" err="1">
                <a:solidFill>
                  <a:srgbClr val="000000"/>
                </a:solidFill>
                <a:latin typeface="Arial" pitchFamily="34" charset="0"/>
                <a:cs typeface="Arial" pitchFamily="34" charset="0"/>
              </a:rPr>
              <a:t>các</a:t>
            </a:r>
            <a:r>
              <a:rPr lang="en-US" sz="2400" b="1" dirty="0">
                <a:solidFill>
                  <a:srgbClr val="000000"/>
                </a:solidFill>
                <a:latin typeface="Arial" pitchFamily="34" charset="0"/>
                <a:cs typeface="Arial" pitchFamily="34" charset="0"/>
              </a:rPr>
              <a:t> </a:t>
            </a:r>
            <a:r>
              <a:rPr lang="en-US" sz="2400" b="1" dirty="0" err="1">
                <a:solidFill>
                  <a:srgbClr val="000000"/>
                </a:solidFill>
                <a:latin typeface="Arial" pitchFamily="34" charset="0"/>
                <a:cs typeface="Arial" pitchFamily="34" charset="0"/>
              </a:rPr>
              <a:t>cháu</a:t>
            </a:r>
            <a:r>
              <a:rPr lang="en-US" sz="2400" b="1" dirty="0">
                <a:solidFill>
                  <a:srgbClr val="000000"/>
                </a:solidFill>
                <a:latin typeface="Arial" pitchFamily="34" charset="0"/>
                <a:cs typeface="Arial" pitchFamily="34" charset="0"/>
              </a:rPr>
              <a:t> </a:t>
            </a:r>
            <a:r>
              <a:rPr lang="en-US" sz="2400" b="1" dirty="0" err="1">
                <a:solidFill>
                  <a:srgbClr val="000000"/>
                </a:solidFill>
                <a:latin typeface="Arial" pitchFamily="34" charset="0"/>
                <a:cs typeface="Arial" pitchFamily="34" charset="0"/>
              </a:rPr>
              <a:t>sẽ</a:t>
            </a:r>
            <a:r>
              <a:rPr lang="en-US" sz="2400" b="1" dirty="0">
                <a:solidFill>
                  <a:srgbClr val="000000"/>
                </a:solidFill>
                <a:latin typeface="Arial" pitchFamily="34" charset="0"/>
                <a:cs typeface="Arial" pitchFamily="34" charset="0"/>
              </a:rPr>
              <a:t> </a:t>
            </a:r>
            <a:r>
              <a:rPr lang="en-US" sz="2400" b="1" dirty="0" err="1">
                <a:solidFill>
                  <a:srgbClr val="000000"/>
                </a:solidFill>
                <a:latin typeface="Arial" pitchFamily="34" charset="0"/>
                <a:cs typeface="Arial" pitchFamily="34" charset="0"/>
              </a:rPr>
              <a:t>giàu</a:t>
            </a:r>
            <a:r>
              <a:rPr lang="en-US" sz="2400" b="1" dirty="0">
                <a:solidFill>
                  <a:srgbClr val="000000"/>
                </a:solidFill>
                <a:latin typeface="Arial" pitchFamily="34" charset="0"/>
                <a:cs typeface="Arial" pitchFamily="34" charset="0"/>
              </a:rPr>
              <a:t> sang, sung </a:t>
            </a:r>
            <a:r>
              <a:rPr lang="en-US" sz="2400" b="1" dirty="0" err="1">
                <a:solidFill>
                  <a:srgbClr val="000000"/>
                </a:solidFill>
                <a:latin typeface="Arial" pitchFamily="34" charset="0"/>
                <a:cs typeface="Arial" pitchFamily="34" charset="0"/>
              </a:rPr>
              <a:t>sướng</a:t>
            </a:r>
            <a:r>
              <a:rPr lang="en-US" sz="2400" b="1" dirty="0">
                <a:solidFill>
                  <a:srgbClr val="000000"/>
                </a:solidFill>
                <a:latin typeface="Arial" pitchFamily="34" charset="0"/>
                <a:cs typeface="Arial" pitchFamily="34" charset="0"/>
              </a:rPr>
              <a:t>.”</a:t>
            </a:r>
          </a:p>
        </p:txBody>
      </p:sp>
      <p:grpSp>
        <p:nvGrpSpPr>
          <p:cNvPr id="2" name="Group 1"/>
          <p:cNvGrpSpPr/>
          <p:nvPr/>
        </p:nvGrpSpPr>
        <p:grpSpPr>
          <a:xfrm>
            <a:off x="1521728" y="71441"/>
            <a:ext cx="5755107" cy="4038600"/>
            <a:chOff x="1521728" y="71441"/>
            <a:chExt cx="5755107" cy="4038600"/>
          </a:xfrm>
        </p:grpSpPr>
        <p:pic>
          <p:nvPicPr>
            <p:cNvPr id="1323" name="Picture 29" descr="C:\Program Files\HuongViet\TRIVIETTIEUHOC2.0\Adh\thu706_13.jpg">
              <a:hlinkClick r:id="rId2" action="ppaction://hlinksldjump"/>
            </p:cNvPr>
            <p:cNvPicPr>
              <a:picLocks noChangeAspect="1" noChangeArrowheads="1"/>
            </p:cNvPicPr>
            <p:nvPr/>
          </p:nvPicPr>
          <p:blipFill>
            <a:blip r:embed="rId3" r:link="rId4">
              <a:extLst>
                <a:ext uri="{28A0092B-C50C-407E-A947-70E740481C1C}">
                  <a14:useLocalDpi xmlns:a14="http://schemas.microsoft.com/office/drawing/2010/main" val="0"/>
                </a:ext>
              </a:extLst>
            </a:blip>
            <a:srcRect b="9058"/>
            <a:stretch>
              <a:fillRect/>
            </a:stretch>
          </p:blipFill>
          <p:spPr bwMode="auto">
            <a:xfrm>
              <a:off x="1532458" y="71441"/>
              <a:ext cx="5744377"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1521728" y="228600"/>
              <a:ext cx="533400" cy="457200"/>
            </a:xfrm>
            <a:prstGeom prst="ellipse">
              <a:avLst/>
            </a:prstGeom>
            <a:solidFill>
              <a:srgbClr val="FFCC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034335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24"/>
                                        </p:tgtEl>
                                        <p:attrNameLst>
                                          <p:attrName>style.visibility</p:attrName>
                                        </p:attrNameLst>
                                      </p:cBhvr>
                                      <p:to>
                                        <p:strVal val="visible"/>
                                      </p:to>
                                    </p:set>
                                    <p:animEffect transition="in" filter="wipe(left)">
                                      <p:cBhvr>
                                        <p:cTn id="7" dur="500"/>
                                        <p:tgtEl>
                                          <p:spTgt spid="1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6">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5" name="Rectangle 4"/>
          <p:cNvSpPr/>
          <p:nvPr/>
        </p:nvSpPr>
        <p:spPr>
          <a:xfrm>
            <a:off x="12369" y="-1279"/>
            <a:ext cx="9144000" cy="6858000"/>
          </a:xfrm>
          <a:prstGeom prst="rect">
            <a:avLst/>
          </a:prstGeom>
          <a:solidFill>
            <a:schemeClr val="bg1"/>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7" name="Rounded Rectangle 6"/>
          <p:cNvSpPr/>
          <p:nvPr/>
        </p:nvSpPr>
        <p:spPr>
          <a:xfrm>
            <a:off x="46629" y="5333999"/>
            <a:ext cx="9067800" cy="1522721"/>
          </a:xfrm>
          <a:prstGeom prst="roundRect">
            <a:avLst/>
          </a:prstGeom>
          <a:solidFill>
            <a:schemeClr val="bg1"/>
          </a:solidFill>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just">
              <a:spcBef>
                <a:spcPct val="50000"/>
              </a:spcBef>
            </a:pPr>
            <a:r>
              <a:rPr lang="en-US" sz="2000" b="1">
                <a:solidFill>
                  <a:srgbClr val="000000"/>
                </a:solidFill>
                <a:latin typeface="Arial" pitchFamily="34" charset="0"/>
                <a:cs typeface="Arial" pitchFamily="34" charset="0"/>
              </a:rPr>
              <a:t> </a:t>
            </a:r>
            <a:r>
              <a:rPr lang="en-US" sz="2800" b="1">
                <a:solidFill>
                  <a:srgbClr val="000000"/>
                </a:solidFill>
                <a:latin typeface="Arial" pitchFamily="34" charset="0"/>
                <a:cs typeface="Arial" pitchFamily="34" charset="0"/>
              </a:rPr>
              <a:t>2. Bà mất. Hai anh em đem hạt đào gieo bên mộ bà. Hạt đào vừa gieo xuống đã nảy mầm, ra lá, đơm hoa, kết bao nhiêu là trái vàng, trái bạc.</a:t>
            </a:r>
            <a:endParaRPr lang="en-US" sz="3600" b="1">
              <a:solidFill>
                <a:srgbClr val="000000"/>
              </a:solidFill>
              <a:latin typeface="Arial" pitchFamily="34" charset="0"/>
              <a:cs typeface="Arial" pitchFamily="34" charset="0"/>
            </a:endParaRPr>
          </a:p>
        </p:txBody>
      </p:sp>
      <p:grpSp>
        <p:nvGrpSpPr>
          <p:cNvPr id="2" name="Group 1"/>
          <p:cNvGrpSpPr/>
          <p:nvPr/>
        </p:nvGrpSpPr>
        <p:grpSpPr>
          <a:xfrm>
            <a:off x="1304925" y="152400"/>
            <a:ext cx="6477000" cy="4922520"/>
            <a:chOff x="1304925" y="152400"/>
            <a:chExt cx="6477000" cy="4922520"/>
          </a:xfrm>
        </p:grpSpPr>
        <p:pic>
          <p:nvPicPr>
            <p:cNvPr id="6" name="Picture 30" descr="C:\Program Files\HuongViet\TRIVIETTIEUHOC2.0\Adh\thu707_14.jpg">
              <a:hlinkClick r:id="rId2" action="ppaction://hlinksldjump"/>
            </p:cNvPr>
            <p:cNvPicPr>
              <a:picLocks noChangeAspect="1" noChangeArrowheads="1"/>
            </p:cNvPicPr>
            <p:nvPr/>
          </p:nvPicPr>
          <p:blipFill>
            <a:blip r:embed="rId3" r:link="rId4">
              <a:extLst>
                <a:ext uri="{28A0092B-C50C-407E-A947-70E740481C1C}">
                  <a14:useLocalDpi xmlns:a14="http://schemas.microsoft.com/office/drawing/2010/main" val="0"/>
                </a:ext>
              </a:extLst>
            </a:blip>
            <a:srcRect b="7507"/>
            <a:stretch>
              <a:fillRect/>
            </a:stretch>
          </p:blipFill>
          <p:spPr bwMode="auto">
            <a:xfrm>
              <a:off x="1304925" y="152400"/>
              <a:ext cx="6477000" cy="492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1426192" y="394648"/>
              <a:ext cx="533400" cy="457200"/>
            </a:xfrm>
            <a:prstGeom prst="ellipse">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238924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7" name="Rounded Rectangle 6"/>
          <p:cNvSpPr/>
          <p:nvPr/>
        </p:nvSpPr>
        <p:spPr>
          <a:xfrm>
            <a:off x="35256" y="5105400"/>
            <a:ext cx="9067800" cy="1676400"/>
          </a:xfrm>
          <a:prstGeom prst="roundRect">
            <a:avLst/>
          </a:prstGeom>
          <a:solidFill>
            <a:schemeClr val="bg1"/>
          </a:solidFill>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just">
              <a:spcBef>
                <a:spcPct val="50000"/>
              </a:spcBef>
            </a:pPr>
            <a:r>
              <a:rPr lang="en-US" sz="2000" b="1">
                <a:solidFill>
                  <a:srgbClr val="000000"/>
                </a:solidFill>
                <a:latin typeface="Arial" pitchFamily="34" charset="0"/>
                <a:cs typeface="Arial" pitchFamily="34" charset="0"/>
              </a:rPr>
              <a:t>  </a:t>
            </a:r>
            <a:r>
              <a:rPr lang="en-US" sz="2800" b="1">
                <a:solidFill>
                  <a:srgbClr val="000000"/>
                </a:solidFill>
                <a:latin typeface="Arial" pitchFamily="34" charset="0"/>
                <a:cs typeface="Arial" pitchFamily="34" charset="0"/>
              </a:rPr>
              <a:t>3. Nhưng vàng bạc, châu báu không thay được tình thương yêu ấm áp của bà. Nhớ bà, hai anh em ngày càng buồn bã.</a:t>
            </a:r>
          </a:p>
        </p:txBody>
      </p:sp>
      <p:grpSp>
        <p:nvGrpSpPr>
          <p:cNvPr id="2" name="Group 1"/>
          <p:cNvGrpSpPr/>
          <p:nvPr/>
        </p:nvGrpSpPr>
        <p:grpSpPr>
          <a:xfrm>
            <a:off x="1222513" y="42080"/>
            <a:ext cx="6744333" cy="5022376"/>
            <a:chOff x="1222513" y="42080"/>
            <a:chExt cx="6744333" cy="5022376"/>
          </a:xfrm>
        </p:grpSpPr>
        <p:pic>
          <p:nvPicPr>
            <p:cNvPr id="6" name="Picture 31" descr="C:\Program Files\HuongViet\TRIVIETTIEUHOC2.0\Adh\thu719_151.jpg">
              <a:hlinkClick r:id="rId2" action="ppaction://hlinksldjump"/>
            </p:cNvPr>
            <p:cNvPicPr>
              <a:picLocks noChangeAspect="1" noChangeArrowheads="1"/>
            </p:cNvPicPr>
            <p:nvPr/>
          </p:nvPicPr>
          <p:blipFill>
            <a:blip r:embed="rId3" r:link="rId4">
              <a:extLst>
                <a:ext uri="{28A0092B-C50C-407E-A947-70E740481C1C}">
                  <a14:useLocalDpi xmlns:a14="http://schemas.microsoft.com/office/drawing/2010/main" val="0"/>
                </a:ext>
              </a:extLst>
            </a:blip>
            <a:srcRect b="7471"/>
            <a:stretch>
              <a:fillRect/>
            </a:stretch>
          </p:blipFill>
          <p:spPr bwMode="auto">
            <a:xfrm>
              <a:off x="1222513" y="42080"/>
              <a:ext cx="6744333" cy="502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1268104" y="214952"/>
              <a:ext cx="533400" cy="457200"/>
            </a:xfrm>
            <a:prstGeom prst="ellipse">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946731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6">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5" name="Rectangle 4"/>
          <p:cNvSpPr/>
          <p:nvPr/>
        </p:nvSpPr>
        <p:spPr>
          <a:xfrm>
            <a:off x="-28575" y="-28575"/>
            <a:ext cx="9144000" cy="6858000"/>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7" name="Rounded Rectangle 6"/>
          <p:cNvSpPr/>
          <p:nvPr/>
        </p:nvSpPr>
        <p:spPr>
          <a:xfrm>
            <a:off x="39105" y="4417415"/>
            <a:ext cx="9009186" cy="2397369"/>
          </a:xfrm>
          <a:prstGeom prst="roundRect">
            <a:avLst/>
          </a:prstGeom>
          <a:solidFill>
            <a:schemeClr val="bg1"/>
          </a:solidFill>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just">
              <a:spcBef>
                <a:spcPct val="50000"/>
              </a:spcBef>
            </a:pPr>
            <a:r>
              <a:rPr lang="en-US" sz="2000" b="1">
                <a:solidFill>
                  <a:srgbClr val="000000"/>
                </a:solidFill>
                <a:latin typeface="Arial" pitchFamily="34" charset="0"/>
                <a:cs typeface="Arial" pitchFamily="34" charset="0"/>
              </a:rPr>
              <a:t>4. Cô tiên lại hiện lên. Hai anh em òa khóc xin cô hóa phép cho bà sống lại. Cô tiên nói: “Nếu bà sống lại thì ba bà cháu sẽ cực khổ như xưa, các cháu có chịu không?”Hai anh em cùng nói: “ Chúng cháu chỉ cần bà sống lại.”</a:t>
            </a:r>
          </a:p>
          <a:p>
            <a:pPr algn="just">
              <a:spcBef>
                <a:spcPct val="50000"/>
              </a:spcBef>
            </a:pPr>
            <a:r>
              <a:rPr lang="en-US" sz="2000" b="1">
                <a:solidFill>
                  <a:srgbClr val="000000"/>
                </a:solidFill>
                <a:latin typeface="Arial" pitchFamily="34" charset="0"/>
                <a:cs typeface="Arial" pitchFamily="34" charset="0"/>
              </a:rPr>
              <a:t>   Cô tiên phất chiếc quạt màu nhiệm. Lâu đài, ruộng vườn phút chốc biến mất. Bà hiện ra móm mém, hiền từ, dang tay ôm hai đứa cháu hiếu thảo vào lòng.</a:t>
            </a:r>
          </a:p>
        </p:txBody>
      </p:sp>
      <p:grpSp>
        <p:nvGrpSpPr>
          <p:cNvPr id="3" name="Group 2"/>
          <p:cNvGrpSpPr/>
          <p:nvPr/>
        </p:nvGrpSpPr>
        <p:grpSpPr>
          <a:xfrm>
            <a:off x="1371600" y="76200"/>
            <a:ext cx="6045200" cy="4267200"/>
            <a:chOff x="1371600" y="76200"/>
            <a:chExt cx="6045200" cy="4267200"/>
          </a:xfrm>
        </p:grpSpPr>
        <p:pic>
          <p:nvPicPr>
            <p:cNvPr id="6" name="Picture 32" descr="C:\Program Files\HuongViet\TRIVIETTIEUHOC2.0\Adh\thu708_16.jpg">
              <a:hlinkClick r:id="rId2" action="ppaction://hlinksldjump"/>
            </p:cNvPr>
            <p:cNvPicPr>
              <a:picLocks noChangeAspect="1" noChangeArrowheads="1"/>
            </p:cNvPicPr>
            <p:nvPr/>
          </p:nvPicPr>
          <p:blipFill>
            <a:blip r:embed="rId3" r:link="rId4">
              <a:extLst>
                <a:ext uri="{28A0092B-C50C-407E-A947-70E740481C1C}">
                  <a14:useLocalDpi xmlns:a14="http://schemas.microsoft.com/office/drawing/2010/main" val="0"/>
                </a:ext>
              </a:extLst>
            </a:blip>
            <a:srcRect b="7507"/>
            <a:stretch>
              <a:fillRect/>
            </a:stretch>
          </p:blipFill>
          <p:spPr bwMode="auto">
            <a:xfrm>
              <a:off x="1371600" y="76200"/>
              <a:ext cx="6045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1426192" y="201304"/>
              <a:ext cx="533400" cy="457200"/>
            </a:xfrm>
            <a:prstGeom prst="ellipse">
              <a:avLst/>
            </a:prstGeom>
            <a:solidFill>
              <a:srgbClr val="FF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108074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Text Box 5"/>
          <p:cNvSpPr txBox="1">
            <a:spLocks noChangeArrowheads="1"/>
          </p:cNvSpPr>
          <p:nvPr/>
        </p:nvSpPr>
        <p:spPr bwMode="auto">
          <a:xfrm>
            <a:off x="960438" y="2509838"/>
            <a:ext cx="2667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3200" b="1" smtClean="0">
                <a:solidFill>
                  <a:srgbClr val="FF3300"/>
                </a:solidFill>
              </a:rPr>
              <a:t>Luyện đọc</a:t>
            </a:r>
          </a:p>
        </p:txBody>
      </p:sp>
      <p:sp>
        <p:nvSpPr>
          <p:cNvPr id="26630" name="Text Box 6"/>
          <p:cNvSpPr txBox="1">
            <a:spLocks noChangeArrowheads="1"/>
          </p:cNvSpPr>
          <p:nvPr/>
        </p:nvSpPr>
        <p:spPr bwMode="auto">
          <a:xfrm>
            <a:off x="5381625" y="2533650"/>
            <a:ext cx="2667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3200" b="1" smtClean="0">
                <a:solidFill>
                  <a:srgbClr val="FF3300"/>
                </a:solidFill>
              </a:rPr>
              <a:t>Tìm hiểu bài</a:t>
            </a:r>
          </a:p>
        </p:txBody>
      </p:sp>
      <p:sp>
        <p:nvSpPr>
          <p:cNvPr id="26631" name="Line 7"/>
          <p:cNvSpPr>
            <a:spLocks noChangeShapeType="1"/>
          </p:cNvSpPr>
          <p:nvPr/>
        </p:nvSpPr>
        <p:spPr bwMode="auto">
          <a:xfrm>
            <a:off x="3733800" y="3143250"/>
            <a:ext cx="11430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mtClean="0">
              <a:solidFill>
                <a:srgbClr val="000000"/>
              </a:solidFill>
            </a:endParaRPr>
          </a:p>
        </p:txBody>
      </p:sp>
      <p:sp>
        <p:nvSpPr>
          <p:cNvPr id="26632" name="Line 8"/>
          <p:cNvSpPr>
            <a:spLocks noChangeShapeType="1"/>
          </p:cNvSpPr>
          <p:nvPr/>
        </p:nvSpPr>
        <p:spPr bwMode="auto">
          <a:xfrm>
            <a:off x="4305300" y="3143250"/>
            <a:ext cx="0" cy="25146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mtClean="0">
              <a:solidFill>
                <a:srgbClr val="000000"/>
              </a:solidFill>
            </a:endParaRPr>
          </a:p>
        </p:txBody>
      </p:sp>
      <p:sp>
        <p:nvSpPr>
          <p:cNvPr id="26633" name="Text Box 9"/>
          <p:cNvSpPr txBox="1">
            <a:spLocks noChangeArrowheads="1"/>
          </p:cNvSpPr>
          <p:nvPr/>
        </p:nvSpPr>
        <p:spPr bwMode="auto">
          <a:xfrm>
            <a:off x="509588" y="3089275"/>
            <a:ext cx="3098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4000" smtClean="0">
                <a:solidFill>
                  <a:srgbClr val="000099"/>
                </a:solidFill>
              </a:rPr>
              <a:t>vất vả</a:t>
            </a:r>
          </a:p>
        </p:txBody>
      </p:sp>
      <p:sp>
        <p:nvSpPr>
          <p:cNvPr id="26634" name="Text Box 10"/>
          <p:cNvSpPr txBox="1">
            <a:spLocks noChangeArrowheads="1"/>
          </p:cNvSpPr>
          <p:nvPr/>
        </p:nvSpPr>
        <p:spPr bwMode="auto">
          <a:xfrm>
            <a:off x="377825" y="3760788"/>
            <a:ext cx="3048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4000" smtClean="0">
                <a:solidFill>
                  <a:srgbClr val="000099"/>
                </a:solidFill>
              </a:rPr>
              <a:t>sung sướng</a:t>
            </a:r>
          </a:p>
        </p:txBody>
      </p:sp>
      <p:sp>
        <p:nvSpPr>
          <p:cNvPr id="26635" name="Text Box 11"/>
          <p:cNvSpPr txBox="1">
            <a:spLocks noChangeArrowheads="1"/>
          </p:cNvSpPr>
          <p:nvPr/>
        </p:nvSpPr>
        <p:spPr bwMode="auto">
          <a:xfrm>
            <a:off x="479425" y="4373563"/>
            <a:ext cx="26860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4000" smtClean="0">
                <a:solidFill>
                  <a:srgbClr val="000099"/>
                </a:solidFill>
              </a:rPr>
              <a:t>buồn bã</a:t>
            </a:r>
          </a:p>
        </p:txBody>
      </p:sp>
      <p:sp>
        <p:nvSpPr>
          <p:cNvPr id="26636" name="Text Box 12"/>
          <p:cNvSpPr txBox="1">
            <a:spLocks noChangeArrowheads="1"/>
          </p:cNvSpPr>
          <p:nvPr/>
        </p:nvSpPr>
        <p:spPr bwMode="auto">
          <a:xfrm>
            <a:off x="391269" y="5284787"/>
            <a:ext cx="449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4000" dirty="0" err="1" smtClean="0">
                <a:solidFill>
                  <a:srgbClr val="000099"/>
                </a:solidFill>
              </a:rPr>
              <a:t>Nảy</a:t>
            </a:r>
            <a:r>
              <a:rPr lang="en-US" sz="4000" dirty="0" smtClean="0">
                <a:solidFill>
                  <a:srgbClr val="000099"/>
                </a:solidFill>
              </a:rPr>
              <a:t> </a:t>
            </a:r>
            <a:r>
              <a:rPr lang="en-US" sz="4000" dirty="0" err="1" smtClean="0">
                <a:solidFill>
                  <a:srgbClr val="000099"/>
                </a:solidFill>
              </a:rPr>
              <a:t>mầm</a:t>
            </a:r>
            <a:endParaRPr lang="en-US" sz="4000" dirty="0" smtClean="0">
              <a:solidFill>
                <a:srgbClr val="000099"/>
              </a:solidFill>
            </a:endParaRPr>
          </a:p>
        </p:txBody>
      </p:sp>
      <p:sp>
        <p:nvSpPr>
          <p:cNvPr id="26639" name="Text Box 15"/>
          <p:cNvSpPr txBox="1">
            <a:spLocks noChangeArrowheads="1"/>
          </p:cNvSpPr>
          <p:nvPr/>
        </p:nvSpPr>
        <p:spPr bwMode="auto">
          <a:xfrm>
            <a:off x="5238750" y="3079750"/>
            <a:ext cx="4724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4000" u="sng" smtClean="0">
                <a:solidFill>
                  <a:srgbClr val="000099"/>
                </a:solidFill>
              </a:rPr>
              <a:t>Từ mới:</a:t>
            </a:r>
          </a:p>
        </p:txBody>
      </p:sp>
      <p:grpSp>
        <p:nvGrpSpPr>
          <p:cNvPr id="9227" name="Group 20"/>
          <p:cNvGrpSpPr>
            <a:grpSpLocks/>
          </p:cNvGrpSpPr>
          <p:nvPr/>
        </p:nvGrpSpPr>
        <p:grpSpPr bwMode="auto">
          <a:xfrm>
            <a:off x="106363" y="0"/>
            <a:ext cx="9037637" cy="6858000"/>
            <a:chOff x="48" y="-6"/>
            <a:chExt cx="5631" cy="4271"/>
          </a:xfrm>
        </p:grpSpPr>
        <p:pic>
          <p:nvPicPr>
            <p:cNvPr id="9231"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44" y="672"/>
              <a:ext cx="139"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5" y="480"/>
              <a:ext cx="143" cy="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3"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839" y="-1769"/>
              <a:ext cx="177" cy="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4" name="Picture 7" descr="CRNRC4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 y="-6"/>
              <a:ext cx="951" cy="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5" name="Picture 8" descr="CRNRC4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 y="0"/>
              <a:ext cx="87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6" name="Picture 9" descr="CRNRC4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9" y="3552"/>
              <a:ext cx="960" cy="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7" name="Picture 10" descr="CRNRC40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 y="3614"/>
              <a:ext cx="1008"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8"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813" y="2264"/>
              <a:ext cx="176" cy="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505432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6632"/>
                                        </p:tgtEl>
                                        <p:attrNameLst>
                                          <p:attrName>style.visibility</p:attrName>
                                        </p:attrNameLst>
                                      </p:cBhvr>
                                      <p:to>
                                        <p:strVal val="visible"/>
                                      </p:to>
                                    </p:set>
                                    <p:anim calcmode="lin" valueType="num">
                                      <p:cBhvr>
                                        <p:cTn id="7" dur="1000" fill="hold"/>
                                        <p:tgtEl>
                                          <p:spTgt spid="26632"/>
                                        </p:tgtEl>
                                        <p:attrNameLst>
                                          <p:attrName>ppt_x</p:attrName>
                                        </p:attrNameLst>
                                      </p:cBhvr>
                                      <p:tavLst>
                                        <p:tav tm="0">
                                          <p:val>
                                            <p:strVal val="#ppt_x-.2"/>
                                          </p:val>
                                        </p:tav>
                                        <p:tav tm="100000">
                                          <p:val>
                                            <p:strVal val="#ppt_x"/>
                                          </p:val>
                                        </p:tav>
                                      </p:tavLst>
                                    </p:anim>
                                    <p:anim calcmode="lin" valueType="num">
                                      <p:cBhvr>
                                        <p:cTn id="8" dur="1000" fill="hold"/>
                                        <p:tgtEl>
                                          <p:spTgt spid="2663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6632"/>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26631"/>
                                        </p:tgtEl>
                                        <p:attrNameLst>
                                          <p:attrName>style.visibility</p:attrName>
                                        </p:attrNameLst>
                                      </p:cBhvr>
                                      <p:to>
                                        <p:strVal val="visible"/>
                                      </p:to>
                                    </p:set>
                                    <p:anim calcmode="lin" valueType="num">
                                      <p:cBhvr>
                                        <p:cTn id="12" dur="1000" fill="hold"/>
                                        <p:tgtEl>
                                          <p:spTgt spid="26631"/>
                                        </p:tgtEl>
                                        <p:attrNameLst>
                                          <p:attrName>ppt_x</p:attrName>
                                        </p:attrNameLst>
                                      </p:cBhvr>
                                      <p:tavLst>
                                        <p:tav tm="0">
                                          <p:val>
                                            <p:strVal val="#ppt_x-.2"/>
                                          </p:val>
                                        </p:tav>
                                        <p:tav tm="100000">
                                          <p:val>
                                            <p:strVal val="#ppt_x"/>
                                          </p:val>
                                        </p:tav>
                                      </p:tavLst>
                                    </p:anim>
                                    <p:anim calcmode="lin" valueType="num">
                                      <p:cBhvr>
                                        <p:cTn id="13" dur="1000" fill="hold"/>
                                        <p:tgtEl>
                                          <p:spTgt spid="2663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6631"/>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26629"/>
                                        </p:tgtEl>
                                        <p:attrNameLst>
                                          <p:attrName>style.visibility</p:attrName>
                                        </p:attrNameLst>
                                      </p:cBhvr>
                                      <p:to>
                                        <p:strVal val="visible"/>
                                      </p:to>
                                    </p:set>
                                    <p:anim calcmode="lin" valueType="num">
                                      <p:cBhvr>
                                        <p:cTn id="17" dur="1000" fill="hold"/>
                                        <p:tgtEl>
                                          <p:spTgt spid="26629"/>
                                        </p:tgtEl>
                                        <p:attrNameLst>
                                          <p:attrName>ppt_x</p:attrName>
                                        </p:attrNameLst>
                                      </p:cBhvr>
                                      <p:tavLst>
                                        <p:tav tm="0">
                                          <p:val>
                                            <p:strVal val="#ppt_x-.2"/>
                                          </p:val>
                                        </p:tav>
                                        <p:tav tm="100000">
                                          <p:val>
                                            <p:strVal val="#ppt_x"/>
                                          </p:val>
                                        </p:tav>
                                      </p:tavLst>
                                    </p:anim>
                                    <p:anim calcmode="lin" valueType="num">
                                      <p:cBhvr>
                                        <p:cTn id="18" dur="1000" fill="hold"/>
                                        <p:tgtEl>
                                          <p:spTgt spid="26629"/>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6629"/>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26630"/>
                                        </p:tgtEl>
                                        <p:attrNameLst>
                                          <p:attrName>style.visibility</p:attrName>
                                        </p:attrNameLst>
                                      </p:cBhvr>
                                      <p:to>
                                        <p:strVal val="visible"/>
                                      </p:to>
                                    </p:set>
                                    <p:anim calcmode="lin" valueType="num">
                                      <p:cBhvr>
                                        <p:cTn id="22" dur="1000" fill="hold"/>
                                        <p:tgtEl>
                                          <p:spTgt spid="26630"/>
                                        </p:tgtEl>
                                        <p:attrNameLst>
                                          <p:attrName>ppt_x</p:attrName>
                                        </p:attrNameLst>
                                      </p:cBhvr>
                                      <p:tavLst>
                                        <p:tav tm="0">
                                          <p:val>
                                            <p:strVal val="#ppt_x-.2"/>
                                          </p:val>
                                        </p:tav>
                                        <p:tav tm="100000">
                                          <p:val>
                                            <p:strVal val="#ppt_x"/>
                                          </p:val>
                                        </p:tav>
                                      </p:tavLst>
                                    </p:anim>
                                    <p:anim calcmode="lin" valueType="num">
                                      <p:cBhvr>
                                        <p:cTn id="23" dur="1000" fill="hold"/>
                                        <p:tgtEl>
                                          <p:spTgt spid="26630"/>
                                        </p:tgtEl>
                                        <p:attrNameLst>
                                          <p:attrName>ppt_y</p:attrName>
                                        </p:attrNameLst>
                                      </p:cBhvr>
                                      <p:tavLst>
                                        <p:tav tm="0">
                                          <p:val>
                                            <p:strVal val="#ppt_y"/>
                                          </p:val>
                                        </p:tav>
                                        <p:tav tm="100000">
                                          <p:val>
                                            <p:strVal val="#ppt_y"/>
                                          </p:val>
                                        </p:tav>
                                      </p:tavLst>
                                    </p:anim>
                                    <p:animEffect transition="in" filter="wipe(right)" prLst="gradientSize: 0.1">
                                      <p:cBhvr>
                                        <p:cTn id="24" dur="1000"/>
                                        <p:tgtEl>
                                          <p:spTgt spid="2663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0" presetClass="entr" presetSubtype="0" fill="hold" grpId="0" nodeType="clickEffect">
                                  <p:stCondLst>
                                    <p:cond delay="0"/>
                                  </p:stCondLst>
                                  <p:childTnLst>
                                    <p:set>
                                      <p:cBhvr>
                                        <p:cTn id="28" dur="1" fill="hold">
                                          <p:stCondLst>
                                            <p:cond delay="0"/>
                                          </p:stCondLst>
                                        </p:cTn>
                                        <p:tgtEl>
                                          <p:spTgt spid="26633"/>
                                        </p:tgtEl>
                                        <p:attrNameLst>
                                          <p:attrName>style.visibility</p:attrName>
                                        </p:attrNameLst>
                                      </p:cBhvr>
                                      <p:to>
                                        <p:strVal val="visible"/>
                                      </p:to>
                                    </p:set>
                                    <p:animEffect transition="in" filter="wedge">
                                      <p:cBhvr>
                                        <p:cTn id="29" dur="2000"/>
                                        <p:tgtEl>
                                          <p:spTgt spid="2663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0" presetClass="entr" presetSubtype="0" fill="hold" grpId="0" nodeType="clickEffect">
                                  <p:stCondLst>
                                    <p:cond delay="0"/>
                                  </p:stCondLst>
                                  <p:childTnLst>
                                    <p:set>
                                      <p:cBhvr>
                                        <p:cTn id="33" dur="1" fill="hold">
                                          <p:stCondLst>
                                            <p:cond delay="0"/>
                                          </p:stCondLst>
                                        </p:cTn>
                                        <p:tgtEl>
                                          <p:spTgt spid="26634"/>
                                        </p:tgtEl>
                                        <p:attrNameLst>
                                          <p:attrName>style.visibility</p:attrName>
                                        </p:attrNameLst>
                                      </p:cBhvr>
                                      <p:to>
                                        <p:strVal val="visible"/>
                                      </p:to>
                                    </p:set>
                                    <p:animEffect transition="in" filter="wedge">
                                      <p:cBhvr>
                                        <p:cTn id="34" dur="2000"/>
                                        <p:tgtEl>
                                          <p:spTgt spid="2663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0" presetClass="entr" presetSubtype="0" fill="hold" grpId="0" nodeType="clickEffect">
                                  <p:stCondLst>
                                    <p:cond delay="0"/>
                                  </p:stCondLst>
                                  <p:childTnLst>
                                    <p:set>
                                      <p:cBhvr>
                                        <p:cTn id="38" dur="1" fill="hold">
                                          <p:stCondLst>
                                            <p:cond delay="0"/>
                                          </p:stCondLst>
                                        </p:cTn>
                                        <p:tgtEl>
                                          <p:spTgt spid="26635"/>
                                        </p:tgtEl>
                                        <p:attrNameLst>
                                          <p:attrName>style.visibility</p:attrName>
                                        </p:attrNameLst>
                                      </p:cBhvr>
                                      <p:to>
                                        <p:strVal val="visible"/>
                                      </p:to>
                                    </p:set>
                                    <p:animEffect transition="in" filter="wedge">
                                      <p:cBhvr>
                                        <p:cTn id="39" dur="2000"/>
                                        <p:tgtEl>
                                          <p:spTgt spid="2663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0" presetClass="entr" presetSubtype="0" fill="hold" grpId="0" nodeType="clickEffect">
                                  <p:stCondLst>
                                    <p:cond delay="0"/>
                                  </p:stCondLst>
                                  <p:childTnLst>
                                    <p:set>
                                      <p:cBhvr>
                                        <p:cTn id="43" dur="1" fill="hold">
                                          <p:stCondLst>
                                            <p:cond delay="0"/>
                                          </p:stCondLst>
                                        </p:cTn>
                                        <p:tgtEl>
                                          <p:spTgt spid="26636"/>
                                        </p:tgtEl>
                                        <p:attrNameLst>
                                          <p:attrName>style.visibility</p:attrName>
                                        </p:attrNameLst>
                                      </p:cBhvr>
                                      <p:to>
                                        <p:strVal val="visible"/>
                                      </p:to>
                                    </p:set>
                                    <p:animEffect transition="in" filter="wedge">
                                      <p:cBhvr>
                                        <p:cTn id="44" dur="2000"/>
                                        <p:tgtEl>
                                          <p:spTgt spid="2663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0" presetClass="entr" presetSubtype="0" fill="hold" grpId="0" nodeType="clickEffect">
                                  <p:stCondLst>
                                    <p:cond delay="0"/>
                                  </p:stCondLst>
                                  <p:childTnLst>
                                    <p:set>
                                      <p:cBhvr>
                                        <p:cTn id="48" dur="1" fill="hold">
                                          <p:stCondLst>
                                            <p:cond delay="0"/>
                                          </p:stCondLst>
                                        </p:cTn>
                                        <p:tgtEl>
                                          <p:spTgt spid="26639"/>
                                        </p:tgtEl>
                                        <p:attrNameLst>
                                          <p:attrName>style.visibility</p:attrName>
                                        </p:attrNameLst>
                                      </p:cBhvr>
                                      <p:to>
                                        <p:strVal val="visible"/>
                                      </p:to>
                                    </p:set>
                                    <p:animEffect transition="in" filter="wedge">
                                      <p:cBhvr>
                                        <p:cTn id="49" dur="2000"/>
                                        <p:tgtEl>
                                          <p:spTgt spid="26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p:bldP spid="26630" grpId="0"/>
      <p:bldP spid="26631" grpId="0" animBg="1"/>
      <p:bldP spid="26632" grpId="0" animBg="1"/>
      <p:bldP spid="26633" grpId="0"/>
      <p:bldP spid="26634" grpId="0"/>
      <p:bldP spid="26635" grpId="0"/>
      <p:bldP spid="26636" grpId="0"/>
      <p:bldP spid="2663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sz="quarter"/>
          </p:nvPr>
        </p:nvSpPr>
        <p:spPr/>
        <p:txBody>
          <a:bodyPr/>
          <a:lstStyle/>
          <a:p>
            <a:endParaRPr lang="en-US" smtClean="0"/>
          </a:p>
        </p:txBody>
      </p:sp>
      <p:pic>
        <p:nvPicPr>
          <p:cNvPr id="77827" name="Picture 3">
            <a:hlinkClick r:id="" action="ppaction://media"/>
          </p:cNvPr>
          <p:cNvPicPr>
            <a:picLocks noGrp="1" noRot="1" noChangeAspect="1" noChangeArrowheads="1"/>
          </p:cNvPicPr>
          <p:nvPr>
            <p:ph sz="quarter" idx="1"/>
            <a:wavAudioFile r:embed="rId2" name="j0214098.wav"/>
          </p:nvPr>
        </p:nvPicPr>
        <p:blipFill>
          <a:blip r:embed="rId4"/>
          <a:stretch>
            <a:fillRect/>
          </a:stretch>
        </p:blipFill>
        <p:spPr>
          <a:xfrm>
            <a:off x="2171700" y="2389188"/>
            <a:ext cx="609600" cy="609600"/>
          </a:xfrm>
        </p:spPr>
      </p:pic>
      <p:graphicFrame>
        <p:nvGraphicFramePr>
          <p:cNvPr id="1026" name="Object 2"/>
          <p:cNvGraphicFramePr>
            <a:graphicFrameLocks noGrp="1" noChangeAspect="1"/>
          </p:cNvGraphicFramePr>
          <p:nvPr>
            <p:ph sz="quarter" idx="2"/>
          </p:nvPr>
        </p:nvGraphicFramePr>
        <p:xfrm>
          <a:off x="6162675" y="2030413"/>
          <a:ext cx="1008063" cy="1327150"/>
        </p:xfrm>
        <a:graphic>
          <a:graphicData uri="http://schemas.openxmlformats.org/presentationml/2006/ole">
            <mc:AlternateContent xmlns:mc="http://schemas.openxmlformats.org/markup-compatibility/2006">
              <mc:Choice xmlns:v="urn:schemas-microsoft-com:vml" Requires="v">
                <p:oleObj spid="_x0000_s3084" name="Flash Document" r:id="rId5" imgW="1008360" imgH="1327320" progId="">
                  <p:embed/>
                </p:oleObj>
              </mc:Choice>
              <mc:Fallback>
                <p:oleObj name="Flash Document" r:id="rId5" imgW="1008360" imgH="1327320" progId="">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2675" y="2030413"/>
                        <a:ext cx="1008063" cy="132715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path path="rect">
                                <a:fillToRect l="50000" t="50000" r="50000" b="50000"/>
                              </a:path>
                            </a:gradFill>
                          </a14:hiddenFill>
                        </a:ext>
                        <a:ext uri="{91240B29-F687-4F45-9708-019B960494DF}">
                          <a14:hiddenLine xmlns:a14="http://schemas.microsoft.com/office/drawing/2010/main" w="952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3"/>
          <p:cNvGraphicFramePr>
            <a:graphicFrameLocks noGrp="1" noChangeAspect="1"/>
          </p:cNvGraphicFramePr>
          <p:nvPr>
            <p:ph sz="quarter" idx="3"/>
          </p:nvPr>
        </p:nvGraphicFramePr>
        <p:xfrm>
          <a:off x="1876425" y="4281488"/>
          <a:ext cx="1198563" cy="1501775"/>
        </p:xfrm>
        <a:graphic>
          <a:graphicData uri="http://schemas.openxmlformats.org/presentationml/2006/ole">
            <mc:AlternateContent xmlns:mc="http://schemas.openxmlformats.org/markup-compatibility/2006">
              <mc:Choice xmlns:v="urn:schemas-microsoft-com:vml" Requires="v">
                <p:oleObj spid="_x0000_s3085" name="Flash Document" r:id="rId7" imgW="1198800" imgH="1502280" progId="">
                  <p:embed/>
                </p:oleObj>
              </mc:Choice>
              <mc:Fallback>
                <p:oleObj name="Flash Document" r:id="rId7" imgW="1198800" imgH="1502280" progId="">
                  <p:embed/>
                  <p:pic>
                    <p:nvPicPr>
                      <p:cNvPr id="0" name=""/>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76425" y="4281488"/>
                        <a:ext cx="1198563" cy="1501775"/>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path path="rect">
                                <a:fillToRect l="50000" t="50000" r="50000" b="50000"/>
                              </a:path>
                            </a:gradFill>
                          </a14:hiddenFill>
                        </a:ext>
                        <a:ext uri="{91240B29-F687-4F45-9708-019B960494DF}">
                          <a14:hiddenLine xmlns:a14="http://schemas.microsoft.com/office/drawing/2010/main" w="952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7830" name="AutoShape 6"/>
          <p:cNvSpPr>
            <a:spLocks noChangeArrowheads="1"/>
          </p:cNvSpPr>
          <p:nvPr/>
        </p:nvSpPr>
        <p:spPr bwMode="auto">
          <a:xfrm>
            <a:off x="73025" y="1125538"/>
            <a:ext cx="9036050" cy="5661025"/>
          </a:xfrm>
          <a:prstGeom prst="flowChartAlternateProcess">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defRPr/>
            </a:pPr>
            <a:endParaRPr lang="en-US"/>
          </a:p>
        </p:txBody>
      </p:sp>
      <p:sp>
        <p:nvSpPr>
          <p:cNvPr id="77831" name="AutoShape 7"/>
          <p:cNvSpPr>
            <a:spLocks noChangeArrowheads="1"/>
          </p:cNvSpPr>
          <p:nvPr/>
        </p:nvSpPr>
        <p:spPr bwMode="auto">
          <a:xfrm>
            <a:off x="66675" y="69851"/>
            <a:ext cx="9036050" cy="6407150"/>
          </a:xfrm>
          <a:prstGeom prst="flowChartAlternateProcess">
            <a:avLst/>
          </a:prstGeom>
          <a:solidFill>
            <a:schemeClr val="bg1"/>
          </a:solidFill>
          <a:ln w="28575" cap="sq">
            <a:solidFill>
              <a:srgbClr val="3399FF"/>
            </a:solidFill>
            <a:miter lim="800000"/>
            <a:headEnd/>
            <a:tailEnd/>
          </a:ln>
          <a:effectLst>
            <a:outerShdw dist="35921" dir="2700000" algn="ctr" rotWithShape="0">
              <a:srgbClr val="C0C0C0"/>
            </a:outerShdw>
          </a:effectLst>
        </p:spPr>
        <p:txBody>
          <a:bodyPr wrap="none" anchor="ctr"/>
          <a:lstStyle/>
          <a:p>
            <a:pPr>
              <a:defRPr/>
            </a:pPr>
            <a:endParaRPr lang="en-US"/>
          </a:p>
        </p:txBody>
      </p:sp>
      <p:sp>
        <p:nvSpPr>
          <p:cNvPr id="77832" name="Text Box 8"/>
          <p:cNvSpPr txBox="1">
            <a:spLocks noChangeArrowheads="1"/>
          </p:cNvSpPr>
          <p:nvPr/>
        </p:nvSpPr>
        <p:spPr bwMode="auto">
          <a:xfrm>
            <a:off x="684213" y="3500438"/>
            <a:ext cx="287337" cy="457200"/>
          </a:xfrm>
          <a:prstGeom prst="rect">
            <a:avLst/>
          </a:prstGeom>
          <a:noFill/>
          <a:ln w="9525" cap="sq">
            <a:noFill/>
            <a:miter lim="800000"/>
            <a:headEnd/>
            <a:tailEnd/>
          </a:ln>
          <a:effectLst>
            <a:outerShdw dist="35921" dir="2700000" algn="ctr" rotWithShape="0">
              <a:srgbClr val="C0C0C0"/>
            </a:outerShdw>
          </a:effectLst>
        </p:spPr>
        <p:txBody>
          <a:bodyPr>
            <a:spAutoFit/>
          </a:bodyPr>
          <a:lstStyle/>
          <a:p>
            <a:pPr>
              <a:spcBef>
                <a:spcPct val="50000"/>
              </a:spcBef>
              <a:defRPr/>
            </a:pPr>
            <a:r>
              <a:rPr kumimoji="1" lang="en-US" sz="2400">
                <a:latin typeface="MS Song" pitchFamily="49" charset="-122"/>
              </a:rPr>
              <a:t> </a:t>
            </a:r>
            <a:endParaRPr kumimoji="1" lang="en-US" sz="2400">
              <a:solidFill>
                <a:srgbClr val="003399"/>
              </a:solidFill>
              <a:latin typeface="MS Song" pitchFamily="49" charset="-122"/>
            </a:endParaRPr>
          </a:p>
        </p:txBody>
      </p:sp>
      <p:pic>
        <p:nvPicPr>
          <p:cNvPr id="1033" name="Picture 10" descr="AG00433_"/>
          <p:cNvPicPr>
            <a:picLocks noChangeAspect="1" noChangeArrowheads="1" noCrop="1"/>
          </p:cNvPicPr>
          <p:nvPr/>
        </p:nvPicPr>
        <p:blipFill>
          <a:blip r:embed="rId9"/>
          <a:srcRect/>
          <a:stretch>
            <a:fillRect/>
          </a:stretch>
        </p:blipFill>
        <p:spPr bwMode="auto">
          <a:xfrm flipH="1">
            <a:off x="8458200" y="0"/>
            <a:ext cx="685800" cy="700088"/>
          </a:xfrm>
          <a:prstGeom prst="rect">
            <a:avLst/>
          </a:prstGeom>
          <a:noFill/>
          <a:ln w="9525">
            <a:noFill/>
            <a:miter lim="800000"/>
            <a:headEnd/>
            <a:tailEnd/>
          </a:ln>
        </p:spPr>
      </p:pic>
      <p:pic>
        <p:nvPicPr>
          <p:cNvPr id="1034" name="Picture 15" descr="LVKMTU~1"/>
          <p:cNvPicPr>
            <a:picLocks noChangeAspect="1" noChangeArrowheads="1" noCrop="1"/>
          </p:cNvPicPr>
          <p:nvPr/>
        </p:nvPicPr>
        <p:blipFill>
          <a:blip r:embed="rId10"/>
          <a:srcRect/>
          <a:stretch>
            <a:fillRect/>
          </a:stretch>
        </p:blipFill>
        <p:spPr bwMode="auto">
          <a:xfrm>
            <a:off x="0" y="381000"/>
            <a:ext cx="1216114" cy="1057276"/>
          </a:xfrm>
          <a:prstGeom prst="rect">
            <a:avLst/>
          </a:prstGeom>
          <a:noFill/>
          <a:ln w="9525">
            <a:noFill/>
            <a:miter lim="800000"/>
            <a:headEnd/>
            <a:tailEnd/>
          </a:ln>
        </p:spPr>
      </p:pic>
      <p:pic>
        <p:nvPicPr>
          <p:cNvPr id="1035" name="Picture 12" descr="BUGHRTCP"/>
          <p:cNvPicPr>
            <a:picLocks noChangeAspect="1" noChangeArrowheads="1" noCrop="1"/>
          </p:cNvPicPr>
          <p:nvPr/>
        </p:nvPicPr>
        <p:blipFill>
          <a:blip r:embed="rId11"/>
          <a:srcRect/>
          <a:stretch>
            <a:fillRect/>
          </a:stretch>
        </p:blipFill>
        <p:spPr bwMode="auto">
          <a:xfrm>
            <a:off x="738033" y="3331269"/>
            <a:ext cx="3200400" cy="1092403"/>
          </a:xfrm>
          <a:prstGeom prst="rect">
            <a:avLst/>
          </a:prstGeom>
          <a:noFill/>
          <a:ln w="9525">
            <a:noFill/>
            <a:miter lim="800000"/>
            <a:headEnd/>
            <a:tailEnd/>
          </a:ln>
        </p:spPr>
      </p:pic>
      <p:pic>
        <p:nvPicPr>
          <p:cNvPr id="1036" name="Picture 12" descr="BUGHRTCP"/>
          <p:cNvPicPr>
            <a:picLocks noChangeAspect="1" noChangeArrowheads="1" noCrop="1"/>
          </p:cNvPicPr>
          <p:nvPr/>
        </p:nvPicPr>
        <p:blipFill>
          <a:blip r:embed="rId11"/>
          <a:srcRect/>
          <a:stretch>
            <a:fillRect/>
          </a:stretch>
        </p:blipFill>
        <p:spPr bwMode="auto">
          <a:xfrm>
            <a:off x="1447800" y="4038600"/>
            <a:ext cx="6248400" cy="2132628"/>
          </a:xfrm>
          <a:prstGeom prst="rect">
            <a:avLst/>
          </a:prstGeom>
          <a:noFill/>
          <a:ln w="9525">
            <a:noFill/>
            <a:miter lim="800000"/>
            <a:headEnd/>
            <a:tailEnd/>
          </a:ln>
        </p:spPr>
      </p:pic>
      <p:pic>
        <p:nvPicPr>
          <p:cNvPr id="1037" name="Picture 12" descr="BUGHRTCP"/>
          <p:cNvPicPr>
            <a:picLocks noChangeAspect="1" noChangeArrowheads="1" noCrop="1"/>
          </p:cNvPicPr>
          <p:nvPr/>
        </p:nvPicPr>
        <p:blipFill>
          <a:blip r:embed="rId11"/>
          <a:srcRect/>
          <a:stretch>
            <a:fillRect/>
          </a:stretch>
        </p:blipFill>
        <p:spPr bwMode="auto">
          <a:xfrm>
            <a:off x="3102022" y="2471737"/>
            <a:ext cx="2133600" cy="728663"/>
          </a:xfrm>
          <a:prstGeom prst="rect">
            <a:avLst/>
          </a:prstGeom>
          <a:noFill/>
          <a:ln w="9525">
            <a:noFill/>
            <a:miter lim="800000"/>
            <a:headEnd/>
            <a:tailEnd/>
          </a:ln>
        </p:spPr>
      </p:pic>
      <p:pic>
        <p:nvPicPr>
          <p:cNvPr id="1038" name="Picture 12" descr="BUGHRTCP"/>
          <p:cNvPicPr>
            <a:picLocks noChangeAspect="1" noChangeArrowheads="1" noCrop="1"/>
          </p:cNvPicPr>
          <p:nvPr/>
        </p:nvPicPr>
        <p:blipFill>
          <a:blip r:embed="rId11"/>
          <a:srcRect/>
          <a:stretch>
            <a:fillRect/>
          </a:stretch>
        </p:blipFill>
        <p:spPr bwMode="auto">
          <a:xfrm>
            <a:off x="5410200" y="2895600"/>
            <a:ext cx="2743200" cy="936163"/>
          </a:xfrm>
          <a:prstGeom prst="rect">
            <a:avLst/>
          </a:prstGeom>
          <a:noFill/>
          <a:ln w="9525">
            <a:noFill/>
            <a:miter lim="800000"/>
            <a:headEnd/>
            <a:tailEnd/>
          </a:ln>
        </p:spPr>
      </p:pic>
      <p:pic>
        <p:nvPicPr>
          <p:cNvPr id="1039" name="Picture 11" descr="FLAGANI"/>
          <p:cNvPicPr>
            <a:picLocks noChangeAspect="1" noChangeArrowheads="1" noCrop="1"/>
          </p:cNvPicPr>
          <p:nvPr/>
        </p:nvPicPr>
        <p:blipFill>
          <a:blip r:embed="rId12"/>
          <a:srcRect/>
          <a:stretch>
            <a:fillRect/>
          </a:stretch>
        </p:blipFill>
        <p:spPr bwMode="auto">
          <a:xfrm>
            <a:off x="457200" y="0"/>
            <a:ext cx="587375" cy="1066800"/>
          </a:xfrm>
          <a:prstGeom prst="rect">
            <a:avLst/>
          </a:prstGeom>
          <a:noFill/>
          <a:ln w="9525">
            <a:noFill/>
            <a:miter lim="800000"/>
            <a:headEnd/>
            <a:tailEnd/>
          </a:ln>
        </p:spPr>
      </p:pic>
      <p:pic>
        <p:nvPicPr>
          <p:cNvPr id="77837" name="Picture 13" descr="BALLOON3"/>
          <p:cNvPicPr>
            <a:picLocks noChangeAspect="1" noChangeArrowheads="1"/>
          </p:cNvPicPr>
          <p:nvPr/>
        </p:nvPicPr>
        <p:blipFill>
          <a:blip r:embed="rId13"/>
          <a:srcRect/>
          <a:stretch>
            <a:fillRect/>
          </a:stretch>
        </p:blipFill>
        <p:spPr bwMode="auto">
          <a:xfrm>
            <a:off x="6477000" y="7162800"/>
            <a:ext cx="1338263" cy="1900238"/>
          </a:xfrm>
          <a:prstGeom prst="rect">
            <a:avLst/>
          </a:prstGeom>
          <a:noFill/>
          <a:ln w="9525">
            <a:noFill/>
            <a:miter lim="800000"/>
            <a:headEnd/>
            <a:tailEnd/>
          </a:ln>
        </p:spPr>
      </p:pic>
      <p:pic>
        <p:nvPicPr>
          <p:cNvPr id="77838" name="Picture 14" descr="BALLOON3"/>
          <p:cNvPicPr>
            <a:picLocks noChangeAspect="1" noChangeArrowheads="1"/>
          </p:cNvPicPr>
          <p:nvPr/>
        </p:nvPicPr>
        <p:blipFill>
          <a:blip r:embed="rId13"/>
          <a:srcRect/>
          <a:stretch>
            <a:fillRect/>
          </a:stretch>
        </p:blipFill>
        <p:spPr bwMode="auto">
          <a:xfrm>
            <a:off x="1447800" y="7848600"/>
            <a:ext cx="1914525" cy="2717800"/>
          </a:xfrm>
          <a:prstGeom prst="rect">
            <a:avLst/>
          </a:prstGeom>
          <a:noFill/>
          <a:ln w="9525">
            <a:noFill/>
            <a:miter lim="800000"/>
            <a:headEnd/>
            <a:tailEnd/>
          </a:ln>
        </p:spPr>
      </p:pic>
      <p:sp>
        <p:nvSpPr>
          <p:cNvPr id="20" name="WordArt 16"/>
          <p:cNvSpPr>
            <a:spLocks noChangeArrowheads="1" noChangeShapeType="1" noTextEdit="1"/>
          </p:cNvSpPr>
          <p:nvPr/>
        </p:nvSpPr>
        <p:spPr bwMode="auto">
          <a:xfrm>
            <a:off x="249462" y="1785582"/>
            <a:ext cx="6934200" cy="762000"/>
          </a:xfrm>
          <a:prstGeom prst="rect">
            <a:avLst/>
          </a:prstGeom>
          <a:ln>
            <a:noFill/>
          </a:ln>
          <a:effectLst>
            <a:glow rad="101600">
              <a:schemeClr val="accent6">
                <a:satMod val="175000"/>
                <a:alpha val="40000"/>
              </a:schemeClr>
            </a:glow>
          </a:effectLst>
        </p:spPr>
        <p:txBody>
          <a:bodyPr wrap="none" fromWordArt="1">
            <a:prstTxWarp prst="textSlantUp">
              <a:avLst>
                <a:gd name="adj" fmla="val 47795"/>
              </a:avLst>
            </a:prstTxWarp>
          </a:bodyPr>
          <a:lstStyle/>
          <a:p>
            <a:pPr algn="ctr"/>
            <a:r>
              <a:rPr lang="en-US" sz="3600" kern="10" smtClean="0">
                <a:ln w="9525">
                  <a:solidFill>
                    <a:srgbClr val="FF0000"/>
                  </a:solidFill>
                  <a:round/>
                  <a:headEnd/>
                  <a:tailEnd/>
                </a:ln>
                <a:solidFill>
                  <a:srgbClr val="FF6600"/>
                </a:solidFill>
                <a:latin typeface="Times New Roman" pitchFamily="18" charset="0"/>
                <a:cs typeface="Times New Roman" pitchFamily="18" charset="0"/>
              </a:rPr>
              <a:t>Chúc </a:t>
            </a:r>
            <a:r>
              <a:rPr lang="en-US" sz="3600" kern="10" dirty="0" err="1">
                <a:ln w="9525">
                  <a:solidFill>
                    <a:srgbClr val="FF0000"/>
                  </a:solidFill>
                  <a:round/>
                  <a:headEnd/>
                  <a:tailEnd/>
                </a:ln>
                <a:solidFill>
                  <a:srgbClr val="FF6600"/>
                </a:solidFill>
                <a:latin typeface="Times New Roman" pitchFamily="18" charset="0"/>
                <a:cs typeface="Times New Roman" pitchFamily="18" charset="0"/>
              </a:rPr>
              <a:t>các</a:t>
            </a:r>
            <a:r>
              <a:rPr lang="en-US" sz="3600" kern="10" dirty="0">
                <a:ln w="9525">
                  <a:solidFill>
                    <a:srgbClr val="FF0000"/>
                  </a:solidFill>
                  <a:round/>
                  <a:headEnd/>
                  <a:tailEnd/>
                </a:ln>
                <a:solidFill>
                  <a:srgbClr val="FF6600"/>
                </a:solidFill>
                <a:latin typeface="Times New Roman" pitchFamily="18" charset="0"/>
                <a:cs typeface="Times New Roman" pitchFamily="18" charset="0"/>
              </a:rPr>
              <a:t> </a:t>
            </a:r>
            <a:r>
              <a:rPr lang="en-US" sz="3600" kern="10" dirty="0" err="1">
                <a:ln w="9525">
                  <a:solidFill>
                    <a:srgbClr val="FF0000"/>
                  </a:solidFill>
                  <a:round/>
                  <a:headEnd/>
                  <a:tailEnd/>
                </a:ln>
                <a:solidFill>
                  <a:srgbClr val="FF6600"/>
                </a:solidFill>
                <a:latin typeface="Times New Roman" pitchFamily="18" charset="0"/>
                <a:cs typeface="Times New Roman" pitchFamily="18" charset="0"/>
              </a:rPr>
              <a:t>em</a:t>
            </a:r>
            <a:r>
              <a:rPr lang="en-US" sz="3600" kern="10" dirty="0">
                <a:ln w="9525">
                  <a:solidFill>
                    <a:srgbClr val="FF0000"/>
                  </a:solidFill>
                  <a:round/>
                  <a:headEnd/>
                  <a:tailEnd/>
                </a:ln>
                <a:solidFill>
                  <a:srgbClr val="FF6600"/>
                </a:solidFill>
                <a:latin typeface="Times New Roman" pitchFamily="18" charset="0"/>
                <a:cs typeface="Times New Roman" pitchFamily="18" charset="0"/>
              </a:rPr>
              <a:t> </a:t>
            </a:r>
            <a:r>
              <a:rPr lang="en-US" sz="3600" kern="10" dirty="0" err="1">
                <a:ln w="9525">
                  <a:solidFill>
                    <a:srgbClr val="FF0000"/>
                  </a:solidFill>
                  <a:round/>
                  <a:headEnd/>
                  <a:tailEnd/>
                </a:ln>
                <a:solidFill>
                  <a:srgbClr val="FF6600"/>
                </a:solidFill>
                <a:latin typeface="Times New Roman" pitchFamily="18" charset="0"/>
                <a:cs typeface="Times New Roman" pitchFamily="18" charset="0"/>
              </a:rPr>
              <a:t>vui</a:t>
            </a:r>
            <a:r>
              <a:rPr lang="en-US" sz="3600" kern="10" dirty="0">
                <a:ln w="9525">
                  <a:solidFill>
                    <a:srgbClr val="FF0000"/>
                  </a:solidFill>
                  <a:round/>
                  <a:headEnd/>
                  <a:tailEnd/>
                </a:ln>
                <a:solidFill>
                  <a:srgbClr val="FF6600"/>
                </a:solidFill>
                <a:latin typeface="Times New Roman" pitchFamily="18" charset="0"/>
                <a:cs typeface="Times New Roman" pitchFamily="18" charset="0"/>
              </a:rPr>
              <a:t> </a:t>
            </a:r>
            <a:r>
              <a:rPr lang="en-US" sz="3600" kern="10" dirty="0" err="1">
                <a:ln w="9525">
                  <a:solidFill>
                    <a:srgbClr val="FF0000"/>
                  </a:solidFill>
                  <a:round/>
                  <a:headEnd/>
                  <a:tailEnd/>
                </a:ln>
                <a:solidFill>
                  <a:srgbClr val="FF6600"/>
                </a:solidFill>
                <a:latin typeface="Times New Roman" pitchFamily="18" charset="0"/>
                <a:cs typeface="Times New Roman" pitchFamily="18" charset="0"/>
              </a:rPr>
              <a:t>khoẻ</a:t>
            </a:r>
            <a:r>
              <a:rPr lang="en-US" sz="3600" kern="10" dirty="0">
                <a:ln w="9525">
                  <a:solidFill>
                    <a:srgbClr val="FF0000"/>
                  </a:solidFill>
                  <a:round/>
                  <a:headEnd/>
                  <a:tailEnd/>
                </a:ln>
                <a:solidFill>
                  <a:srgbClr val="FF6600"/>
                </a:solidFill>
                <a:latin typeface="Times New Roman" pitchFamily="18" charset="0"/>
                <a:cs typeface="Times New Roman" pitchFamily="18" charset="0"/>
              </a:rPr>
              <a:t>, </a:t>
            </a:r>
            <a:r>
              <a:rPr lang="en-US" sz="3600" kern="10" dirty="0" err="1">
                <a:ln w="9525">
                  <a:solidFill>
                    <a:srgbClr val="FF0000"/>
                  </a:solidFill>
                  <a:round/>
                  <a:headEnd/>
                  <a:tailEnd/>
                </a:ln>
                <a:solidFill>
                  <a:srgbClr val="FF6600"/>
                </a:solidFill>
                <a:latin typeface="Times New Roman" pitchFamily="18" charset="0"/>
                <a:cs typeface="Times New Roman" pitchFamily="18" charset="0"/>
              </a:rPr>
              <a:t>học</a:t>
            </a:r>
            <a:r>
              <a:rPr lang="en-US" sz="3600" kern="10" dirty="0">
                <a:ln w="9525">
                  <a:solidFill>
                    <a:srgbClr val="FF0000"/>
                  </a:solidFill>
                  <a:round/>
                  <a:headEnd/>
                  <a:tailEnd/>
                </a:ln>
                <a:solidFill>
                  <a:srgbClr val="FF6600"/>
                </a:solidFill>
                <a:latin typeface="Times New Roman" pitchFamily="18" charset="0"/>
                <a:cs typeface="Times New Roman" pitchFamily="18" charset="0"/>
              </a:rPr>
              <a:t> </a:t>
            </a:r>
            <a:r>
              <a:rPr lang="en-US" sz="3600" kern="10" dirty="0" err="1">
                <a:ln w="9525">
                  <a:solidFill>
                    <a:srgbClr val="FF0000"/>
                  </a:solidFill>
                  <a:round/>
                  <a:headEnd/>
                  <a:tailEnd/>
                </a:ln>
                <a:solidFill>
                  <a:srgbClr val="FF6600"/>
                </a:solidFill>
                <a:latin typeface="Times New Roman" pitchFamily="18" charset="0"/>
                <a:cs typeface="Times New Roman" pitchFamily="18" charset="0"/>
              </a:rPr>
              <a:t>giỏi</a:t>
            </a:r>
            <a:r>
              <a:rPr lang="en-US" sz="3600" kern="10" dirty="0">
                <a:ln w="9525">
                  <a:solidFill>
                    <a:srgbClr val="FF0000"/>
                  </a:solidFill>
                  <a:round/>
                  <a:headEnd/>
                  <a:tailEnd/>
                </a:ln>
                <a:solidFill>
                  <a:srgbClr val="FF6600"/>
                </a:solidFill>
                <a:latin typeface="Times New Roman" pitchFamily="18" charset="0"/>
                <a:cs typeface="Times New Roman" pitchFamily="18" charset="0"/>
              </a:rPr>
              <a:t>!</a:t>
            </a:r>
          </a:p>
        </p:txBody>
      </p:sp>
      <p:pic>
        <p:nvPicPr>
          <p:cNvPr id="21" name="Picture 15" descr="LVKMTU~1"/>
          <p:cNvPicPr>
            <a:picLocks noChangeAspect="1" noChangeArrowheads="1" noCrop="1"/>
          </p:cNvPicPr>
          <p:nvPr/>
        </p:nvPicPr>
        <p:blipFill>
          <a:blip r:embed="rId10"/>
          <a:srcRect/>
          <a:stretch>
            <a:fillRect/>
          </a:stretch>
        </p:blipFill>
        <p:spPr bwMode="auto">
          <a:xfrm flipH="1">
            <a:off x="7578812" y="5410200"/>
            <a:ext cx="1565188" cy="1447800"/>
          </a:xfrm>
          <a:prstGeom prst="rect">
            <a:avLst/>
          </a:prstGeom>
          <a:noFill/>
          <a:ln w="9525">
            <a:noFill/>
            <a:miter lim="800000"/>
            <a:headEnd/>
            <a:tailEnd/>
          </a:ln>
        </p:spPr>
      </p:pic>
      <p:pic>
        <p:nvPicPr>
          <p:cNvPr id="22" name="Picture 11" descr="FLAGANI"/>
          <p:cNvPicPr>
            <a:picLocks noChangeAspect="1" noChangeArrowheads="1" noCrop="1"/>
          </p:cNvPicPr>
          <p:nvPr/>
        </p:nvPicPr>
        <p:blipFill>
          <a:blip r:embed="rId12"/>
          <a:srcRect/>
          <a:stretch>
            <a:fillRect/>
          </a:stretch>
        </p:blipFill>
        <p:spPr bwMode="auto">
          <a:xfrm flipH="1">
            <a:off x="7924800" y="5029200"/>
            <a:ext cx="609599" cy="1066800"/>
          </a:xfrm>
          <a:prstGeom prst="rect">
            <a:avLst/>
          </a:prstGeom>
          <a:noFill/>
          <a:ln w="9525">
            <a:noFill/>
            <a:miter lim="800000"/>
            <a:headEnd/>
            <a:tailEnd/>
          </a:ln>
        </p:spPr>
      </p:pic>
      <p:pic>
        <p:nvPicPr>
          <p:cNvPr id="23" name="Picture 14" descr="BALLOON3"/>
          <p:cNvPicPr>
            <a:picLocks noChangeAspect="1" noChangeArrowheads="1"/>
          </p:cNvPicPr>
          <p:nvPr/>
        </p:nvPicPr>
        <p:blipFill>
          <a:blip r:embed="rId13"/>
          <a:srcRect/>
          <a:stretch>
            <a:fillRect/>
          </a:stretch>
        </p:blipFill>
        <p:spPr bwMode="auto">
          <a:xfrm>
            <a:off x="3581400" y="6096000"/>
            <a:ext cx="1304545" cy="1851891"/>
          </a:xfrm>
          <a:prstGeom prst="rect">
            <a:avLst/>
          </a:prstGeom>
          <a:noFill/>
          <a:ln w="9525">
            <a:noFill/>
            <a:miter lim="800000"/>
            <a:headEnd/>
            <a:tailEnd/>
          </a:ln>
        </p:spPr>
      </p:pic>
      <p:pic>
        <p:nvPicPr>
          <p:cNvPr id="24" name="Picture 33" descr="anime"/>
          <p:cNvPicPr>
            <a:picLocks noChangeAspect="1" noChangeArrowheads="1" noCrop="1"/>
          </p:cNvPicPr>
          <p:nvPr/>
        </p:nvPicPr>
        <p:blipFill>
          <a:blip r:embed="rId14"/>
          <a:srcRect/>
          <a:stretch>
            <a:fillRect/>
          </a:stretch>
        </p:blipFill>
        <p:spPr bwMode="auto">
          <a:xfrm flipH="1">
            <a:off x="7348669" y="600076"/>
            <a:ext cx="1609462" cy="1676400"/>
          </a:xfrm>
          <a:prstGeom prst="rect">
            <a:avLst/>
          </a:prstGeom>
          <a:noFill/>
        </p:spPr>
      </p:pic>
      <p:sp>
        <p:nvSpPr>
          <p:cNvPr id="25" name="WordArt 16"/>
          <p:cNvSpPr>
            <a:spLocks noChangeArrowheads="1" noChangeShapeType="1" noTextEdit="1"/>
          </p:cNvSpPr>
          <p:nvPr/>
        </p:nvSpPr>
        <p:spPr bwMode="auto">
          <a:xfrm>
            <a:off x="1189263" y="989250"/>
            <a:ext cx="5682301" cy="915750"/>
          </a:xfrm>
          <a:prstGeom prst="rect">
            <a:avLst/>
          </a:prstGeom>
          <a:ln>
            <a:noFill/>
          </a:ln>
          <a:effectLst>
            <a:glow rad="101600">
              <a:schemeClr val="accent6">
                <a:satMod val="175000"/>
                <a:alpha val="40000"/>
              </a:schemeClr>
            </a:glow>
          </a:effectLst>
        </p:spPr>
        <p:txBody>
          <a:bodyPr wrap="none" fromWordArt="1">
            <a:prstTxWarp prst="textSlantUp">
              <a:avLst>
                <a:gd name="adj" fmla="val 49586"/>
              </a:avLst>
            </a:prstTxWarp>
          </a:bodyPr>
          <a:lstStyle/>
          <a:p>
            <a:pPr algn="ctr"/>
            <a:r>
              <a:rPr lang="en-US" sz="3600" kern="10" smtClean="0">
                <a:ln w="9525">
                  <a:solidFill>
                    <a:srgbClr val="FF0000"/>
                  </a:solidFill>
                  <a:round/>
                  <a:headEnd/>
                  <a:tailEnd/>
                </a:ln>
                <a:solidFill>
                  <a:srgbClr val="FF6600"/>
                </a:solidFill>
                <a:latin typeface="Times New Roman" pitchFamily="18" charset="0"/>
                <a:cs typeface="Times New Roman" pitchFamily="18" charset="0"/>
              </a:rPr>
              <a:t>Hẹn gặp lại Quý thầy cô</a:t>
            </a:r>
            <a:endParaRPr lang="en-US" sz="3600" kern="10" dirty="0">
              <a:ln w="9525">
                <a:solidFill>
                  <a:srgbClr val="FF0000"/>
                </a:solidFill>
                <a:round/>
                <a:headEnd/>
                <a:tailEnd/>
              </a:ln>
              <a:solidFill>
                <a:srgbClr val="FF6600"/>
              </a:solidFill>
              <a:latin typeface="Times New Roman" pitchFamily="18" charset="0"/>
              <a:cs typeface="Times New Roman" pitchFamily="18" charset="0"/>
            </a:endParaRPr>
          </a:p>
        </p:txBody>
      </p:sp>
    </p:spTree>
    <p:extLst>
      <p:ext uri="{BB962C8B-B14F-4D97-AF65-F5344CB8AC3E}">
        <p14:creationId xmlns:p14="http://schemas.microsoft.com/office/powerpoint/2010/main" val="16552011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745" fill="hold"/>
                                        <p:tgtEl>
                                          <p:spTgt spid="77827"/>
                                        </p:tgtEl>
                                      </p:cBhvr>
                                    </p:cmd>
                                  </p:childTnLst>
                                </p:cTn>
                              </p:par>
                            </p:childTnLst>
                          </p:cTn>
                        </p:par>
                        <p:par>
                          <p:cTn id="7" fill="hold">
                            <p:stCondLst>
                              <p:cond delay="4745"/>
                            </p:stCondLst>
                            <p:childTnLst>
                              <p:par>
                                <p:cTn id="8" presetID="0" presetClass="path" presetSubtype="0" repeatCount="indefinite" accel="50000" decel="50000" fill="hold" nodeType="afterEffect">
                                  <p:stCondLst>
                                    <p:cond delay="0"/>
                                  </p:stCondLst>
                                  <p:childTnLst>
                                    <p:animMotion origin="layout" path="M -0.02309 -0.09398 L -0.02309 -1.12292 " pathEditMode="relative" rAng="0" ptsTypes="AA">
                                      <p:cBhvr>
                                        <p:cTn id="9" dur="500" fill="hold"/>
                                        <p:tgtEl>
                                          <p:spTgt spid="77837"/>
                                        </p:tgtEl>
                                        <p:attrNameLst>
                                          <p:attrName>ppt_x</p:attrName>
                                          <p:attrName>ppt_y</p:attrName>
                                        </p:attrNameLst>
                                      </p:cBhvr>
                                      <p:rCtr x="0" y="-515"/>
                                    </p:animMotion>
                                  </p:childTnLst>
                                  <p:subTnLst>
                                    <p:set>
                                      <p:cBhvr override="childStyle">
                                        <p:cTn dur="1" fill="hold" display="0" masterRel="sameClick" afterEffect="1">
                                          <p:stCondLst>
                                            <p:cond evt="end" delay="0">
                                              <p:tn val="8"/>
                                            </p:cond>
                                          </p:stCondLst>
                                        </p:cTn>
                                        <p:tgtEl>
                                          <p:spTgt spid="77837"/>
                                        </p:tgtEl>
                                        <p:attrNameLst>
                                          <p:attrName>style.visibility</p:attrName>
                                        </p:attrNameLst>
                                      </p:cBhvr>
                                      <p:to>
                                        <p:strVal val="hidden"/>
                                      </p:to>
                                    </p:set>
                                  </p:subTnLst>
                                </p:cTn>
                              </p:par>
                            </p:childTnLst>
                          </p:cTn>
                        </p:par>
                        <p:par>
                          <p:cTn id="10" fill="hold">
                            <p:stCondLst>
                              <p:cond delay="5245"/>
                            </p:stCondLst>
                            <p:childTnLst>
                              <p:par>
                                <p:cTn id="11" presetID="0" presetClass="path" presetSubtype="0" repeatCount="indefinite" accel="50000" decel="50000" fill="hold" nodeType="afterEffect">
                                  <p:stCondLst>
                                    <p:cond delay="0"/>
                                  </p:stCondLst>
                                  <p:childTnLst>
                                    <p:animMotion origin="layout" path="M 3.33333E-6 2.96296E-6 L 0.04722 -0.97662 " pathEditMode="relative" rAng="0" ptsTypes="AA">
                                      <p:cBhvr>
                                        <p:cTn id="12" dur="1000" fill="hold"/>
                                        <p:tgtEl>
                                          <p:spTgt spid="77838"/>
                                        </p:tgtEl>
                                        <p:attrNameLst>
                                          <p:attrName>ppt_x</p:attrName>
                                          <p:attrName>ppt_y</p:attrName>
                                        </p:attrNameLst>
                                      </p:cBhvr>
                                      <p:rCtr x="24" y="-488"/>
                                    </p:animMotion>
                                  </p:childTnLst>
                                  <p:subTnLst>
                                    <p:set>
                                      <p:cBhvr override="childStyle">
                                        <p:cTn dur="1" fill="hold" display="0" masterRel="sameClick" afterEffect="1">
                                          <p:stCondLst>
                                            <p:cond evt="end" delay="0">
                                              <p:tn val="11"/>
                                            </p:cond>
                                          </p:stCondLst>
                                        </p:cTn>
                                        <p:tgtEl>
                                          <p:spTgt spid="77838"/>
                                        </p:tgtEl>
                                        <p:attrNameLst>
                                          <p:attrName>style.visibility</p:attrName>
                                        </p:attrNameLst>
                                      </p:cBhvr>
                                      <p:to>
                                        <p:strVal val="hidden"/>
                                      </p:to>
                                    </p:set>
                                  </p:subTnLst>
                                </p:cTn>
                              </p:par>
                            </p:childTnLst>
                          </p:cTn>
                        </p:par>
                        <p:par>
                          <p:cTn id="13" fill="hold">
                            <p:stCondLst>
                              <p:cond delay="6245"/>
                            </p:stCondLst>
                            <p:childTnLst>
                              <p:par>
                                <p:cTn id="14" presetID="0" presetClass="path" presetSubtype="0" repeatCount="indefinite" accel="50000" decel="50000" fill="hold" nodeType="afterEffect">
                                  <p:stCondLst>
                                    <p:cond delay="0"/>
                                  </p:stCondLst>
                                  <p:childTnLst>
                                    <p:animMotion origin="layout" path="M 0.00364 -0.09051 L 0.05087 -1.06713 " pathEditMode="relative" rAng="0" ptsTypes="AA">
                                      <p:cBhvr>
                                        <p:cTn id="15" dur="1000" fill="hold"/>
                                        <p:tgtEl>
                                          <p:spTgt spid="23"/>
                                        </p:tgtEl>
                                        <p:attrNameLst>
                                          <p:attrName>ppt_x</p:attrName>
                                          <p:attrName>ppt_y</p:attrName>
                                        </p:attrNameLst>
                                      </p:cBhvr>
                                      <p:rCtr x="24" y="-488"/>
                                    </p:animMotion>
                                  </p:childTnLst>
                                  <p:subTnLst>
                                    <p:set>
                                      <p:cBhvr override="childStyle">
                                        <p:cTn dur="1" fill="hold" display="0" masterRel="sameClick" afterEffect="1">
                                          <p:stCondLst>
                                            <p:cond evt="end" delay="0">
                                              <p:tn val="14"/>
                                            </p:cond>
                                          </p:stCondLst>
                                        </p:cTn>
                                        <p:tgtEl>
                                          <p:spTgt spid="2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audio>
              <p:cMediaNode>
                <p:cTn id="16"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77827"/>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EJ1450"/>
          <p:cNvPicPr>
            <a:picLocks noGrp="1" noChangeAspect="1" noChangeArrowheads="1"/>
          </p:cNvPicPr>
          <p:nvPr>
            <p:ph type="body" idx="1"/>
          </p:nvPr>
        </p:nvPicPr>
        <p:blipFill>
          <a:blip r:embed="rId4" cstate="print">
            <a:extLst>
              <a:ext uri="{28A0092B-C50C-407E-A947-70E740481C1C}">
                <a14:useLocalDpi xmlns:a14="http://schemas.microsoft.com/office/drawing/2010/main" val="0"/>
              </a:ext>
            </a:extLst>
          </a:blip>
          <a:srcRect/>
          <a:stretch>
            <a:fillRect/>
          </a:stretch>
        </p:blipFill>
        <p:spPr>
          <a:xfrm>
            <a:off x="0" y="0"/>
            <a:ext cx="9144000" cy="6858000"/>
          </a:xfrm>
          <a:noFill/>
          <a:ln>
            <a:solidFill>
              <a:schemeClr val="tx1"/>
            </a:solidFill>
            <a:miter lim="800000"/>
            <a:headEnd/>
            <a:tailEnd/>
          </a:ln>
        </p:spPr>
      </p:pic>
      <p:sp>
        <p:nvSpPr>
          <p:cNvPr id="13315" name="WordArt 3"/>
          <p:cNvSpPr>
            <a:spLocks noChangeArrowheads="1" noChangeShapeType="1"/>
          </p:cNvSpPr>
          <p:nvPr/>
        </p:nvSpPr>
        <p:spPr bwMode="auto">
          <a:xfrm>
            <a:off x="1295400" y="2133600"/>
            <a:ext cx="6324600" cy="2819400"/>
          </a:xfrm>
          <a:prstGeom prst="rect">
            <a:avLst/>
          </a:prstGeom>
        </p:spPr>
        <p:txBody>
          <a:bodyPr wrap="none" fromWordArt="1">
            <a:prstTxWarp prst="textInflate">
              <a:avLst>
                <a:gd name="adj" fmla="val 13634"/>
              </a:avLst>
            </a:prstTxWarp>
          </a:bodyPr>
          <a:lstStyle/>
          <a:p>
            <a:pPr algn="ctr" fontAlgn="base">
              <a:spcBef>
                <a:spcPct val="0"/>
              </a:spcBef>
              <a:spcAft>
                <a:spcPct val="0"/>
              </a:spcAft>
            </a:pPr>
            <a:r>
              <a:rPr lang="en-GB" sz="2800" kern="1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8000"/>
                    </a:srgbClr>
                  </a:outerShdw>
                </a:effectLst>
                <a:latin typeface="Times New Roman"/>
                <a:cs typeface="Times New Roman"/>
              </a:rPr>
              <a:t>Chúc quý thầy cô giáo mạnh khoẻ</a:t>
            </a:r>
          </a:p>
          <a:p>
            <a:pPr algn="ctr" fontAlgn="base">
              <a:spcBef>
                <a:spcPct val="0"/>
              </a:spcBef>
              <a:spcAft>
                <a:spcPct val="0"/>
              </a:spcAft>
            </a:pPr>
            <a:r>
              <a:rPr lang="en-GB" sz="2800" kern="1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8000"/>
                    </a:srgbClr>
                  </a:outerShdw>
                </a:effectLst>
                <a:latin typeface="Times New Roman"/>
                <a:cs typeface="Times New Roman"/>
              </a:rPr>
              <a:t>Chúc các em học giỏi</a:t>
            </a:r>
          </a:p>
        </p:txBody>
      </p:sp>
      <p:pic>
        <p:nvPicPr>
          <p:cNvPr id="13316" name="Trai-Dat-Nay-La-Cua-Chung-Minh.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8458200" y="1905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b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962400"/>
            <a:ext cx="23622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92585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wheel(4)">
                                      <p:cBhvr>
                                        <p:cTn id="7" dur="2000"/>
                                        <p:tgtEl>
                                          <p:spTgt spid="13315"/>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par>
                          <p:cTn id="8" fill="hold" nodeType="afterGroup">
                            <p:stCondLst>
                              <p:cond delay="2000"/>
                            </p:stCondLst>
                            <p:childTnLst>
                              <p:par>
                                <p:cTn id="9" presetID="1" presetClass="mediacall" presetSubtype="0" fill="hold" nodeType="afterEffect">
                                  <p:stCondLst>
                                    <p:cond delay="0"/>
                                  </p:stCondLst>
                                  <p:childTnLst>
                                    <p:cmd type="call" cmd="playFrom(0.0)">
                                      <p:cBhvr>
                                        <p:cTn id="10" dur="220863" fill="hold"/>
                                        <p:tgtEl>
                                          <p:spTgt spid="133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0" nodeType="clickEffect">
                  <p:stCondLst>
                    <p:cond delay="indefinite"/>
                  </p:stCondLst>
                  <p:endCondLst>
                    <p:cond evt="onNext" delay="0">
                      <p:tgtEl>
                        <p:sldTgt/>
                      </p:tgtEl>
                    </p:cond>
                    <p:cond evt="onPrev" delay="0">
                      <p:tgtEl>
                        <p:sldTgt/>
                      </p:tgtEl>
                    </p:cond>
                    <p:cond evt="onStopAudio" delay="0">
                      <p:tgtEl>
                        <p:sldTgt/>
                      </p:tgtEl>
                    </p:cond>
                  </p:endCondLst>
                </p:cTn>
                <p:tgtEl>
                  <p:spTgt spid="13316"/>
                </p:tgtEl>
              </p:cMediaNode>
            </p:audio>
          </p:childTnLst>
        </p:cTn>
      </p:par>
    </p:tnLst>
    <p:bldLst>
      <p:bldP spid="133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p>
            <a:endParaRPr lang="en-GB"/>
          </a:p>
        </p:txBody>
      </p:sp>
      <p:sp>
        <p:nvSpPr>
          <p:cNvPr id="3" name="Content Placeholder 2"/>
          <p:cNvSpPr>
            <a:spLocks noGrp="1"/>
          </p:cNvSpPr>
          <p:nvPr>
            <p:ph sz="quarter" idx="1"/>
          </p:nvPr>
        </p:nvSpPr>
        <p:spPr/>
        <p:txBody>
          <a:bodyPr/>
          <a:lstStyle/>
          <a:p>
            <a:endParaRPr lang="en-GB"/>
          </a:p>
        </p:txBody>
      </p:sp>
      <p:sp>
        <p:nvSpPr>
          <p:cNvPr id="4" name="Content Placeholder 3"/>
          <p:cNvSpPr>
            <a:spLocks noGrp="1"/>
          </p:cNvSpPr>
          <p:nvPr>
            <p:ph sz="quarter" idx="2"/>
          </p:nvPr>
        </p:nvSpPr>
        <p:spPr/>
        <p:txBody>
          <a:bodyPr/>
          <a:lstStyle/>
          <a:p>
            <a:endParaRPr lang="en-GB"/>
          </a:p>
        </p:txBody>
      </p:sp>
      <p:sp>
        <p:nvSpPr>
          <p:cNvPr id="5" name="Content Placeholder 4"/>
          <p:cNvSpPr>
            <a:spLocks noGrp="1"/>
          </p:cNvSpPr>
          <p:nvPr>
            <p:ph sz="quarter" idx="3"/>
          </p:nvPr>
        </p:nvSpPr>
        <p:spPr/>
        <p:txBody>
          <a:bodyPr/>
          <a:lstStyle/>
          <a:p>
            <a:endParaRPr lang="en-GB"/>
          </a:p>
        </p:txBody>
      </p:sp>
      <p:sp>
        <p:nvSpPr>
          <p:cNvPr id="6" name="Content Placeholder 5"/>
          <p:cNvSpPr>
            <a:spLocks noGrp="1"/>
          </p:cNvSpPr>
          <p:nvPr>
            <p:ph sz="quarter" idx="4"/>
          </p:nvPr>
        </p:nvSpPr>
        <p:spPr/>
        <p:txBody>
          <a:bodyPr/>
          <a:lstStyle/>
          <a:p>
            <a:endParaRPr lang="en-GB"/>
          </a:p>
        </p:txBody>
      </p:sp>
    </p:spTree>
    <p:extLst>
      <p:ext uri="{BB962C8B-B14F-4D97-AF65-F5344CB8AC3E}">
        <p14:creationId xmlns:p14="http://schemas.microsoft.com/office/powerpoint/2010/main" val="25410371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7"/>
          <p:cNvSpPr>
            <a:spLocks noGrp="1" noChangeArrowheads="1"/>
          </p:cNvSpPr>
          <p:nvPr>
            <p:ph idx="1"/>
          </p:nvPr>
        </p:nvSpPr>
        <p:spPr>
          <a:xfrm>
            <a:off x="457200" y="1600200"/>
            <a:ext cx="8229600" cy="523875"/>
          </a:xfrm>
        </p:spPr>
        <p:txBody>
          <a:bodyPr>
            <a:spAutoFit/>
          </a:bodyPr>
          <a:lstStyle/>
          <a:p>
            <a:pPr marL="0" indent="0" algn="ctr" eaLnBrk="1" hangingPunct="1">
              <a:buFontTx/>
              <a:buNone/>
            </a:pPr>
            <a:endParaRPr lang="en-US" sz="2800" smtClean="0"/>
          </a:p>
        </p:txBody>
      </p:sp>
      <p:pic>
        <p:nvPicPr>
          <p:cNvPr id="10243"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982663"/>
            <a:ext cx="441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74725"/>
            <a:ext cx="4419600"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Box 1"/>
          <p:cNvSpPr txBox="1">
            <a:spLocks noChangeArrowheads="1"/>
          </p:cNvSpPr>
          <p:nvPr/>
        </p:nvSpPr>
        <p:spPr bwMode="auto">
          <a:xfrm>
            <a:off x="304800" y="152400"/>
            <a:ext cx="4114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3600" b="1" i="1" dirty="0" err="1" smtClean="0">
                <a:solidFill>
                  <a:srgbClr val="FF0000"/>
                </a:solidFill>
                <a:latin typeface="Times New Roman" pitchFamily="18" charset="0"/>
                <a:cs typeface="Times New Roman" pitchFamily="18" charset="0"/>
              </a:rPr>
              <a:t>Đọc</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đoạn</a:t>
            </a:r>
            <a:endParaRPr lang="en-US" sz="3600" b="1" i="1" dirty="0" smtClean="0">
              <a:solidFill>
                <a:srgbClr val="FF0000"/>
              </a:solidFill>
              <a:latin typeface="Times New Roman" pitchFamily="18" charset="0"/>
              <a:cs typeface="Times New Roman" pitchFamily="18" charset="0"/>
            </a:endParaRPr>
          </a:p>
        </p:txBody>
      </p:sp>
      <p:sp>
        <p:nvSpPr>
          <p:cNvPr id="3" name="TextBox 2"/>
          <p:cNvSpPr txBox="1">
            <a:spLocks noChangeArrowheads="1"/>
          </p:cNvSpPr>
          <p:nvPr/>
        </p:nvSpPr>
        <p:spPr bwMode="auto">
          <a:xfrm>
            <a:off x="3657600" y="6083300"/>
            <a:ext cx="3429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3600" smtClean="0">
                <a:solidFill>
                  <a:srgbClr val="000000"/>
                </a:solidFill>
                <a:latin typeface="Times New Roman" pitchFamily="18" charset="0"/>
                <a:cs typeface="Times New Roman" pitchFamily="18" charset="0"/>
              </a:rPr>
              <a:t>   </a:t>
            </a:r>
            <a:r>
              <a:rPr lang="en-US" sz="3600" b="1" smtClean="0">
                <a:solidFill>
                  <a:srgbClr val="FF0000"/>
                </a:solidFill>
                <a:latin typeface="Times New Roman" pitchFamily="18" charset="0"/>
                <a:cs typeface="Times New Roman" pitchFamily="18" charset="0"/>
              </a:rPr>
              <a:t>Đầm ấm</a:t>
            </a:r>
          </a:p>
        </p:txBody>
      </p:sp>
    </p:spTree>
    <p:extLst>
      <p:ext uri="{BB962C8B-B14F-4D97-AF65-F5344CB8AC3E}">
        <p14:creationId xmlns:p14="http://schemas.microsoft.com/office/powerpoint/2010/main" val="40257166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barn(inVertical)">
                                      <p:cBhvr>
                                        <p:cTn id="7" dur="500"/>
                                        <p:tgtEl>
                                          <p:spTgt spid="102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nodeType="clickEffect">
                                  <p:stCondLst>
                                    <p:cond delay="0"/>
                                  </p:stCondLst>
                                  <p:childTnLst>
                                    <p:set>
                                      <p:cBhvr>
                                        <p:cTn id="11" dur="1" fill="hold">
                                          <p:stCondLst>
                                            <p:cond delay="0"/>
                                          </p:stCondLst>
                                        </p:cTn>
                                        <p:tgtEl>
                                          <p:spTgt spid="10244"/>
                                        </p:tgtEl>
                                        <p:attrNameLst>
                                          <p:attrName>style.visibility</p:attrName>
                                        </p:attrNameLst>
                                      </p:cBhvr>
                                      <p:to>
                                        <p:strVal val="visible"/>
                                      </p:to>
                                    </p:set>
                                    <p:anim calcmode="lin" valueType="num">
                                      <p:cBhvr>
                                        <p:cTn id="12" dur="500" fill="hold"/>
                                        <p:tgtEl>
                                          <p:spTgt spid="10244"/>
                                        </p:tgtEl>
                                        <p:attrNameLst>
                                          <p:attrName>ppt_w</p:attrName>
                                        </p:attrNameLst>
                                      </p:cBhvr>
                                      <p:tavLst>
                                        <p:tav tm="0">
                                          <p:val>
                                            <p:fltVal val="0"/>
                                          </p:val>
                                        </p:tav>
                                        <p:tav tm="100000">
                                          <p:val>
                                            <p:strVal val="#ppt_w"/>
                                          </p:val>
                                        </p:tav>
                                      </p:tavLst>
                                    </p:anim>
                                    <p:anim calcmode="lin" valueType="num">
                                      <p:cBhvr>
                                        <p:cTn id="13" dur="500" fill="hold"/>
                                        <p:tgtEl>
                                          <p:spTgt spid="10244"/>
                                        </p:tgtEl>
                                        <p:attrNameLst>
                                          <p:attrName>ppt_h</p:attrName>
                                        </p:attrNameLst>
                                      </p:cBhvr>
                                      <p:tavLst>
                                        <p:tav tm="0">
                                          <p:val>
                                            <p:fltVal val="0"/>
                                          </p:val>
                                        </p:tav>
                                        <p:tav tm="100000">
                                          <p:val>
                                            <p:strVal val="#ppt_h"/>
                                          </p:val>
                                        </p:tav>
                                      </p:tavLst>
                                    </p:anim>
                                    <p:animEffect transition="in" filter="fade">
                                      <p:cBhvr>
                                        <p:cTn id="14" dur="500"/>
                                        <p:tgtEl>
                                          <p:spTgt spid="10244"/>
                                        </p:tgtEl>
                                      </p:cBhvr>
                                    </p:animEffect>
                                  </p:childTnLst>
                                </p:cTn>
                              </p:par>
                              <p:par>
                                <p:cTn id="15" presetID="53" presetClass="entr" presetSubtype="16" fill="hold" nodeType="withEffect">
                                  <p:stCondLst>
                                    <p:cond delay="0"/>
                                  </p:stCondLst>
                                  <p:childTnLst>
                                    <p:set>
                                      <p:cBhvr>
                                        <p:cTn id="16" dur="1" fill="hold">
                                          <p:stCondLst>
                                            <p:cond delay="0"/>
                                          </p:stCondLst>
                                        </p:cTn>
                                        <p:tgtEl>
                                          <p:spTgt spid="10243"/>
                                        </p:tgtEl>
                                        <p:attrNameLst>
                                          <p:attrName>style.visibility</p:attrName>
                                        </p:attrNameLst>
                                      </p:cBhvr>
                                      <p:to>
                                        <p:strVal val="visible"/>
                                      </p:to>
                                    </p:set>
                                    <p:anim calcmode="lin" valueType="num">
                                      <p:cBhvr>
                                        <p:cTn id="17" dur="500" fill="hold"/>
                                        <p:tgtEl>
                                          <p:spTgt spid="10243"/>
                                        </p:tgtEl>
                                        <p:attrNameLst>
                                          <p:attrName>ppt_w</p:attrName>
                                        </p:attrNameLst>
                                      </p:cBhvr>
                                      <p:tavLst>
                                        <p:tav tm="0">
                                          <p:val>
                                            <p:fltVal val="0"/>
                                          </p:val>
                                        </p:tav>
                                        <p:tav tm="100000">
                                          <p:val>
                                            <p:strVal val="#ppt_w"/>
                                          </p:val>
                                        </p:tav>
                                      </p:tavLst>
                                    </p:anim>
                                    <p:anim calcmode="lin" valueType="num">
                                      <p:cBhvr>
                                        <p:cTn id="18" dur="500" fill="hold"/>
                                        <p:tgtEl>
                                          <p:spTgt spid="10243"/>
                                        </p:tgtEl>
                                        <p:attrNameLst>
                                          <p:attrName>ppt_h</p:attrName>
                                        </p:attrNameLst>
                                      </p:cBhvr>
                                      <p:tavLst>
                                        <p:tav tm="0">
                                          <p:val>
                                            <p:fltVal val="0"/>
                                          </p:val>
                                        </p:tav>
                                        <p:tav tm="100000">
                                          <p:val>
                                            <p:strVal val="#ppt_h"/>
                                          </p:val>
                                        </p:tav>
                                      </p:tavLst>
                                    </p:anim>
                                    <p:animEffect transition="in" filter="fade">
                                      <p:cBhvr>
                                        <p:cTn id="19" dur="500"/>
                                        <p:tgtEl>
                                          <p:spTgt spid="1024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590800"/>
            <a:ext cx="4560888"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590800"/>
            <a:ext cx="4572000"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72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0163"/>
            <a:ext cx="4572000"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905000" y="5791200"/>
            <a:ext cx="4267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sz="4000" b="1" smtClean="0">
                <a:solidFill>
                  <a:srgbClr val="00B0F0"/>
                </a:solidFill>
                <a:latin typeface="Times New Roman" pitchFamily="18" charset="0"/>
                <a:cs typeface="Times New Roman" pitchFamily="18" charset="0"/>
              </a:rPr>
              <a:t>Vất vả</a:t>
            </a:r>
          </a:p>
        </p:txBody>
      </p:sp>
    </p:spTree>
    <p:extLst>
      <p:ext uri="{BB962C8B-B14F-4D97-AF65-F5344CB8AC3E}">
        <p14:creationId xmlns:p14="http://schemas.microsoft.com/office/powerpoint/2010/main" val="1968856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par>
                                <p:cTn id="14" presetID="6" presetClass="entr" presetSubtype="16"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20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bwMode="auto">
          <a:xfrm rot="5400000" flipV="1">
            <a:off x="-3238500" y="3238500"/>
            <a:ext cx="6858000" cy="381000"/>
            <a:chOff x="0" y="0"/>
            <a:chExt cx="5616" cy="340"/>
          </a:xfrm>
        </p:grpSpPr>
        <p:pic>
          <p:nvPicPr>
            <p:cNvPr id="12302" name="Picture 3" descr="class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872"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4" descr="class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2" y="0"/>
              <a:ext cx="1872"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4" name="Picture 5" descr="class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4" y="0"/>
              <a:ext cx="1872"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6"/>
          <p:cNvGrpSpPr>
            <a:grpSpLocks noChangeAspect="1"/>
          </p:cNvGrpSpPr>
          <p:nvPr/>
        </p:nvGrpSpPr>
        <p:grpSpPr bwMode="auto">
          <a:xfrm rot="5400000" flipV="1">
            <a:off x="5448300" y="3238500"/>
            <a:ext cx="6858000" cy="381000"/>
            <a:chOff x="0" y="0"/>
            <a:chExt cx="5616" cy="340"/>
          </a:xfrm>
        </p:grpSpPr>
        <p:pic>
          <p:nvPicPr>
            <p:cNvPr id="12299" name="Picture 3" descr="class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872"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4" descr="class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2" y="0"/>
              <a:ext cx="1872"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5" descr="class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4" y="0"/>
              <a:ext cx="1872"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77" name="Text Box 13"/>
          <p:cNvSpPr txBox="1">
            <a:spLocks noChangeArrowheads="1"/>
          </p:cNvSpPr>
          <p:nvPr/>
        </p:nvSpPr>
        <p:spPr bwMode="auto">
          <a:xfrm>
            <a:off x="609600" y="3090863"/>
            <a:ext cx="82677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smtClean="0">
                <a:solidFill>
                  <a:srgbClr val="009999"/>
                </a:solidFill>
                <a:latin typeface="Times New Roman" pitchFamily="18" charset="0"/>
                <a:cs typeface="Times New Roman" pitchFamily="18" charset="0"/>
              </a:rPr>
              <a:t>-Ba</a:t>
            </a:r>
            <a:r>
              <a:rPr lang="en-US" sz="2800" smtClean="0">
                <a:solidFill>
                  <a:srgbClr val="000000"/>
                </a:solidFill>
                <a:latin typeface="Times New Roman" pitchFamily="18" charset="0"/>
                <a:cs typeface="Times New Roman" pitchFamily="18" charset="0"/>
              </a:rPr>
              <a:t> </a:t>
            </a:r>
            <a:r>
              <a:rPr lang="en-US" sz="2800" smtClean="0">
                <a:solidFill>
                  <a:srgbClr val="009999"/>
                </a:solidFill>
                <a:latin typeface="Times New Roman" pitchFamily="18" charset="0"/>
                <a:cs typeface="Times New Roman" pitchFamily="18" charset="0"/>
              </a:rPr>
              <a:t>bà cháu rau cháo nuôi nhau</a:t>
            </a:r>
            <a:r>
              <a:rPr lang="en-US" sz="2800" smtClean="0">
                <a:solidFill>
                  <a:srgbClr val="000000"/>
                </a:solidFill>
                <a:latin typeface="Times New Roman" pitchFamily="18" charset="0"/>
                <a:cs typeface="Times New Roman" pitchFamily="18" charset="0"/>
              </a:rPr>
              <a:t>,</a:t>
            </a:r>
            <a:r>
              <a:rPr lang="en-US" sz="2800" smtClean="0">
                <a:solidFill>
                  <a:srgbClr val="FF3300"/>
                </a:solidFill>
                <a:latin typeface="Times New Roman" pitchFamily="18" charset="0"/>
                <a:cs typeface="Times New Roman" pitchFamily="18" charset="0"/>
              </a:rPr>
              <a:t>/</a:t>
            </a:r>
            <a:r>
              <a:rPr lang="en-US" sz="2800" smtClean="0">
                <a:solidFill>
                  <a:srgbClr val="000000"/>
                </a:solidFill>
                <a:latin typeface="Times New Roman" pitchFamily="18" charset="0"/>
                <a:cs typeface="Times New Roman" pitchFamily="18" charset="0"/>
              </a:rPr>
              <a:t> </a:t>
            </a:r>
            <a:r>
              <a:rPr lang="en-US" sz="2800" smtClean="0">
                <a:solidFill>
                  <a:srgbClr val="009999"/>
                </a:solidFill>
                <a:latin typeface="Times New Roman" pitchFamily="18" charset="0"/>
                <a:cs typeface="Times New Roman" pitchFamily="18" charset="0"/>
              </a:rPr>
              <a:t>tuy </a:t>
            </a:r>
            <a:r>
              <a:rPr lang="en-US" sz="2800" b="1" smtClean="0">
                <a:solidFill>
                  <a:srgbClr val="FF0000"/>
                </a:solidFill>
                <a:latin typeface="Times New Roman" pitchFamily="18" charset="0"/>
                <a:cs typeface="Times New Roman" pitchFamily="18" charset="0"/>
              </a:rPr>
              <a:t>vất vả</a:t>
            </a:r>
            <a:r>
              <a:rPr lang="en-US" sz="2800" smtClean="0">
                <a:solidFill>
                  <a:srgbClr val="000000"/>
                </a:solidFill>
                <a:latin typeface="Times New Roman" pitchFamily="18" charset="0"/>
                <a:cs typeface="Times New Roman" pitchFamily="18" charset="0"/>
              </a:rPr>
              <a:t> </a:t>
            </a:r>
            <a:r>
              <a:rPr lang="en-US" sz="2800" smtClean="0">
                <a:solidFill>
                  <a:srgbClr val="FF3300"/>
                </a:solidFill>
                <a:latin typeface="Times New Roman" pitchFamily="18" charset="0"/>
                <a:cs typeface="Times New Roman" pitchFamily="18" charset="0"/>
              </a:rPr>
              <a:t>/</a:t>
            </a:r>
            <a:r>
              <a:rPr lang="en-US" sz="2800" smtClean="0">
                <a:solidFill>
                  <a:srgbClr val="000000"/>
                </a:solidFill>
                <a:latin typeface="Times New Roman" pitchFamily="18" charset="0"/>
                <a:cs typeface="Times New Roman" pitchFamily="18" charset="0"/>
              </a:rPr>
              <a:t> </a:t>
            </a:r>
            <a:r>
              <a:rPr lang="en-US" sz="2800" smtClean="0">
                <a:solidFill>
                  <a:srgbClr val="009999"/>
                </a:solidFill>
                <a:latin typeface="Times New Roman" pitchFamily="18" charset="0"/>
                <a:cs typeface="Times New Roman" pitchFamily="18" charset="0"/>
              </a:rPr>
              <a:t>nhưng cảnh nhà </a:t>
            </a:r>
            <a:r>
              <a:rPr lang="en-US" sz="2800" b="1" i="1" smtClean="0">
                <a:solidFill>
                  <a:srgbClr val="FF0000"/>
                </a:solidFill>
                <a:latin typeface="Times New Roman" pitchFamily="18" charset="0"/>
                <a:cs typeface="Times New Roman" pitchFamily="18" charset="0"/>
              </a:rPr>
              <a:t>lúc nào cũng đầm ấm.</a:t>
            </a:r>
          </a:p>
        </p:txBody>
      </p:sp>
      <p:sp>
        <p:nvSpPr>
          <p:cNvPr id="11278" name="Text Box 14"/>
          <p:cNvSpPr txBox="1">
            <a:spLocks noChangeArrowheads="1"/>
          </p:cNvSpPr>
          <p:nvPr/>
        </p:nvSpPr>
        <p:spPr bwMode="auto">
          <a:xfrm>
            <a:off x="609600" y="4495800"/>
            <a:ext cx="78041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smtClean="0">
                <a:solidFill>
                  <a:srgbClr val="009999"/>
                </a:solidFill>
                <a:latin typeface="Times New Roman" pitchFamily="18" charset="0"/>
                <a:cs typeface="Times New Roman" pitchFamily="18" charset="0"/>
              </a:rPr>
              <a:t>- Hạt đào vừa gieo xuống đã </a:t>
            </a:r>
            <a:r>
              <a:rPr lang="en-US" sz="2800" b="1" i="1" smtClean="0">
                <a:solidFill>
                  <a:srgbClr val="FF0000"/>
                </a:solidFill>
                <a:latin typeface="Times New Roman" pitchFamily="18" charset="0"/>
                <a:cs typeface="Times New Roman" pitchFamily="18" charset="0"/>
              </a:rPr>
              <a:t>nảy mầm</a:t>
            </a:r>
            <a:r>
              <a:rPr lang="en-US" sz="2800" smtClean="0">
                <a:solidFill>
                  <a:srgbClr val="000000"/>
                </a:solidFill>
                <a:latin typeface="Times New Roman" pitchFamily="18" charset="0"/>
                <a:cs typeface="Times New Roman" pitchFamily="18" charset="0"/>
              </a:rPr>
              <a:t>,</a:t>
            </a:r>
            <a:r>
              <a:rPr lang="en-US" sz="2800" smtClean="0">
                <a:solidFill>
                  <a:srgbClr val="FF3300"/>
                </a:solidFill>
                <a:latin typeface="Times New Roman" pitchFamily="18" charset="0"/>
                <a:cs typeface="Times New Roman" pitchFamily="18" charset="0"/>
              </a:rPr>
              <a:t>/</a:t>
            </a:r>
            <a:r>
              <a:rPr lang="en-US" sz="2800" smtClean="0">
                <a:solidFill>
                  <a:srgbClr val="000000"/>
                </a:solidFill>
                <a:latin typeface="Times New Roman" pitchFamily="18" charset="0"/>
                <a:cs typeface="Times New Roman" pitchFamily="18" charset="0"/>
              </a:rPr>
              <a:t> </a:t>
            </a:r>
            <a:r>
              <a:rPr lang="en-US" sz="2800" b="1" i="1" smtClean="0">
                <a:solidFill>
                  <a:srgbClr val="FF0000"/>
                </a:solidFill>
                <a:latin typeface="Times New Roman" pitchFamily="18" charset="0"/>
                <a:cs typeface="Times New Roman" pitchFamily="18" charset="0"/>
              </a:rPr>
              <a:t>ra lá</a:t>
            </a:r>
            <a:r>
              <a:rPr lang="en-US" sz="2800" smtClean="0">
                <a:solidFill>
                  <a:srgbClr val="000000"/>
                </a:solidFill>
                <a:latin typeface="Times New Roman" pitchFamily="18" charset="0"/>
                <a:cs typeface="Times New Roman" pitchFamily="18" charset="0"/>
              </a:rPr>
              <a:t>,</a:t>
            </a:r>
            <a:r>
              <a:rPr lang="en-US" sz="2800" smtClean="0">
                <a:solidFill>
                  <a:srgbClr val="FF3300"/>
                </a:solidFill>
                <a:latin typeface="Times New Roman" pitchFamily="18" charset="0"/>
                <a:cs typeface="Times New Roman" pitchFamily="18" charset="0"/>
              </a:rPr>
              <a:t>/</a:t>
            </a:r>
            <a:r>
              <a:rPr lang="en-US" sz="2800" smtClean="0">
                <a:solidFill>
                  <a:srgbClr val="000000"/>
                </a:solidFill>
                <a:latin typeface="Times New Roman" pitchFamily="18" charset="0"/>
                <a:cs typeface="Times New Roman" pitchFamily="18" charset="0"/>
              </a:rPr>
              <a:t> </a:t>
            </a:r>
            <a:r>
              <a:rPr lang="en-US" sz="2800" b="1" i="1" smtClean="0">
                <a:solidFill>
                  <a:srgbClr val="FF0000"/>
                </a:solidFill>
                <a:latin typeface="Times New Roman" pitchFamily="18" charset="0"/>
                <a:cs typeface="Times New Roman" pitchFamily="18" charset="0"/>
              </a:rPr>
              <a:t>đơm hoa</a:t>
            </a:r>
            <a:r>
              <a:rPr lang="en-US" sz="2800" smtClean="0">
                <a:solidFill>
                  <a:srgbClr val="000000"/>
                </a:solidFill>
                <a:latin typeface="Times New Roman" pitchFamily="18" charset="0"/>
                <a:cs typeface="Times New Roman" pitchFamily="18" charset="0"/>
              </a:rPr>
              <a:t>,</a:t>
            </a:r>
            <a:r>
              <a:rPr lang="en-US" sz="2800" smtClean="0">
                <a:solidFill>
                  <a:srgbClr val="FF3300"/>
                </a:solidFill>
                <a:latin typeface="Times New Roman" pitchFamily="18" charset="0"/>
                <a:cs typeface="Times New Roman" pitchFamily="18" charset="0"/>
              </a:rPr>
              <a:t>/</a:t>
            </a:r>
            <a:r>
              <a:rPr lang="en-US" sz="2800" smtClean="0">
                <a:solidFill>
                  <a:srgbClr val="000000"/>
                </a:solidFill>
                <a:latin typeface="Times New Roman" pitchFamily="18" charset="0"/>
                <a:cs typeface="Times New Roman" pitchFamily="18" charset="0"/>
              </a:rPr>
              <a:t> </a:t>
            </a:r>
            <a:r>
              <a:rPr lang="en-US" sz="2800" smtClean="0">
                <a:solidFill>
                  <a:srgbClr val="009999"/>
                </a:solidFill>
                <a:latin typeface="Times New Roman" pitchFamily="18" charset="0"/>
                <a:cs typeface="Times New Roman" pitchFamily="18" charset="0"/>
              </a:rPr>
              <a:t>kết </a:t>
            </a:r>
            <a:r>
              <a:rPr lang="en-US" sz="2800" b="1" i="1" smtClean="0">
                <a:solidFill>
                  <a:srgbClr val="FF0000"/>
                </a:solidFill>
                <a:latin typeface="Times New Roman" pitchFamily="18" charset="0"/>
                <a:cs typeface="Times New Roman" pitchFamily="18" charset="0"/>
              </a:rPr>
              <a:t>bao nhiêu</a:t>
            </a:r>
            <a:r>
              <a:rPr lang="en-US" sz="2800" smtClean="0">
                <a:solidFill>
                  <a:srgbClr val="009999"/>
                </a:solidFill>
                <a:latin typeface="Times New Roman" pitchFamily="18" charset="0"/>
                <a:cs typeface="Times New Roman" pitchFamily="18" charset="0"/>
              </a:rPr>
              <a:t> là </a:t>
            </a:r>
            <a:r>
              <a:rPr lang="en-US" sz="2800" b="1" i="1" smtClean="0">
                <a:solidFill>
                  <a:srgbClr val="FF0000"/>
                </a:solidFill>
                <a:latin typeface="Times New Roman" pitchFamily="18" charset="0"/>
                <a:cs typeface="Times New Roman" pitchFamily="18" charset="0"/>
              </a:rPr>
              <a:t>trái vàng</a:t>
            </a:r>
            <a:r>
              <a:rPr lang="en-US" sz="2800" smtClean="0">
                <a:solidFill>
                  <a:srgbClr val="000000"/>
                </a:solidFill>
                <a:latin typeface="Times New Roman" pitchFamily="18" charset="0"/>
                <a:cs typeface="Times New Roman" pitchFamily="18" charset="0"/>
              </a:rPr>
              <a:t>,</a:t>
            </a:r>
            <a:r>
              <a:rPr lang="en-US" sz="2800" smtClean="0">
                <a:solidFill>
                  <a:srgbClr val="FF3300"/>
                </a:solidFill>
                <a:latin typeface="Times New Roman" pitchFamily="18" charset="0"/>
                <a:cs typeface="Times New Roman" pitchFamily="18" charset="0"/>
              </a:rPr>
              <a:t>/</a:t>
            </a:r>
            <a:r>
              <a:rPr lang="en-US" sz="2800" smtClean="0">
                <a:solidFill>
                  <a:srgbClr val="000000"/>
                </a:solidFill>
                <a:latin typeface="Times New Roman" pitchFamily="18" charset="0"/>
                <a:cs typeface="Times New Roman" pitchFamily="18" charset="0"/>
              </a:rPr>
              <a:t> </a:t>
            </a:r>
            <a:r>
              <a:rPr lang="en-US" sz="2800" b="1" i="1" smtClean="0">
                <a:solidFill>
                  <a:srgbClr val="FF0000"/>
                </a:solidFill>
                <a:latin typeface="Times New Roman" pitchFamily="18" charset="0"/>
                <a:cs typeface="Times New Roman" pitchFamily="18" charset="0"/>
              </a:rPr>
              <a:t>trái bạc</a:t>
            </a:r>
            <a:r>
              <a:rPr lang="en-US" sz="2800" b="1" i="1" smtClean="0">
                <a:solidFill>
                  <a:srgbClr val="000000"/>
                </a:solidFill>
                <a:latin typeface="Times New Roman" pitchFamily="18" charset="0"/>
                <a:cs typeface="Times New Roman" pitchFamily="18" charset="0"/>
              </a:rPr>
              <a:t>.</a:t>
            </a:r>
          </a:p>
        </p:txBody>
      </p:sp>
      <p:sp>
        <p:nvSpPr>
          <p:cNvPr id="11280" name="Text Box 16"/>
          <p:cNvSpPr txBox="1">
            <a:spLocks noChangeArrowheads="1"/>
          </p:cNvSpPr>
          <p:nvPr/>
        </p:nvSpPr>
        <p:spPr bwMode="auto">
          <a:xfrm>
            <a:off x="381000" y="3441700"/>
            <a:ext cx="9526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mtClean="0">
                <a:solidFill>
                  <a:srgbClr val="0000CC"/>
                </a:solidFill>
              </a:rPr>
              <a:t>    </a:t>
            </a:r>
            <a:endParaRPr lang="en-US" sz="2000" smtClean="0">
              <a:solidFill>
                <a:srgbClr val="0000CC"/>
              </a:solidFill>
            </a:endParaRPr>
          </a:p>
        </p:txBody>
      </p:sp>
      <p:sp>
        <p:nvSpPr>
          <p:cNvPr id="11282" name="Text Box 18"/>
          <p:cNvSpPr txBox="1">
            <a:spLocks noChangeArrowheads="1"/>
          </p:cNvSpPr>
          <p:nvPr/>
        </p:nvSpPr>
        <p:spPr bwMode="auto">
          <a:xfrm>
            <a:off x="1338263" y="2205038"/>
            <a:ext cx="49339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3200" b="1" i="1" smtClean="0">
                <a:solidFill>
                  <a:srgbClr val="0000CC"/>
                </a:solidFill>
                <a:latin typeface="Times New Roman" pitchFamily="18" charset="0"/>
                <a:cs typeface="Times New Roman" pitchFamily="18" charset="0"/>
              </a:rPr>
              <a:t>Đọc đoạn </a:t>
            </a:r>
          </a:p>
        </p:txBody>
      </p:sp>
      <p:sp>
        <p:nvSpPr>
          <p:cNvPr id="4" name="Title 3"/>
          <p:cNvSpPr>
            <a:spLocks noGrp="1"/>
          </p:cNvSpPr>
          <p:nvPr>
            <p:ph type="title" sz="quarter"/>
          </p:nvPr>
        </p:nvSpPr>
        <p:spPr/>
        <p:txBody>
          <a:bodyPr/>
          <a:lstStyle/>
          <a:p>
            <a:endParaRPr lang="en-GB"/>
          </a:p>
        </p:txBody>
      </p:sp>
    </p:spTree>
    <p:extLst>
      <p:ext uri="{BB962C8B-B14F-4D97-AF65-F5344CB8AC3E}">
        <p14:creationId xmlns:p14="http://schemas.microsoft.com/office/powerpoint/2010/main" val="2591119065"/>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282"/>
                                        </p:tgtEl>
                                        <p:attrNameLst>
                                          <p:attrName>style.visibility</p:attrName>
                                        </p:attrNameLst>
                                      </p:cBhvr>
                                      <p:to>
                                        <p:strVal val="visible"/>
                                      </p:to>
                                    </p:set>
                                    <p:anim calcmode="lin" valueType="num">
                                      <p:cBhvr additive="base">
                                        <p:cTn id="12" dur="500" fill="hold"/>
                                        <p:tgtEl>
                                          <p:spTgt spid="11282"/>
                                        </p:tgtEl>
                                        <p:attrNameLst>
                                          <p:attrName>ppt_x</p:attrName>
                                        </p:attrNameLst>
                                      </p:cBhvr>
                                      <p:tavLst>
                                        <p:tav tm="0">
                                          <p:val>
                                            <p:strVal val="#ppt_x"/>
                                          </p:val>
                                        </p:tav>
                                        <p:tav tm="100000">
                                          <p:val>
                                            <p:strVal val="#ppt_x"/>
                                          </p:val>
                                        </p:tav>
                                      </p:tavLst>
                                    </p:anim>
                                    <p:anim calcmode="lin" valueType="num">
                                      <p:cBhvr additive="base">
                                        <p:cTn id="13" dur="500" fill="hold"/>
                                        <p:tgtEl>
                                          <p:spTgt spid="11282"/>
                                        </p:tgtEl>
                                        <p:attrNameLst>
                                          <p:attrName>ppt_y</p:attrName>
                                        </p:attrNameLst>
                                      </p:cBhvr>
                                      <p:tavLst>
                                        <p:tav tm="0">
                                          <p:val>
                                            <p:strVal val="1+#ppt_h/2"/>
                                          </p:val>
                                        </p:tav>
                                        <p:tav tm="100000">
                                          <p:val>
                                            <p:strVal val="#ppt_y"/>
                                          </p:val>
                                        </p:tav>
                                      </p:tavLst>
                                    </p:anim>
                                  </p:childTnLst>
                                </p:cTn>
                              </p:par>
                              <p:par>
                                <p:cTn id="14" presetID="3" presetClass="entr" presetSubtype="1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1277"/>
                                        </p:tgtEl>
                                        <p:attrNameLst>
                                          <p:attrName>style.visibility</p:attrName>
                                        </p:attrNameLst>
                                      </p:cBhvr>
                                      <p:to>
                                        <p:strVal val="visible"/>
                                      </p:to>
                                    </p:set>
                                    <p:animEffect transition="in" filter="blinds(horizontal)">
                                      <p:cBhvr>
                                        <p:cTn id="21" dur="500"/>
                                        <p:tgtEl>
                                          <p:spTgt spid="1127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1278"/>
                                        </p:tgtEl>
                                        <p:attrNameLst>
                                          <p:attrName>style.visibility</p:attrName>
                                        </p:attrNameLst>
                                      </p:cBhvr>
                                      <p:to>
                                        <p:strVal val="visible"/>
                                      </p:to>
                                    </p:set>
                                    <p:animEffect transition="in" filter="blinds(horizontal)">
                                      <p:cBhvr>
                                        <p:cTn id="26" dur="500"/>
                                        <p:tgtEl>
                                          <p:spTgt spid="1127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xit" presetSubtype="10" fill="hold" grpId="1" nodeType="clickEffect">
                                  <p:stCondLst>
                                    <p:cond delay="0"/>
                                  </p:stCondLst>
                                  <p:childTnLst>
                                    <p:animEffect transition="out" filter="checkerboard(across)">
                                      <p:cBhvr>
                                        <p:cTn id="30" dur="500"/>
                                        <p:tgtEl>
                                          <p:spTgt spid="11277"/>
                                        </p:tgtEl>
                                      </p:cBhvr>
                                    </p:animEffect>
                                    <p:set>
                                      <p:cBhvr>
                                        <p:cTn id="31" dur="1" fill="hold">
                                          <p:stCondLst>
                                            <p:cond delay="499"/>
                                          </p:stCondLst>
                                        </p:cTn>
                                        <p:tgtEl>
                                          <p:spTgt spid="11277"/>
                                        </p:tgtEl>
                                        <p:attrNameLst>
                                          <p:attrName>style.visibility</p:attrName>
                                        </p:attrNameLst>
                                      </p:cBhvr>
                                      <p:to>
                                        <p:strVal val="hidden"/>
                                      </p:to>
                                    </p:set>
                                  </p:childTnLst>
                                </p:cTn>
                              </p:par>
                              <p:par>
                                <p:cTn id="32" presetID="5" presetClass="exit" presetSubtype="10" fill="hold" nodeType="withEffect">
                                  <p:stCondLst>
                                    <p:cond delay="0"/>
                                  </p:stCondLst>
                                  <p:childTnLst>
                                    <p:animEffect transition="out" filter="checkerboard(across)">
                                      <p:cBhvr>
                                        <p:cTn id="33" dur="500"/>
                                        <p:tgtEl>
                                          <p:spTgt spid="11278"/>
                                        </p:tgtEl>
                                      </p:cBhvr>
                                    </p:animEffect>
                                    <p:set>
                                      <p:cBhvr>
                                        <p:cTn id="34" dur="1" fill="hold">
                                          <p:stCondLst>
                                            <p:cond delay="499"/>
                                          </p:stCondLst>
                                        </p:cTn>
                                        <p:tgtEl>
                                          <p:spTgt spid="11278"/>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11280"/>
                                        </p:tgtEl>
                                        <p:attrNameLst>
                                          <p:attrName>style.visibility</p:attrName>
                                        </p:attrNameLst>
                                      </p:cBhvr>
                                      <p:to>
                                        <p:strVal val="visible"/>
                                      </p:to>
                                    </p:set>
                                    <p:animEffect transition="in" filter="checkerboard(across)">
                                      <p:cBhvr>
                                        <p:cTn id="39" dur="500"/>
                                        <p:tgtEl>
                                          <p:spTgt spid="1128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 presetClass="exit" presetSubtype="10" fill="hold" grpId="1" nodeType="clickEffect">
                                  <p:stCondLst>
                                    <p:cond delay="0"/>
                                  </p:stCondLst>
                                  <p:childTnLst>
                                    <p:animEffect transition="out" filter="checkerboard(across)">
                                      <p:cBhvr>
                                        <p:cTn id="43" dur="500"/>
                                        <p:tgtEl>
                                          <p:spTgt spid="11280"/>
                                        </p:tgtEl>
                                      </p:cBhvr>
                                    </p:animEffect>
                                    <p:set>
                                      <p:cBhvr>
                                        <p:cTn id="44" dur="1" fill="hold">
                                          <p:stCondLst>
                                            <p:cond delay="499"/>
                                          </p:stCondLst>
                                        </p:cTn>
                                        <p:tgtEl>
                                          <p:spTgt spid="112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7" grpId="0" autoUpdateAnimBg="0"/>
      <p:bldP spid="11277" grpId="1" autoUpdateAnimBg="0"/>
      <p:bldP spid="11278" grpId="0" autoUpdateAnimBg="0"/>
      <p:bldP spid="11280" grpId="0" autoUpdateAnimBg="0"/>
      <p:bldP spid="11280" grpId="1" autoUpdateAnimBg="0"/>
      <p:bldP spid="1128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0" y="561944"/>
            <a:ext cx="9144000" cy="5698966"/>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21" name="Picture 57" descr="LVKMTU~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1753682" y="1295400"/>
            <a:ext cx="2804729"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7" descr="LVKMTU~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1676400" y="3542731"/>
            <a:ext cx="2804729"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7" descr="LVKMTU~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412722" y="1295400"/>
            <a:ext cx="2804729"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7" descr="LVKMTU~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91393" y="3517710"/>
            <a:ext cx="2804729" cy="243840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2438400" y="38724"/>
            <a:ext cx="3886200" cy="523220"/>
          </a:xfrm>
          <a:prstGeom prst="rect">
            <a:avLst/>
          </a:prstGeom>
          <a:noFill/>
        </p:spPr>
        <p:txBody>
          <a:bodyPr wrap="square" rtlCol="0">
            <a:spAutoFit/>
          </a:bodyPr>
          <a:lstStyle/>
          <a:p>
            <a:r>
              <a:rPr lang="en-US" sz="2800" u="sng" smtClean="0">
                <a:solidFill>
                  <a:srgbClr val="002060"/>
                </a:solidFill>
                <a:latin typeface="Arial" pitchFamily="34" charset="0"/>
                <a:cs typeface="Arial" pitchFamily="34" charset="0"/>
              </a:rPr>
              <a:t>Luyện đọc trong nhóm</a:t>
            </a:r>
            <a:endParaRPr lang="en-US" sz="28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3702620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0" indent="0" algn="ctr">
              <a:buNone/>
            </a:pPr>
            <a:r>
              <a:rPr lang="en-US" sz="88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THI ĐỌC </a:t>
            </a:r>
            <a:endParaRPr lang="en-GB" sz="8800" dirty="0">
              <a:solidFill>
                <a:srgbClr val="FF0000"/>
              </a:solidFill>
            </a:endParaRPr>
          </a:p>
        </p:txBody>
      </p:sp>
    </p:spTree>
    <p:extLst>
      <p:ext uri="{BB962C8B-B14F-4D97-AF65-F5344CB8AC3E}">
        <p14:creationId xmlns:p14="http://schemas.microsoft.com/office/powerpoint/2010/main" val="472422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723"/>
            <a:ext cx="9144000" cy="6858000"/>
          </a:xfrm>
          <a:prstGeom prst="rect">
            <a:avLst/>
          </a:prstGeom>
          <a:solidFill>
            <a:srgbClr val="CCFFFF"/>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5" name="Rectangle 4"/>
          <p:cNvSpPr/>
          <p:nvPr/>
        </p:nvSpPr>
        <p:spPr>
          <a:xfrm>
            <a:off x="0" y="609600"/>
            <a:ext cx="9144000" cy="6248400"/>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2" name="TextBox 11"/>
          <p:cNvSpPr txBox="1"/>
          <p:nvPr/>
        </p:nvSpPr>
        <p:spPr>
          <a:xfrm>
            <a:off x="3352800" y="86380"/>
            <a:ext cx="3886200" cy="523220"/>
          </a:xfrm>
          <a:prstGeom prst="rect">
            <a:avLst/>
          </a:prstGeom>
          <a:noFill/>
        </p:spPr>
        <p:txBody>
          <a:bodyPr wrap="square" rtlCol="0">
            <a:spAutoFit/>
          </a:bodyPr>
          <a:lstStyle/>
          <a:p>
            <a:r>
              <a:rPr lang="en-US" sz="2800" u="sng" smtClean="0">
                <a:solidFill>
                  <a:srgbClr val="002060"/>
                </a:solidFill>
                <a:latin typeface="Arial" pitchFamily="34" charset="0"/>
                <a:cs typeface="Arial" pitchFamily="34" charset="0"/>
              </a:rPr>
              <a:t>Đọc đồng thanh</a:t>
            </a:r>
            <a:endParaRPr lang="en-US" sz="2800" dirty="0">
              <a:solidFill>
                <a:srgbClr val="002060"/>
              </a:solidFill>
              <a:latin typeface="Arial" pitchFamily="34" charset="0"/>
              <a:cs typeface="Arial" pitchFamily="34" charset="0"/>
            </a:endParaRPr>
          </a:p>
        </p:txBody>
      </p:sp>
      <p:sp>
        <p:nvSpPr>
          <p:cNvPr id="1325" name="Rounded Rectangle 1324"/>
          <p:cNvSpPr/>
          <p:nvPr/>
        </p:nvSpPr>
        <p:spPr>
          <a:xfrm>
            <a:off x="52753" y="721056"/>
            <a:ext cx="9009186" cy="6066432"/>
          </a:xfrm>
          <a:prstGeom prst="roundRect">
            <a:avLst/>
          </a:prstGeom>
          <a:solidFill>
            <a:schemeClr val="bg1"/>
          </a:solidFill>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just">
              <a:spcBef>
                <a:spcPct val="50000"/>
              </a:spcBef>
            </a:pPr>
            <a:r>
              <a:rPr lang="en-US" sz="3200" b="1">
                <a:solidFill>
                  <a:srgbClr val="000000"/>
                </a:solidFill>
                <a:latin typeface="Arial" pitchFamily="34" charset="0"/>
                <a:cs typeface="Arial" pitchFamily="34" charset="0"/>
              </a:rPr>
              <a:t>4. Cô tiên lại hiện lên. Hai anh em òa khóc xin cô hóa phép cho bà sống lại. Cô tiên nói: “Nếu bà sống lại thì ba bà cháu sẽ cực khổ như xưa, các cháu có chịu không</a:t>
            </a:r>
            <a:r>
              <a:rPr lang="en-US" sz="3200" b="1" smtClean="0">
                <a:solidFill>
                  <a:srgbClr val="000000"/>
                </a:solidFill>
                <a:latin typeface="Arial" pitchFamily="34" charset="0"/>
                <a:cs typeface="Arial" pitchFamily="34" charset="0"/>
              </a:rPr>
              <a:t>? ”</a:t>
            </a:r>
            <a:r>
              <a:rPr lang="en-US" sz="3200" b="1">
                <a:solidFill>
                  <a:srgbClr val="000000"/>
                </a:solidFill>
                <a:latin typeface="Arial" pitchFamily="34" charset="0"/>
                <a:cs typeface="Arial" pitchFamily="34" charset="0"/>
              </a:rPr>
              <a:t>Hai anh em cùng nói: “ Chúng cháu chỉ cần bà sống lại.”</a:t>
            </a:r>
          </a:p>
          <a:p>
            <a:pPr algn="just">
              <a:spcBef>
                <a:spcPct val="50000"/>
              </a:spcBef>
            </a:pPr>
            <a:r>
              <a:rPr lang="en-US" sz="3200" b="1">
                <a:solidFill>
                  <a:srgbClr val="000000"/>
                </a:solidFill>
                <a:latin typeface="Arial" pitchFamily="34" charset="0"/>
                <a:cs typeface="Arial" pitchFamily="34" charset="0"/>
              </a:rPr>
              <a:t>   Cô tiên phất chiếc quạt màu nhiệm. Lâu đài, ruộng vườn phút chốc biến mất. Bà hiện ra móm mém, hiền từ, dang tay ôm hai đứa cháu hiếu thảo vào lòng.</a:t>
            </a:r>
          </a:p>
        </p:txBody>
      </p:sp>
      <p:cxnSp>
        <p:nvCxnSpPr>
          <p:cNvPr id="3" name="Straight Connector 2"/>
          <p:cNvCxnSpPr/>
          <p:nvPr/>
        </p:nvCxnSpPr>
        <p:spPr>
          <a:xfrm flipH="1">
            <a:off x="8659504" y="1268104"/>
            <a:ext cx="76200" cy="38100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219200" y="2286000"/>
            <a:ext cx="76200" cy="38100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876800" y="2286000"/>
            <a:ext cx="76200" cy="38100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533900" y="2727846"/>
            <a:ext cx="76200" cy="38100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981200" y="3226777"/>
            <a:ext cx="76200" cy="38100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858000" y="3226777"/>
            <a:ext cx="76200" cy="38100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486400" y="3654057"/>
            <a:ext cx="76200" cy="38100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562600" y="3644609"/>
            <a:ext cx="76200" cy="38100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7772400" y="4419600"/>
            <a:ext cx="76200" cy="38100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733800" y="4939352"/>
            <a:ext cx="76200" cy="38100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8001000" y="4896703"/>
            <a:ext cx="76200" cy="38100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191000" y="5361296"/>
            <a:ext cx="76200" cy="38100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992504" y="5388592"/>
            <a:ext cx="76200" cy="38100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7072952" y="1703696"/>
            <a:ext cx="76200" cy="38100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7122424" y="1725304"/>
            <a:ext cx="76200" cy="38100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893058" y="3200138"/>
            <a:ext cx="76200" cy="38100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7841776" y="4419600"/>
            <a:ext cx="76200" cy="38100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7949252" y="4879075"/>
            <a:ext cx="76200" cy="38100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4610100" y="1268104"/>
            <a:ext cx="76200" cy="38100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4677770" y="1280046"/>
            <a:ext cx="76200" cy="38100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1115704" y="4906371"/>
            <a:ext cx="76200" cy="38100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2144643"/>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Callout 7"/>
          <p:cNvSpPr/>
          <p:nvPr/>
        </p:nvSpPr>
        <p:spPr bwMode="auto">
          <a:xfrm>
            <a:off x="989013" y="2286000"/>
            <a:ext cx="7467600" cy="1916113"/>
          </a:xfrm>
          <a:prstGeom prst="cloudCallou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9" name="TextBox 4"/>
          <p:cNvSpPr txBox="1">
            <a:spLocks noChangeArrowheads="1"/>
          </p:cNvSpPr>
          <p:nvPr/>
        </p:nvSpPr>
        <p:spPr bwMode="auto">
          <a:xfrm>
            <a:off x="1998663" y="2935288"/>
            <a:ext cx="533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sz="4000" b="1" smtClean="0">
                <a:solidFill>
                  <a:srgbClr val="0000FF"/>
                </a:solidFill>
                <a:latin typeface="Times New Roman" pitchFamily="18" charset="0"/>
                <a:cs typeface="Times New Roman" pitchFamily="18" charset="0"/>
              </a:rPr>
              <a:t>Tìm hiểu bài</a:t>
            </a:r>
          </a:p>
        </p:txBody>
      </p:sp>
      <p:sp>
        <p:nvSpPr>
          <p:cNvPr id="14343" name="Rectangle 2"/>
          <p:cNvSpPr>
            <a:spLocks noChangeArrowheads="1"/>
          </p:cNvSpPr>
          <p:nvPr/>
        </p:nvSpPr>
        <p:spPr bwMode="auto">
          <a:xfrm>
            <a:off x="4414838" y="3244850"/>
            <a:ext cx="185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endParaRPr lang="en-US" smtClean="0">
              <a:solidFill>
                <a:srgbClr val="000000"/>
              </a:solidFill>
            </a:endParaRPr>
          </a:p>
        </p:txBody>
      </p:sp>
    </p:spTree>
    <p:extLst>
      <p:ext uri="{BB962C8B-B14F-4D97-AF65-F5344CB8AC3E}">
        <p14:creationId xmlns:p14="http://schemas.microsoft.com/office/powerpoint/2010/main" val="10822691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80.5|0|0|0|0|0.8|0|0|0.1|0.9|0"/>
</p:tagLst>
</file>

<file path=ppt/tags/tag2.xml><?xml version="1.0" encoding="utf-8"?>
<p:tagLst xmlns:a="http://schemas.openxmlformats.org/drawingml/2006/main" xmlns:r="http://schemas.openxmlformats.org/officeDocument/2006/relationships" xmlns:p="http://schemas.openxmlformats.org/presentationml/2006/main">
  <p:tag name="TIMING" val="|180.5|0|0|0|0|0.8|0|0|0.1|0.9|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1200</TotalTime>
  <Words>731</Words>
  <Application>Microsoft Office PowerPoint</Application>
  <PresentationFormat>On-screen Show (4:3)</PresentationFormat>
  <Paragraphs>54</Paragraphs>
  <Slides>22</Slides>
  <Notes>0</Notes>
  <HiddenSlides>0</HiddenSlides>
  <MMClips>2</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22</vt:i4>
      </vt:variant>
    </vt:vector>
  </HeadingPairs>
  <TitlesOfParts>
    <vt:vector size="26" baseType="lpstr">
      <vt:lpstr>Office Theme</vt:lpstr>
      <vt:lpstr>Default Design</vt:lpstr>
      <vt:lpstr>1_Default Design</vt:lpstr>
      <vt:lpstr>Flash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3:Sau khi bà mất hai anh em sống ra sao?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tan</cp:lastModifiedBy>
  <cp:revision>86</cp:revision>
  <dcterms:created xsi:type="dcterms:W3CDTF">2016-01-09T12:48:46Z</dcterms:created>
  <dcterms:modified xsi:type="dcterms:W3CDTF">2018-11-11T04:40:26Z</dcterms:modified>
</cp:coreProperties>
</file>