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58" r:id="rId6"/>
    <p:sldId id="275" r:id="rId7"/>
    <p:sldId id="266" r:id="rId8"/>
    <p:sldId id="276" r:id="rId9"/>
    <p:sldId id="277" r:id="rId10"/>
    <p:sldId id="288" r:id="rId11"/>
    <p:sldId id="278" r:id="rId12"/>
    <p:sldId id="267" r:id="rId13"/>
    <p:sldId id="279" r:id="rId14"/>
    <p:sldId id="268" r:id="rId15"/>
    <p:sldId id="280" r:id="rId16"/>
    <p:sldId id="281" r:id="rId17"/>
    <p:sldId id="269" r:id="rId18"/>
    <p:sldId id="282" r:id="rId19"/>
    <p:sldId id="270" r:id="rId20"/>
    <p:sldId id="283" r:id="rId21"/>
    <p:sldId id="289" r:id="rId22"/>
    <p:sldId id="271" r:id="rId23"/>
    <p:sldId id="284" r:id="rId24"/>
    <p:sldId id="285" r:id="rId25"/>
    <p:sldId id="272" r:id="rId26"/>
    <p:sldId id="286" r:id="rId27"/>
    <p:sldId id="273" r:id="rId28"/>
    <p:sldId id="287" r:id="rId29"/>
    <p:sldId id="274" r:id="rId30"/>
  </p:sldIdLst>
  <p:sldSz cx="9144000" cy="5143500" type="screen16x9"/>
  <p:notesSz cx="6858000" cy="9144000"/>
  <p:embeddedFontLst>
    <p:embeddedFont>
      <p:font typeface="宋体" panose="02010600030101010101" pitchFamily="2" charset="-122"/>
      <p:regular r:id="rId32"/>
    </p:embeddedFont>
    <p:embeddedFont>
      <p:font typeface="DFPOP1-W9" panose="020B0604020202020204" charset="-128"/>
      <p:regular r:id="rId33"/>
    </p:embeddedFont>
    <p:embeddedFont>
      <p:font typeface="Calibri" panose="020F0502020204030204" pitchFamily="34" charset="0"/>
      <p:regular r:id="rId34"/>
      <p:bold r:id="rId35"/>
      <p:italic r:id="rId36"/>
      <p:boldItalic r:id="rId37"/>
    </p:embeddedFont>
    <p:embeddedFont>
      <p:font typeface="HL Hoctro" panose="02000000000000000000" pitchFamily="2" charset="0"/>
      <p:regular r:id="rId38"/>
    </p:embeddedFont>
    <p:embeddedFont>
      <p:font typeface="Arial-SGK-TV" pitchFamily="2" charset="0"/>
      <p:regular r:id="rId39"/>
      <p:bold r:id="rId40"/>
      <p:italic r:id="rId41"/>
    </p:embeddedFont>
    <p:embeddedFont>
      <p:font typeface="Arial-Rounded" panose="020B0500000000000000" charset="-93"/>
      <p:regular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 id="289"/>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CA420"/>
    <a:srgbClr val="F14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97" d="100"/>
          <a:sy n="97" d="100"/>
        </p:scale>
        <p:origin x="906"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02615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304661" y="13201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6594" y="2998579"/>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572903" y="1863756"/>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grpSp>
        <p:nvGrpSpPr>
          <p:cNvPr id="28" name="组合 98"/>
          <p:cNvGrpSpPr/>
          <p:nvPr/>
        </p:nvGrpSpPr>
        <p:grpSpPr>
          <a:xfrm>
            <a:off x="436617" y="1315203"/>
            <a:ext cx="8166191" cy="944293"/>
            <a:chOff x="-86657" y="893919"/>
            <a:chExt cx="8166191" cy="944293"/>
          </a:xfrm>
        </p:grpSpPr>
        <p:sp>
          <p:nvSpPr>
            <p:cNvPr id="29" name="矩形 93"/>
            <p:cNvSpPr/>
            <p:nvPr/>
          </p:nvSpPr>
          <p:spPr>
            <a:xfrm>
              <a:off x="-86657" y="893919"/>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4800" b="1"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0" name="矩形 96"/>
            <p:cNvSpPr/>
            <p:nvPr/>
          </p:nvSpPr>
          <p:spPr>
            <a:xfrm>
              <a:off x="-86657" y="901580"/>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5400" b="1"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矩形 97"/>
            <p:cNvSpPr/>
            <p:nvPr/>
          </p:nvSpPr>
          <p:spPr>
            <a:xfrm>
              <a:off x="-51218" y="914882"/>
              <a:ext cx="8130752"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 </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SGK-TV" pitchFamily="2" charset="0"/>
                <a:ea typeface="Arial-Rounded" panose="020B0500000000000000" pitchFamily="34" charset="-93"/>
                <a:cs typeface="Arial-SGK-TV" pitchFamily="2" charset="0"/>
                <a:sym typeface="+mn-lt"/>
              </a:rPr>
              <a:t>rửa</a:t>
            </a:r>
            <a:r>
              <a:rPr lang="en-US" altLang="zh-CN" sz="3200" dirty="0" smtClean="0">
                <a:latin typeface="Arial-SGK-TV" pitchFamily="2" charset="0"/>
                <a:ea typeface="Arial-Rounded" panose="020B0500000000000000" pitchFamily="34" charset="-93"/>
                <a:cs typeface="Arial-SGK-TV" pitchFamily="2" charset="0"/>
                <a:sym typeface="+mn-lt"/>
              </a:rPr>
              <a:t> tay</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90561"/>
          <a:stretch/>
        </p:blipFill>
        <p:spPr>
          <a:xfrm>
            <a:off x="501444" y="167102"/>
            <a:ext cx="7954297" cy="1052097"/>
          </a:xfrm>
          <a:prstGeom prst="rect">
            <a:avLst/>
          </a:prstGeom>
        </p:spPr>
      </p:pic>
      <p:pic>
        <p:nvPicPr>
          <p:cNvPr id="3" name="Picture 2"/>
          <p:cNvPicPr>
            <a:picLocks noChangeAspect="1"/>
          </p:cNvPicPr>
          <p:nvPr/>
        </p:nvPicPr>
        <p:blipFill rotWithShape="1">
          <a:blip r:embed="rId2"/>
          <a:srcRect t="9740"/>
          <a:stretch/>
        </p:blipFill>
        <p:spPr>
          <a:xfrm>
            <a:off x="2114034" y="1288026"/>
            <a:ext cx="4715063" cy="3259394"/>
          </a:xfrm>
          <a:prstGeom prst="rect">
            <a:avLst/>
          </a:prstGeom>
        </p:spPr>
      </p:pic>
    </p:spTree>
    <p:extLst>
      <p:ext uri="{BB962C8B-B14F-4D97-AF65-F5344CB8AC3E}">
        <p14:creationId xmlns:p14="http://schemas.microsoft.com/office/powerpoint/2010/main" val="772171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71986" y="179846"/>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571986" y="914401"/>
            <a:ext cx="7878740" cy="3572733"/>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099190" y="1652734"/>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712798" y="1298629"/>
            <a:ext cx="701454" cy="33844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312311" y="1311992"/>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424304" y="1647289"/>
            <a:ext cx="365096" cy="3363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a:t>
            </a: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20978"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7144183" y="111215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6956055" y="158143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1" y="2531565"/>
            <a:ext cx="386725" cy="36649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5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bằng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831" y="4330503"/>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1145" y="206117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923</TotalTime>
  <Words>307</Words>
  <Application>Microsoft Office PowerPoint</Application>
  <PresentationFormat>On-screen Show (16:9)</PresentationFormat>
  <Paragraphs>91</Paragraphs>
  <Slides>26</Slides>
  <Notes>14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宋体</vt:lpstr>
      <vt:lpstr>DFPOP1-W9</vt:lpstr>
      <vt:lpstr>Calibri</vt:lpstr>
      <vt:lpstr>HL Hoctro</vt:lpstr>
      <vt:lpstr>Times New Roman</vt:lpstr>
      <vt:lpstr>Arial-SGK-TV</vt:lpstr>
      <vt:lpstr>华康少女文字W5</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MyPC</cp:lastModifiedBy>
  <cp:revision>45</cp:revision>
  <dcterms:created xsi:type="dcterms:W3CDTF">2020-08-13T09:19:08Z</dcterms:created>
  <dcterms:modified xsi:type="dcterms:W3CDTF">2021-03-09T01:21:33Z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