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275" r:id="rId7"/>
    <p:sldId id="266" r:id="rId8"/>
    <p:sldId id="276" r:id="rId9"/>
    <p:sldId id="277" r:id="rId10"/>
    <p:sldId id="289" r:id="rId11"/>
    <p:sldId id="267" r:id="rId12"/>
    <p:sldId id="279" r:id="rId13"/>
    <p:sldId id="268" r:id="rId14"/>
    <p:sldId id="292" r:id="rId15"/>
    <p:sldId id="291" r:id="rId16"/>
    <p:sldId id="281" r:id="rId17"/>
    <p:sldId id="269" r:id="rId18"/>
    <p:sldId id="282" r:id="rId19"/>
    <p:sldId id="270" r:id="rId20"/>
    <p:sldId id="293" r:id="rId21"/>
    <p:sldId id="283" r:id="rId22"/>
    <p:sldId id="290" r:id="rId23"/>
    <p:sldId id="271" r:id="rId24"/>
    <p:sldId id="284" r:id="rId25"/>
    <p:sldId id="285" r:id="rId26"/>
    <p:sldId id="272" r:id="rId27"/>
    <p:sldId id="286" r:id="rId28"/>
    <p:sldId id="273" r:id="rId29"/>
    <p:sldId id="287" r:id="rId30"/>
    <p:sldId id="274" r:id="rId31"/>
  </p:sldIdLst>
  <p:sldSz cx="9144000" cy="5143500" type="screen16x9"/>
  <p:notesSz cx="6858000" cy="9144000"/>
  <p:embeddedFontLst>
    <p:embeddedFont>
      <p:font typeface="HP001 4 hàng" panose="020B0603050302020204" pitchFamily="34" charset="0"/>
      <p:regular r:id="rId33"/>
      <p:bold r:id="rId34"/>
    </p:embeddedFont>
    <p:embeddedFont>
      <p:font typeface="宋体" panose="02010600030101010101" pitchFamily="2" charset="-122"/>
      <p:regular r:id="rId35"/>
    </p:embeddedFont>
    <p:embeddedFont>
      <p:font typeface="DFPOP1-W9" panose="020B0600070205080204" charset="-128"/>
      <p:regular r:id="rId36"/>
    </p:embeddedFont>
    <p:embeddedFont>
      <p:font typeface="Arial-Rounded" panose="020B050000000000000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L Hoctro" panose="02000000000000000000" pitchFamily="2" charset="0"/>
      <p:regular r:id="rId42"/>
    </p:embeddedFont>
    <p:embeddedFont>
      <p:font typeface="HP-211" panose="020B0803050302020204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2"/>
            <p14:sldId id="291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93"/>
            <p14:sldId id="283"/>
            <p14:sldId id="290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25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xmlns:lc="http://schemas.openxmlformats.org/drawingml/2006/lockedCanvas" id="{DAECB3AA-DE44-4B2E-8E42-EC1E254E3EC5}"/>
              </a:ext>
            </a:extLst>
          </p:cNvPr>
          <p:cNvSpPr/>
          <p:nvPr/>
        </p:nvSpPr>
        <p:spPr>
          <a:xfrm>
            <a:off x="337301" y="123949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296" y="922680"/>
            <a:ext cx="7324725" cy="4033557"/>
          </a:xfrm>
          <a:prstGeom prst="rect">
            <a:avLst/>
          </a:prstGeom>
        </p:spPr>
      </p:pic>
      <p:pic>
        <p:nvPicPr>
          <p:cNvPr id="4" name="chu 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0658" y="123949"/>
            <a:ext cx="4701940" cy="4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xmlns:lc="http://schemas.openxmlformats.org/drawingml/2006/lockedCanvas" id="{DAECB3AA-DE44-4B2E-8E42-EC1E254E3EC5}"/>
              </a:ext>
            </a:extLst>
          </p:cNvPr>
          <p:cNvSpPr/>
          <p:nvPr/>
        </p:nvSpPr>
        <p:spPr>
          <a:xfrm>
            <a:off x="0" y="34067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4804223" y="427568"/>
            <a:ext cx="4360244" cy="4724977"/>
          </a:xfrm>
          <a:prstGeom prst="rect">
            <a:avLst/>
          </a:prstGeom>
        </p:spPr>
      </p:pic>
      <p:pic>
        <p:nvPicPr>
          <p:cNvPr id="4" name="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1656"/>
          <a:stretch/>
        </p:blipFill>
        <p:spPr>
          <a:xfrm>
            <a:off x="386329" y="487919"/>
            <a:ext cx="4501776" cy="4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67886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475 0.294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615484" y="996587"/>
            <a:ext cx="5813880" cy="32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1627420" y="938531"/>
            <a:ext cx="5813881" cy="32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00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00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:a16="http://schemas.microsoft.com/office/drawing/2014/main" xmlns="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301794" y="1023665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7860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070" y="412764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0443" y="4485701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688" y="443093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1136650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613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61313" y="292279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12113" y="29888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Khi về, dê mẹ đã nói gì với đàn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962</Words>
  <Application>Microsoft Office PowerPoint</Application>
  <PresentationFormat>On-screen Show (16:9)</PresentationFormat>
  <Paragraphs>142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HP001 4 hàng</vt:lpstr>
      <vt:lpstr>宋体</vt:lpstr>
      <vt:lpstr>DFPOP1-W9</vt:lpstr>
      <vt:lpstr>Arial-Rounded</vt:lpstr>
      <vt:lpstr>华康少女文字W5</vt:lpstr>
      <vt:lpstr>Calibri</vt:lpstr>
      <vt:lpstr>Arial</vt:lpstr>
      <vt:lpstr>HL Hoctro</vt:lpstr>
      <vt:lpstr>HP-211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Thảo Phương Nguyễn</cp:lastModifiedBy>
  <cp:revision>84</cp:revision>
  <dcterms:created xsi:type="dcterms:W3CDTF">2020-08-13T09:19:08Z</dcterms:created>
  <dcterms:modified xsi:type="dcterms:W3CDTF">2020-09-13T03:32:53Z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