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80" r:id="rId5"/>
    <p:sldId id="259" r:id="rId6"/>
    <p:sldId id="260" r:id="rId7"/>
    <p:sldId id="261" r:id="rId8"/>
    <p:sldId id="286" r:id="rId9"/>
    <p:sldId id="262" r:id="rId10"/>
    <p:sldId id="263" r:id="rId11"/>
    <p:sldId id="264" r:id="rId12"/>
    <p:sldId id="265" r:id="rId13"/>
    <p:sldId id="267" r:id="rId14"/>
    <p:sldId id="266" r:id="rId15"/>
    <p:sldId id="281" r:id="rId16"/>
    <p:sldId id="268" r:id="rId17"/>
    <p:sldId id="269" r:id="rId18"/>
    <p:sldId id="270" r:id="rId19"/>
    <p:sldId id="271" r:id="rId20"/>
    <p:sldId id="272" r:id="rId21"/>
    <p:sldId id="273" r:id="rId22"/>
    <p:sldId id="274" r:id="rId23"/>
    <p:sldId id="275" r:id="rId24"/>
    <p:sldId id="282" r:id="rId25"/>
    <p:sldId id="277" r:id="rId26"/>
    <p:sldId id="285" r:id="rId27"/>
    <p:sldId id="283" r:id="rId28"/>
    <p:sldId id="279"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66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9800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691453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16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406668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54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706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80234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334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31467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1335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091478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60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57889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9022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282601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61187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428426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1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50272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28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9332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633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825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92690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3" name="Google Shape;23;p27"/>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7"/>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alphaModFix/>
          </a:blip>
          <a:src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alphaModFix/>
          </a:blip>
          <a:srcRect l="1" r="152"/>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alphaModFix/>
          </a:blip>
          <a:src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alphaModFix/>
          </a:blip>
          <a:srcRect r="45910"/>
          <a:stretch/>
        </p:blipFill>
        <p:spPr>
          <a:xfrm>
            <a:off x="8460597" y="3435861"/>
            <a:ext cx="618427" cy="959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2" name="Google Shape;5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1"/>
        <p:cNvGrpSpPr/>
        <p:nvPr/>
      </p:nvGrpSpPr>
      <p:grpSpPr>
        <a:xfrm>
          <a:off x="0" y="0"/>
          <a:ext cx="0" cy="0"/>
          <a:chOff x="0" y="0"/>
          <a:chExt cx="0" cy="0"/>
        </a:xfrm>
      </p:grpSpPr>
      <p:pic>
        <p:nvPicPr>
          <p:cNvPr id="72" name="Google Shape;72;p34"/>
          <p:cNvPicPr preferRelativeResize="0"/>
          <p:nvPr/>
        </p:nvPicPr>
        <p:blipFill rotWithShape="1">
          <a:blip r:embed="rId2">
            <a:alphaModFix/>
          </a:blip>
          <a:srcRect l="135" t="36970" r="-1"/>
          <a:stretch/>
        </p:blipFill>
        <p:spPr>
          <a:xfrm>
            <a:off x="1" y="1828800"/>
            <a:ext cx="9143998" cy="3004238"/>
          </a:xfrm>
          <a:prstGeom prst="rect">
            <a:avLst/>
          </a:prstGeom>
          <a:noFill/>
          <a:ln>
            <a:noFill/>
          </a:ln>
        </p:spPr>
      </p:pic>
      <p:pic>
        <p:nvPicPr>
          <p:cNvPr id="73" name="Google Shape;73;p34"/>
          <p:cNvPicPr preferRelativeResize="0"/>
          <p:nvPr/>
        </p:nvPicPr>
        <p:blipFill rotWithShape="1">
          <a:blip r:embed="rId3">
            <a:alphaModFix/>
          </a:blip>
          <a:srcRect/>
          <a:stretch/>
        </p:blipFill>
        <p:spPr>
          <a:xfrm>
            <a:off x="-1" y="3432997"/>
            <a:ext cx="9613558" cy="1508031"/>
          </a:xfrm>
          <a:prstGeom prst="rect">
            <a:avLst/>
          </a:prstGeom>
          <a:noFill/>
          <a:ln>
            <a:noFill/>
          </a:ln>
        </p:spPr>
      </p:pic>
      <p:pic>
        <p:nvPicPr>
          <p:cNvPr id="74" name="Google Shape;74;p34"/>
          <p:cNvPicPr preferRelativeResize="0"/>
          <p:nvPr/>
        </p:nvPicPr>
        <p:blipFill rotWithShape="1">
          <a:blip r:embed="rId4">
            <a:alphaModFix/>
          </a:blip>
          <a:srcRect l="1" r="152"/>
          <a:stretch/>
        </p:blipFill>
        <p:spPr>
          <a:xfrm>
            <a:off x="-93027" y="3505218"/>
            <a:ext cx="9130145" cy="1215615"/>
          </a:xfrm>
          <a:prstGeom prst="rect">
            <a:avLst/>
          </a:prstGeom>
          <a:noFill/>
          <a:ln>
            <a:noFill/>
          </a:ln>
        </p:spPr>
      </p:pic>
      <p:pic>
        <p:nvPicPr>
          <p:cNvPr id="75" name="Google Shape;75;p34"/>
          <p:cNvPicPr preferRelativeResize="0"/>
          <p:nvPr/>
        </p:nvPicPr>
        <p:blipFill rotWithShape="1">
          <a:blip r:embed="rId5">
            <a:alphaModFix/>
          </a:blip>
          <a:srcRect/>
          <a:stretch/>
        </p:blipFill>
        <p:spPr>
          <a:xfrm>
            <a:off x="-13856" y="4017444"/>
            <a:ext cx="9157856" cy="1126056"/>
          </a:xfrm>
          <a:prstGeom prst="rect">
            <a:avLst/>
          </a:prstGeom>
          <a:noFill/>
          <a:ln>
            <a:noFill/>
          </a:ln>
        </p:spPr>
      </p:pic>
      <p:grpSp>
        <p:nvGrpSpPr>
          <p:cNvPr id="76" name="Google Shape;76;p34"/>
          <p:cNvGrpSpPr/>
          <p:nvPr/>
        </p:nvGrpSpPr>
        <p:grpSpPr>
          <a:xfrm>
            <a:off x="175605" y="3190604"/>
            <a:ext cx="694959" cy="1329039"/>
            <a:chOff x="181346" y="1761375"/>
            <a:chExt cx="1517253" cy="2901593"/>
          </a:xfrm>
        </p:grpSpPr>
        <p:pic>
          <p:nvPicPr>
            <p:cNvPr id="77" name="Google Shape;77;p34"/>
            <p:cNvPicPr preferRelativeResize="0"/>
            <p:nvPr/>
          </p:nvPicPr>
          <p:blipFill rotWithShape="1">
            <a:blip r:embed="rId6">
              <a:alphaModFix/>
            </a:blip>
            <a:srcRect/>
            <a:stretch/>
          </p:blipFill>
          <p:spPr>
            <a:xfrm>
              <a:off x="622043" y="1761375"/>
              <a:ext cx="885486" cy="2901593"/>
            </a:xfrm>
            <a:prstGeom prst="rect">
              <a:avLst/>
            </a:prstGeom>
            <a:noFill/>
            <a:ln>
              <a:noFill/>
            </a:ln>
          </p:spPr>
        </p:pic>
        <p:pic>
          <p:nvPicPr>
            <p:cNvPr id="78" name="Google Shape;78;p34"/>
            <p:cNvPicPr preferRelativeResize="0"/>
            <p:nvPr/>
          </p:nvPicPr>
          <p:blipFill rotWithShape="1">
            <a:blip r:embed="rId7">
              <a:alphaModFix/>
            </a:blip>
            <a:srcRect/>
            <a:stretch/>
          </p:blipFill>
          <p:spPr>
            <a:xfrm>
              <a:off x="1186323" y="2638386"/>
              <a:ext cx="512276" cy="2024582"/>
            </a:xfrm>
            <a:prstGeom prst="rect">
              <a:avLst/>
            </a:prstGeom>
            <a:noFill/>
            <a:ln>
              <a:noFill/>
            </a:ln>
          </p:spPr>
        </p:pic>
        <p:pic>
          <p:nvPicPr>
            <p:cNvPr id="79" name="Google Shape;79;p34"/>
            <p:cNvPicPr preferRelativeResize="0"/>
            <p:nvPr/>
          </p:nvPicPr>
          <p:blipFill rotWithShape="1">
            <a:blip r:embed="rId8">
              <a:alphaModFix/>
            </a:blip>
            <a:srcRect/>
            <a:stretch/>
          </p:blipFill>
          <p:spPr>
            <a:xfrm>
              <a:off x="181346" y="2373835"/>
              <a:ext cx="711093" cy="2289133"/>
            </a:xfrm>
            <a:prstGeom prst="rect">
              <a:avLst/>
            </a:prstGeom>
            <a:noFill/>
            <a:ln>
              <a:noFill/>
            </a:ln>
          </p:spPr>
        </p:pic>
      </p:grpSp>
      <p:pic>
        <p:nvPicPr>
          <p:cNvPr id="80" name="Google Shape;80;p34"/>
          <p:cNvPicPr preferRelativeResize="0"/>
          <p:nvPr/>
        </p:nvPicPr>
        <p:blipFill rotWithShape="1">
          <a:blip r:embed="rId9">
            <a:alphaModFix/>
          </a:blip>
          <a:srcRect r="45910"/>
          <a:stretch/>
        </p:blipFill>
        <p:spPr>
          <a:xfrm>
            <a:off x="8460597" y="3435861"/>
            <a:ext cx="618427" cy="959575"/>
          </a:xfrm>
          <a:prstGeom prst="rect">
            <a:avLst/>
          </a:prstGeom>
          <a:noFill/>
          <a:ln>
            <a:noFill/>
          </a:ln>
        </p:spPr>
      </p:pic>
      <p:sp>
        <p:nvSpPr>
          <p:cNvPr id="81" name="Google Shape;81;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2.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8.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392874" y="1369235"/>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23" name="Google Shape;123;p1"/>
          <p:cNvSpPr/>
          <p:nvPr/>
        </p:nvSpPr>
        <p:spPr>
          <a:xfrm>
            <a:off x="2710545" y="1955012"/>
            <a:ext cx="3384208"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err="1">
                <a:latin typeface="Arial Rounded"/>
                <a:ea typeface="Arial Rounded"/>
                <a:cs typeface="Arial Rounded"/>
                <a:sym typeface="Arial Rounded"/>
              </a:rPr>
              <a:t>Bài</a:t>
            </a:r>
            <a:r>
              <a:rPr lang="en-US" sz="4000" b="1">
                <a:latin typeface="Arial Rounded"/>
                <a:ea typeface="Arial Rounded"/>
                <a:cs typeface="Arial Rounded"/>
                <a:sym typeface="Arial Rounded"/>
              </a:rPr>
              <a:t> </a:t>
            </a:r>
            <a:r>
              <a:rPr lang="en-US" sz="4000" b="1" smtClean="0">
                <a:latin typeface="Arial Rounded"/>
                <a:ea typeface="Arial Rounded"/>
                <a:cs typeface="Arial Rounded"/>
                <a:sym typeface="Arial Rounded"/>
              </a:rPr>
              <a:t>1:</a:t>
            </a:r>
            <a:endParaRPr lang="en-US" sz="4000" b="1" dirty="0" smtClean="0">
              <a:latin typeface="Arial Rounded"/>
              <a:ea typeface="Arial Rounded"/>
              <a:cs typeface="Arial Rounded"/>
              <a:sym typeface="Arial Rounded"/>
            </a:endParaRPr>
          </a:p>
          <a:p>
            <a:pPr marL="0" marR="0" lvl="0" indent="0" algn="ctr" rtl="0">
              <a:spcBef>
                <a:spcPts val="0"/>
              </a:spcBef>
              <a:spcAft>
                <a:spcPts val="0"/>
              </a:spcAft>
              <a:buNone/>
            </a:pPr>
            <a:r>
              <a:rPr lang="en-US" sz="4000" b="1" dirty="0" smtClean="0">
                <a:ln w="22225">
                  <a:solidFill>
                    <a:schemeClr val="accent2"/>
                  </a:solidFill>
                  <a:prstDash val="solid"/>
                </a:ln>
                <a:solidFill>
                  <a:schemeClr val="accent2">
                    <a:lumMod val="40000"/>
                    <a:lumOff val="60000"/>
                  </a:schemeClr>
                </a:solidFill>
                <a:latin typeface="Arial Rounded"/>
                <a:ea typeface="Arial Rounded"/>
                <a:cs typeface="Arial Rounded"/>
                <a:sym typeface="Arial Rounded"/>
              </a:rPr>
              <a:t>TÔI ĐI HỌC</a:t>
            </a:r>
            <a:endParaRPr sz="4000" b="1" dirty="0">
              <a:ln w="22225">
                <a:solidFill>
                  <a:schemeClr val="accent2"/>
                </a:solidFill>
                <a:prstDash val="solid"/>
              </a:ln>
              <a:solidFill>
                <a:schemeClr val="accent2">
                  <a:lumMod val="40000"/>
                  <a:lumOff val="60000"/>
                </a:schemeClr>
              </a:solidFill>
              <a:latin typeface="Arial Rounded"/>
              <a:ea typeface="Arial Rounded"/>
              <a:cs typeface="Arial Rounded"/>
              <a:sym typeface="Arial Rounded"/>
            </a:endParaRP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2" name="TextBox 1"/>
          <p:cNvSpPr txBox="1"/>
          <p:nvPr/>
        </p:nvSpPr>
        <p:spPr>
          <a:xfrm>
            <a:off x="1637600" y="697653"/>
            <a:ext cx="5858933" cy="692187"/>
          </a:xfrm>
          <a:prstGeom prst="rect">
            <a:avLst/>
          </a:prstGeom>
          <a:noFill/>
        </p:spPr>
        <p:txBody>
          <a:bodyPr wrap="square" rtlCol="0">
            <a:prstTxWarp prst="textInflateTop">
              <a:avLst/>
            </a:prstTxWarp>
            <a:spAutoFit/>
          </a:bodyPr>
          <a:lstStyle/>
          <a:p>
            <a:r>
              <a:rPr lang="en-US" sz="2400" b="1" spc="50" smtClean="0">
                <a:ln w="9525" cmpd="sng">
                  <a:solidFill>
                    <a:schemeClr val="accent1"/>
                  </a:solidFill>
                  <a:prstDash val="solid"/>
                </a:ln>
                <a:solidFill>
                  <a:srgbClr val="70AD47">
                    <a:tint val="1000"/>
                  </a:srgbClr>
                </a:solidFill>
                <a:effectLst>
                  <a:glow rad="38100">
                    <a:schemeClr val="accent1">
                      <a:alpha val="40000"/>
                    </a:schemeClr>
                  </a:glow>
                </a:effectLst>
              </a:rPr>
              <a:t>Chủ đề: Mái trường mến yêu</a:t>
            </a:r>
            <a:endParaRPr lang="en-US" sz="24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Trả lời </a:t>
            </a:r>
            <a:endParaRPr/>
          </a:p>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câu hỏi</a:t>
            </a:r>
            <a:endParaRPr sz="4400" b="1">
              <a:solidFill>
                <a:srgbClr val="0070C0"/>
              </a:solidFill>
              <a:latin typeface="Arial Rounded"/>
              <a:ea typeface="Arial Rounded"/>
              <a:cs typeface="Arial Rounded"/>
              <a:sym typeface="Arial Rounded"/>
            </a:endParaRPr>
          </a:p>
        </p:txBody>
      </p:sp>
      <p:sp>
        <p:nvSpPr>
          <p:cNvPr id="296" name="Google Shape;296;p8"/>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3</a:t>
            </a:r>
            <a:endParaRPr sz="5400" b="1">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t="48536" r="2474" b="28889"/>
          <a:stretch/>
        </p:blipFill>
        <p:spPr>
          <a:xfrm>
            <a:off x="609600" y="2380343"/>
            <a:ext cx="7835060" cy="2763157"/>
          </a:xfrm>
          <a:prstGeom prst="rect">
            <a:avLst/>
          </a:prstGeom>
        </p:spPr>
      </p:pic>
      <p:sp>
        <p:nvSpPr>
          <p:cNvPr id="7" name="Rectangle 6"/>
          <p:cNvSpPr/>
          <p:nvPr/>
        </p:nvSpPr>
        <p:spPr>
          <a:xfrm>
            <a:off x="992989" y="279185"/>
            <a:ext cx="7811754" cy="579967"/>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63998" y="1006343"/>
            <a:ext cx="8340745" cy="579967"/>
          </a:xfrm>
          <a:prstGeom prst="rect">
            <a:avLst/>
          </a:prstGeom>
        </p:spPr>
        <p:txBody>
          <a:bodyPr wrap="none">
            <a:spAutoFit/>
          </a:bodyPr>
          <a:lstStyle/>
          <a:p>
            <a:pPr>
              <a:lnSpc>
                <a:spcPct val="150000"/>
              </a:lnSpc>
              <a:spcAft>
                <a:spcPts val="0"/>
              </a:spcAft>
            </a:pP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Ngày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đầu</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đi</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học</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bạn</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nhỏ</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thấy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cảnh</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vật</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xung</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quanh</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thay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đổi</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362398" y="1139181"/>
            <a:ext cx="8587607" cy="461665"/>
          </a:xfrm>
          <a:prstGeom prst="rect">
            <a:avLst/>
          </a:prstGeom>
        </p:spPr>
        <p:txBody>
          <a:bodyPr wrap="none">
            <a:spAutoFit/>
          </a:bodyPr>
          <a:lstStyle/>
          <a:p>
            <a:r>
              <a:rPr lang="en-US" sz="2400" b="1" dirty="0" err="1" smtClean="0">
                <a:solidFill>
                  <a:srgbClr val="FF0000"/>
                </a:solidFill>
                <a:latin typeface="Times New Roman" panose="02020603050405020304" pitchFamily="18" charset="0"/>
                <a:ea typeface="SimSun" panose="02010600030101010101" pitchFamily="2" charset="-122"/>
              </a:rPr>
              <a:t>Những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học</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trò</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mới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đã</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đứng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nép</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bên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người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thân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khi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còn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bỡ</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ngỡ</a:t>
            </a:r>
            <a:r>
              <a:rPr lang="en-US" sz="2400" b="1" dirty="0" smtClean="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
        <p:nvSpPr>
          <p:cNvPr id="10" name="Rectangle 9"/>
          <p:cNvSpPr/>
          <p:nvPr/>
        </p:nvSpPr>
        <p:spPr>
          <a:xfrm>
            <a:off x="1151025" y="279185"/>
            <a:ext cx="6136616" cy="646331"/>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b. </a:t>
            </a:r>
            <a:r>
              <a:rPr lang="en-US" sz="2400" dirty="0" err="1" smtClean="0">
                <a:latin typeface="Times New Roman" panose="02020603050405020304" pitchFamily="18" charset="0"/>
                <a:ea typeface="Times New Roman" panose="02020603050405020304" pitchFamily="18" charset="0"/>
              </a:rPr>
              <a:t>Những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ngỡ</a:t>
            </a:r>
            <a:r>
              <a:rPr lang="en-US" sz="2400" dirty="0">
                <a:latin typeface="Times New Roman" panose="02020603050405020304" pitchFamily="18" charset="0"/>
                <a:ea typeface="Times New Roman" panose="02020603050405020304" pitchFamily="18" charset="0"/>
              </a:rPr>
              <a:t>?</a:t>
            </a:r>
          </a:p>
        </p:txBody>
      </p:sp>
      <p:sp>
        <p:nvSpPr>
          <p:cNvPr id="11" name="Rectangle 10"/>
          <p:cNvSpPr/>
          <p:nvPr/>
        </p:nvSpPr>
        <p:spPr>
          <a:xfrm>
            <a:off x="1219468" y="279185"/>
            <a:ext cx="5689378" cy="579967"/>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c.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992989" y="1058401"/>
            <a:ext cx="7603692" cy="830997"/>
          </a:xfrm>
          <a:prstGeom prst="rect">
            <a:avLst/>
          </a:prstGeom>
        </p:spPr>
        <p:txBody>
          <a:bodyPr wrap="square">
            <a:spAutoFit/>
          </a:bodyPr>
          <a:lstStyle/>
          <a:p>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nhỏ</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người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ngồi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bên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chưa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quen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biết</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nhưng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không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xa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lạ</a:t>
            </a:r>
            <a:r>
              <a:rPr lang="en-US" sz="2400" b="1" dirty="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heel(1)">
                                      <p:cBhvr>
                                        <p:cTn id="30" dur="20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9">
                                            <p:txEl>
                                              <p:pRg st="0" end="0"/>
                                            </p:txEl>
                                          </p:spTgt>
                                        </p:tgtEl>
                                      </p:cBhvr>
                                    </p:animEffect>
                                    <p:set>
                                      <p:cBhvr>
                                        <p:cTn id="38"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anim calcmode="lin" valueType="num">
                                      <p:cBhvr>
                                        <p:cTn id="44" dur="2000" fill="hold"/>
                                        <p:tgtEl>
                                          <p:spTgt spid="11"/>
                                        </p:tgtEl>
                                        <p:attrNameLst>
                                          <p:attrName>ppt_w</p:attrName>
                                        </p:attrNameLst>
                                      </p:cBhvr>
                                      <p:tavLst>
                                        <p:tav tm="0" fmla="#ppt_w*sin(2.5*pi*$)">
                                          <p:val>
                                            <p:fltVal val="0"/>
                                          </p:val>
                                        </p:tav>
                                        <p:tav tm="100000">
                                          <p:val>
                                            <p:fltVal val="1"/>
                                          </p:val>
                                        </p:tav>
                                      </p:tavLst>
                                    </p:anim>
                                    <p:anim calcmode="lin" valueType="num">
                                      <p:cBhvr>
                                        <p:cTn id="45"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build="allAtOnce"/>
      <p:bldP spid="10" grpId="0"/>
      <p:bldP spid="10" grpId="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Viết vào vở</a:t>
            </a:r>
            <a:endParaRPr sz="4400" b="1">
              <a:solidFill>
                <a:srgbClr val="0070C0"/>
              </a:solidFill>
              <a:latin typeface="Arial Rounded"/>
              <a:ea typeface="Arial Rounded"/>
              <a:cs typeface="Arial Rounded"/>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4</a:t>
            </a:r>
            <a:endParaRPr sz="5400" b="1">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78" t="8470" r="17467" b="84117"/>
          <a:stretch/>
        </p:blipFill>
        <p:spPr>
          <a:xfrm>
            <a:off x="124007" y="148529"/>
            <a:ext cx="8762197" cy="1628979"/>
          </a:xfrm>
          <a:prstGeom prst="rect">
            <a:avLst/>
          </a:prstGeom>
        </p:spPr>
      </p:pic>
      <p:sp>
        <p:nvSpPr>
          <p:cNvPr id="7" name="Rectangle 6"/>
          <p:cNvSpPr/>
          <p:nvPr/>
        </p:nvSpPr>
        <p:spPr>
          <a:xfrm>
            <a:off x="1236874" y="2029934"/>
            <a:ext cx="7089913" cy="1307537"/>
          </a:xfrm>
          <a:prstGeom prst="rect">
            <a:avLst/>
          </a:prstGeom>
        </p:spPr>
        <p:txBody>
          <a:bodyPr wrap="square">
            <a:spAutoFit/>
          </a:bodyPr>
          <a:lstStyle/>
          <a:p>
            <a:pPr>
              <a:lnSpc>
                <a:spcPct val="150000"/>
              </a:lnSpc>
              <a:spcAft>
                <a:spcPts val="0"/>
              </a:spcAft>
            </a:pP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1"/>
          <p:cNvSpPr/>
          <p:nvPr/>
        </p:nvSpPr>
        <p:spPr>
          <a:xfrm>
            <a:off x="736243" y="282061"/>
            <a:ext cx="276784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rgbClr val="4CA420"/>
                </a:solidFill>
                <a:latin typeface="Arial Rounded"/>
                <a:ea typeface="Arial Rounded"/>
                <a:cs typeface="Arial Rounded"/>
                <a:sym typeface="Arial Rounded"/>
              </a:rPr>
              <a:t>Tô</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chữ</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hoa</a:t>
            </a:r>
            <a:r>
              <a:rPr lang="en-US" sz="3200" dirty="0">
                <a:solidFill>
                  <a:srgbClr val="4CA420"/>
                </a:solidFill>
                <a:latin typeface="Arial Rounded"/>
                <a:ea typeface="Arial Rounded"/>
                <a:cs typeface="Arial Rounded"/>
                <a:sym typeface="Arial Rounded"/>
              </a:rPr>
              <a:t> </a:t>
            </a:r>
            <a:r>
              <a:rPr lang="en-US" sz="3600" b="1" dirty="0">
                <a:solidFill>
                  <a:srgbClr val="4CA420"/>
                </a:solidFill>
                <a:ea typeface="Arial Rounded"/>
              </a:rPr>
              <a:t>H</a:t>
            </a:r>
            <a:endParaRPr sz="3200" b="1" dirty="0">
              <a:solidFill>
                <a:srgbClr val="4CA420"/>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71" y="928351"/>
            <a:ext cx="7422704" cy="3955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8200" y="708915"/>
            <a:ext cx="4308083" cy="4308083"/>
          </a:xfrm>
          <a:prstGeom prst="rect">
            <a:avLst/>
          </a:prstGeom>
        </p:spPr>
      </p:pic>
    </p:spTree>
    <p:extLst>
      <p:ext uri="{BB962C8B-B14F-4D97-AF65-F5344CB8AC3E}">
        <p14:creationId xmlns:p14="http://schemas.microsoft.com/office/powerpoint/2010/main" val="184707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3"/>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71" name="Google Shape;371;p13"/>
          <p:cNvGrpSpPr/>
          <p:nvPr/>
        </p:nvGrpSpPr>
        <p:grpSpPr>
          <a:xfrm>
            <a:off x="2253689" y="1535048"/>
            <a:ext cx="1955429" cy="1333408"/>
            <a:chOff x="2253689" y="1535048"/>
            <a:chExt cx="1955429" cy="1333408"/>
          </a:xfrm>
        </p:grpSpPr>
        <p:sp>
          <p:nvSpPr>
            <p:cNvPr id="372" name="Google Shape;372;p13"/>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3" name="Google Shape;373;p13"/>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4" name="Google Shape;374;p13"/>
          <p:cNvGrpSpPr/>
          <p:nvPr/>
        </p:nvGrpSpPr>
        <p:grpSpPr>
          <a:xfrm>
            <a:off x="3760322" y="3582254"/>
            <a:ext cx="1465034" cy="1349862"/>
            <a:chOff x="3760322" y="3582254"/>
            <a:chExt cx="1465034" cy="1349862"/>
          </a:xfrm>
        </p:grpSpPr>
        <p:sp>
          <p:nvSpPr>
            <p:cNvPr id="375" name="Google Shape;375;p13"/>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6" name="Google Shape;376;p13"/>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7" name="Google Shape;377;p13"/>
          <p:cNvGrpSpPr/>
          <p:nvPr/>
        </p:nvGrpSpPr>
        <p:grpSpPr>
          <a:xfrm>
            <a:off x="6089897" y="3405944"/>
            <a:ext cx="741464" cy="878352"/>
            <a:chOff x="6119714" y="3405944"/>
            <a:chExt cx="741464" cy="878352"/>
          </a:xfrm>
        </p:grpSpPr>
        <p:sp>
          <p:nvSpPr>
            <p:cNvPr id="378" name="Google Shape;378;p13"/>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9" name="Google Shape;379;p13"/>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0" name="Google Shape;380;p13"/>
          <p:cNvGrpSpPr/>
          <p:nvPr/>
        </p:nvGrpSpPr>
        <p:grpSpPr>
          <a:xfrm>
            <a:off x="6378045" y="3998247"/>
            <a:ext cx="767568" cy="484084"/>
            <a:chOff x="6378045" y="3998247"/>
            <a:chExt cx="767568" cy="484084"/>
          </a:xfrm>
        </p:grpSpPr>
        <p:sp>
          <p:nvSpPr>
            <p:cNvPr id="381" name="Google Shape;381;p13"/>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2" name="Google Shape;382;p13"/>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3" name="Google Shape;383;p13"/>
          <p:cNvGrpSpPr/>
          <p:nvPr/>
        </p:nvGrpSpPr>
        <p:grpSpPr>
          <a:xfrm>
            <a:off x="5029754" y="2073115"/>
            <a:ext cx="598228" cy="850125"/>
            <a:chOff x="5077882" y="2061083"/>
            <a:chExt cx="598228" cy="850125"/>
          </a:xfrm>
        </p:grpSpPr>
        <p:sp>
          <p:nvSpPr>
            <p:cNvPr id="384" name="Google Shape;384;p13"/>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5" name="Google Shape;385;p13"/>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6" name="Google Shape;386;p13"/>
          <p:cNvGrpSpPr/>
          <p:nvPr/>
        </p:nvGrpSpPr>
        <p:grpSpPr>
          <a:xfrm>
            <a:off x="5299207" y="2516037"/>
            <a:ext cx="806538" cy="633648"/>
            <a:chOff x="5299207" y="2540101"/>
            <a:chExt cx="806538" cy="633648"/>
          </a:xfrm>
        </p:grpSpPr>
        <p:sp>
          <p:nvSpPr>
            <p:cNvPr id="387" name="Google Shape;387;p13"/>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8" name="Google Shape;388;p13"/>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9" name="Google Shape;389;p13"/>
          <p:cNvGrpSpPr/>
          <p:nvPr/>
        </p:nvGrpSpPr>
        <p:grpSpPr>
          <a:xfrm>
            <a:off x="7410774" y="1197999"/>
            <a:ext cx="778581" cy="875100"/>
            <a:chOff x="7374678" y="1161903"/>
            <a:chExt cx="778581" cy="875100"/>
          </a:xfrm>
        </p:grpSpPr>
        <p:sp>
          <p:nvSpPr>
            <p:cNvPr id="390" name="Google Shape;390;p13"/>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1" name="Google Shape;391;p13"/>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2" name="Google Shape;392;p13"/>
          <p:cNvGrpSpPr/>
          <p:nvPr/>
        </p:nvGrpSpPr>
        <p:grpSpPr>
          <a:xfrm>
            <a:off x="7025358" y="1209298"/>
            <a:ext cx="538720" cy="795156"/>
            <a:chOff x="7001294" y="1209298"/>
            <a:chExt cx="538720" cy="795156"/>
          </a:xfrm>
        </p:grpSpPr>
        <p:sp>
          <p:nvSpPr>
            <p:cNvPr id="393" name="Google Shape;393;p13"/>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4" name="Google Shape;394;p13"/>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5" name="Google Shape;395;p13"/>
          <p:cNvGrpSpPr/>
          <p:nvPr/>
        </p:nvGrpSpPr>
        <p:grpSpPr>
          <a:xfrm>
            <a:off x="7507360" y="1418371"/>
            <a:ext cx="2289464" cy="1795572"/>
            <a:chOff x="7507360" y="1418371"/>
            <a:chExt cx="2289464" cy="1795572"/>
          </a:xfrm>
        </p:grpSpPr>
        <p:sp>
          <p:nvSpPr>
            <p:cNvPr id="396" name="Google Shape;396;p13"/>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7" name="Google Shape;397;p13"/>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8" name="Google Shape;398;p13"/>
          <p:cNvGrpSpPr/>
          <p:nvPr/>
        </p:nvGrpSpPr>
        <p:grpSpPr>
          <a:xfrm rot="2799594" flipH="1">
            <a:off x="5077585" y="-4173"/>
            <a:ext cx="1296742" cy="2117363"/>
            <a:chOff x="1279516" y="-3525500"/>
            <a:chExt cx="1296742" cy="2550422"/>
          </a:xfrm>
        </p:grpSpPr>
        <p:sp>
          <p:nvSpPr>
            <p:cNvPr id="399" name="Google Shape;399;p13"/>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00" name="Google Shape;400;p13"/>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01" name="Google Shape;401;p13"/>
          <p:cNvGrpSpPr/>
          <p:nvPr/>
        </p:nvGrpSpPr>
        <p:grpSpPr>
          <a:xfrm>
            <a:off x="-599090" y="-78586"/>
            <a:ext cx="5213131" cy="4808241"/>
            <a:chOff x="1001374" y="-370703"/>
            <a:chExt cx="6695744" cy="6175701"/>
          </a:xfrm>
        </p:grpSpPr>
        <p:pic>
          <p:nvPicPr>
            <p:cNvPr id="402" name="Google Shape;402;p13"/>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03" name="Google Shape;403;p13"/>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04" name="Google Shape;404;p13"/>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405" name="Google Shape;405;p13"/>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5</a:t>
            </a:r>
            <a:endParaRPr sz="5400" b="1">
              <a:solidFill>
                <a:srgbClr val="0070C0"/>
              </a:solidFill>
              <a:latin typeface="Arial Rounded"/>
              <a:ea typeface="Arial Rounded"/>
              <a:cs typeface="Arial Rounded"/>
              <a:sym typeface="Arial Rounded"/>
            </a:endParaRPr>
          </a:p>
        </p:txBody>
      </p:sp>
      <p:pic>
        <p:nvPicPr>
          <p:cNvPr id="406" name="Google Shape;406;p13"/>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07" name="Google Shape;407;p13"/>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750"/>
                                        <p:tgtEl>
                                          <p:spTgt spid="370"/>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750"/>
                                        <p:tgtEl>
                                          <p:spTgt spid="398"/>
                                        </p:tgtEl>
                                        <p:attrNameLst>
                                          <p:attrName>ppt_w</p:attrName>
                                        </p:attrNameLst>
                                      </p:cBhvr>
                                      <p:tavLst>
                                        <p:tav tm="0">
                                          <p:val>
                                            <p:strVal val="0"/>
                                          </p:val>
                                        </p:tav>
                                        <p:tav tm="100000">
                                          <p:val>
                                            <p:strVal val="#ppt_w"/>
                                          </p:val>
                                        </p:tav>
                                      </p:tavLst>
                                    </p:anim>
                                    <p:anim calcmode="lin" valueType="num">
                                      <p:cBhvr additive="base">
                                        <p:cTn id="12" dur="750"/>
                                        <p:tgtEl>
                                          <p:spTgt spid="3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750"/>
                                        <p:tgtEl>
                                          <p:spTgt spid="395"/>
                                        </p:tgtEl>
                                        <p:attrNameLst>
                                          <p:attrName>ppt_w</p:attrName>
                                        </p:attrNameLst>
                                      </p:cBhvr>
                                      <p:tavLst>
                                        <p:tav tm="0">
                                          <p:val>
                                            <p:strVal val="0"/>
                                          </p:val>
                                        </p:tav>
                                        <p:tav tm="100000">
                                          <p:val>
                                            <p:strVal val="#ppt_w"/>
                                          </p:val>
                                        </p:tav>
                                      </p:tavLst>
                                    </p:anim>
                                    <p:anim calcmode="lin" valueType="num">
                                      <p:cBhvr additive="base">
                                        <p:cTn id="16" dur="750"/>
                                        <p:tgtEl>
                                          <p:spTgt spid="3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anim calcmode="lin" valueType="num">
                                      <p:cBhvr additive="base">
                                        <p:cTn id="19" dur="750"/>
                                        <p:tgtEl>
                                          <p:spTgt spid="389"/>
                                        </p:tgtEl>
                                        <p:attrNameLst>
                                          <p:attrName>ppt_w</p:attrName>
                                        </p:attrNameLst>
                                      </p:cBhvr>
                                      <p:tavLst>
                                        <p:tav tm="0">
                                          <p:val>
                                            <p:strVal val="0"/>
                                          </p:val>
                                        </p:tav>
                                        <p:tav tm="100000">
                                          <p:val>
                                            <p:strVal val="#ppt_w"/>
                                          </p:val>
                                        </p:tav>
                                      </p:tavLst>
                                    </p:anim>
                                    <p:anim calcmode="lin" valueType="num">
                                      <p:cBhvr additive="base">
                                        <p:cTn id="20" dur="750"/>
                                        <p:tgtEl>
                                          <p:spTgt spid="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92"/>
                                        </p:tgtEl>
                                        <p:attrNameLst>
                                          <p:attrName>style.visibility</p:attrName>
                                        </p:attrNameLst>
                                      </p:cBhvr>
                                      <p:to>
                                        <p:strVal val="visible"/>
                                      </p:to>
                                    </p:set>
                                    <p:anim calcmode="lin" valueType="num">
                                      <p:cBhvr additive="base">
                                        <p:cTn id="23" dur="750"/>
                                        <p:tgtEl>
                                          <p:spTgt spid="392"/>
                                        </p:tgtEl>
                                        <p:attrNameLst>
                                          <p:attrName>ppt_w</p:attrName>
                                        </p:attrNameLst>
                                      </p:cBhvr>
                                      <p:tavLst>
                                        <p:tav tm="0">
                                          <p:val>
                                            <p:strVal val="0"/>
                                          </p:val>
                                        </p:tav>
                                        <p:tav tm="100000">
                                          <p:val>
                                            <p:strVal val="#ppt_w"/>
                                          </p:val>
                                        </p:tav>
                                      </p:tavLst>
                                    </p:anim>
                                    <p:anim calcmode="lin" valueType="num">
                                      <p:cBhvr additive="base">
                                        <p:cTn id="24" dur="750"/>
                                        <p:tgtEl>
                                          <p:spTgt spid="39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750"/>
                                        <p:tgtEl>
                                          <p:spTgt spid="386"/>
                                        </p:tgtEl>
                                        <p:attrNameLst>
                                          <p:attrName>ppt_w</p:attrName>
                                        </p:attrNameLst>
                                      </p:cBhvr>
                                      <p:tavLst>
                                        <p:tav tm="0">
                                          <p:val>
                                            <p:strVal val="0"/>
                                          </p:val>
                                        </p:tav>
                                        <p:tav tm="100000">
                                          <p:val>
                                            <p:strVal val="#ppt_w"/>
                                          </p:val>
                                        </p:tav>
                                      </p:tavLst>
                                    </p:anim>
                                    <p:anim calcmode="lin" valueType="num">
                                      <p:cBhvr additive="base">
                                        <p:cTn id="28" dur="75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750"/>
                                        <p:tgtEl>
                                          <p:spTgt spid="383"/>
                                        </p:tgtEl>
                                        <p:attrNameLst>
                                          <p:attrName>ppt_w</p:attrName>
                                        </p:attrNameLst>
                                      </p:cBhvr>
                                      <p:tavLst>
                                        <p:tav tm="0">
                                          <p:val>
                                            <p:strVal val="0"/>
                                          </p:val>
                                        </p:tav>
                                        <p:tav tm="100000">
                                          <p:val>
                                            <p:strVal val="#ppt_w"/>
                                          </p:val>
                                        </p:tav>
                                      </p:tavLst>
                                    </p:anim>
                                    <p:anim calcmode="lin" valueType="num">
                                      <p:cBhvr additive="base">
                                        <p:cTn id="32" dur="750"/>
                                        <p:tgtEl>
                                          <p:spTgt spid="38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anim calcmode="lin" valueType="num">
                                      <p:cBhvr additive="base">
                                        <p:cTn id="35" dur="750"/>
                                        <p:tgtEl>
                                          <p:spTgt spid="377"/>
                                        </p:tgtEl>
                                        <p:attrNameLst>
                                          <p:attrName>ppt_w</p:attrName>
                                        </p:attrNameLst>
                                      </p:cBhvr>
                                      <p:tavLst>
                                        <p:tav tm="0">
                                          <p:val>
                                            <p:strVal val="0"/>
                                          </p:val>
                                        </p:tav>
                                        <p:tav tm="100000">
                                          <p:val>
                                            <p:strVal val="#ppt_w"/>
                                          </p:val>
                                        </p:tav>
                                      </p:tavLst>
                                    </p:anim>
                                    <p:anim calcmode="lin" valueType="num">
                                      <p:cBhvr additive="base">
                                        <p:cTn id="36" dur="750"/>
                                        <p:tgtEl>
                                          <p:spTgt spid="37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750"/>
                                        <p:tgtEl>
                                          <p:spTgt spid="380"/>
                                        </p:tgtEl>
                                        <p:attrNameLst>
                                          <p:attrName>ppt_w</p:attrName>
                                        </p:attrNameLst>
                                      </p:cBhvr>
                                      <p:tavLst>
                                        <p:tav tm="0">
                                          <p:val>
                                            <p:strVal val="0"/>
                                          </p:val>
                                        </p:tav>
                                        <p:tav tm="100000">
                                          <p:val>
                                            <p:strVal val="#ppt_w"/>
                                          </p:val>
                                        </p:tav>
                                      </p:tavLst>
                                    </p:anim>
                                    <p:anim calcmode="lin" valueType="num">
                                      <p:cBhvr additive="base">
                                        <p:cTn id="40" dur="750"/>
                                        <p:tgtEl>
                                          <p:spTgt spid="3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74"/>
                                        </p:tgtEl>
                                        <p:attrNameLst>
                                          <p:attrName>style.visibility</p:attrName>
                                        </p:attrNameLst>
                                      </p:cBhvr>
                                      <p:to>
                                        <p:strVal val="visible"/>
                                      </p:to>
                                    </p:set>
                                    <p:anim calcmode="lin" valueType="num">
                                      <p:cBhvr additive="base">
                                        <p:cTn id="43" dur="750"/>
                                        <p:tgtEl>
                                          <p:spTgt spid="374"/>
                                        </p:tgtEl>
                                        <p:attrNameLst>
                                          <p:attrName>ppt_w</p:attrName>
                                        </p:attrNameLst>
                                      </p:cBhvr>
                                      <p:tavLst>
                                        <p:tav tm="0">
                                          <p:val>
                                            <p:strVal val="0"/>
                                          </p:val>
                                        </p:tav>
                                        <p:tav tm="100000">
                                          <p:val>
                                            <p:strVal val="#ppt_w"/>
                                          </p:val>
                                        </p:tav>
                                      </p:tavLst>
                                    </p:anim>
                                    <p:anim calcmode="lin" valueType="num">
                                      <p:cBhvr additive="base">
                                        <p:cTn id="44" dur="750"/>
                                        <p:tgtEl>
                                          <p:spTgt spid="37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71"/>
                                        </p:tgtEl>
                                        <p:attrNameLst>
                                          <p:attrName>style.visibility</p:attrName>
                                        </p:attrNameLst>
                                      </p:cBhvr>
                                      <p:to>
                                        <p:strVal val="visible"/>
                                      </p:to>
                                    </p:set>
                                    <p:anim calcmode="lin" valueType="num">
                                      <p:cBhvr additive="base">
                                        <p:cTn id="47" dur="750"/>
                                        <p:tgtEl>
                                          <p:spTgt spid="371"/>
                                        </p:tgtEl>
                                        <p:attrNameLst>
                                          <p:attrName>ppt_w</p:attrName>
                                        </p:attrNameLst>
                                      </p:cBhvr>
                                      <p:tavLst>
                                        <p:tav tm="0">
                                          <p:val>
                                            <p:strVal val="0"/>
                                          </p:val>
                                        </p:tav>
                                        <p:tav tm="100000">
                                          <p:val>
                                            <p:strVal val="#ppt_w"/>
                                          </p:val>
                                        </p:tav>
                                      </p:tavLst>
                                    </p:anim>
                                    <p:anim calcmode="lin" valueType="num">
                                      <p:cBhvr additive="base">
                                        <p:cTn id="48" dur="750"/>
                                        <p:tgtEl>
                                          <p:spTgt spid="371"/>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01"/>
                                        </p:tgtEl>
                                        <p:attrNameLst>
                                          <p:attrName>style.visibility</p:attrName>
                                        </p:attrNameLst>
                                      </p:cBhvr>
                                      <p:to>
                                        <p:strVal val="visible"/>
                                      </p:to>
                                    </p:set>
                                    <p:anim calcmode="lin" valueType="num">
                                      <p:cBhvr additive="base">
                                        <p:cTn id="56" dur="750"/>
                                        <p:tgtEl>
                                          <p:spTgt spid="401"/>
                                        </p:tgtEl>
                                        <p:attrNameLst>
                                          <p:attrName>ppt_w</p:attrName>
                                        </p:attrNameLst>
                                      </p:cBhvr>
                                      <p:tavLst>
                                        <p:tav tm="0">
                                          <p:val>
                                            <p:strVal val="0"/>
                                          </p:val>
                                        </p:tav>
                                        <p:tav tm="100000">
                                          <p:val>
                                            <p:strVal val="#ppt_w"/>
                                          </p:val>
                                        </p:tav>
                                      </p:tavLst>
                                    </p:anim>
                                    <p:anim calcmode="lin" valueType="num">
                                      <p:cBhvr additive="base">
                                        <p:cTn id="57" dur="750"/>
                                        <p:tgtEl>
                                          <p:spTgt spid="401"/>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01"/>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05"/>
                                        </p:tgtEl>
                                        <p:attrNameLst>
                                          <p:attrName>style.visibility</p:attrName>
                                        </p:attrNameLst>
                                      </p:cBhvr>
                                      <p:to>
                                        <p:strVal val="visible"/>
                                      </p:to>
                                    </p:set>
                                    <p:animEffect transition="in" filter="fade">
                                      <p:cBhvr>
                                        <p:cTn id="63" dur="500"/>
                                        <p:tgtEl>
                                          <p:spTgt spid="405"/>
                                        </p:tgtEl>
                                      </p:cBhvr>
                                    </p:animEffect>
                                  </p:childTnLst>
                                </p:cTn>
                              </p:par>
                              <p:par>
                                <p:cTn id="64" presetID="10" presetClass="entr" presetSubtype="0" fill="hold" nodeType="withEffect">
                                  <p:stCondLst>
                                    <p:cond delay="1250"/>
                                  </p:stCondLst>
                                  <p:childTnLst>
                                    <p:set>
                                      <p:cBhvr>
                                        <p:cTn id="65" dur="1" fill="hold">
                                          <p:stCondLst>
                                            <p:cond delay="0"/>
                                          </p:stCondLst>
                                        </p:cTn>
                                        <p:tgtEl>
                                          <p:spTgt spid="404"/>
                                        </p:tgtEl>
                                        <p:attrNameLst>
                                          <p:attrName>style.visibility</p:attrName>
                                        </p:attrNameLst>
                                      </p:cBhvr>
                                      <p:to>
                                        <p:strVal val="visible"/>
                                      </p:to>
                                    </p:set>
                                    <p:animEffect transition="in" filter="fade">
                                      <p:cBhvr>
                                        <p:cTn id="66" dur="500"/>
                                        <p:tgtEl>
                                          <p:spTgt spid="404"/>
                                        </p:tgtEl>
                                      </p:cBhvr>
                                    </p:animEffect>
                                  </p:childTnLst>
                                </p:cTn>
                              </p:par>
                              <p:par>
                                <p:cTn id="67" presetID="2" presetClass="entr" presetSubtype="2" fill="hold" nodeType="withEffect">
                                  <p:stCondLst>
                                    <p:cond delay="2250"/>
                                  </p:stCondLst>
                                  <p:childTnLst>
                                    <p:set>
                                      <p:cBhvr>
                                        <p:cTn id="68" dur="1" fill="hold">
                                          <p:stCondLst>
                                            <p:cond delay="0"/>
                                          </p:stCondLst>
                                        </p:cTn>
                                        <p:tgtEl>
                                          <p:spTgt spid="406"/>
                                        </p:tgtEl>
                                        <p:attrNameLst>
                                          <p:attrName>style.visibility</p:attrName>
                                        </p:attrNameLst>
                                      </p:cBhvr>
                                      <p:to>
                                        <p:strVal val="visible"/>
                                      </p:to>
                                    </p:set>
                                    <p:anim calcmode="lin" valueType="num">
                                      <p:cBhvr additive="base">
                                        <p:cTn id="69" dur="1250"/>
                                        <p:tgtEl>
                                          <p:spTgt spid="4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485" t="16190" r="17527" b="74440"/>
          <a:stretch/>
        </p:blipFill>
        <p:spPr>
          <a:xfrm>
            <a:off x="350650" y="927463"/>
            <a:ext cx="7716986" cy="1371601"/>
          </a:xfrm>
          <a:prstGeom prst="rect">
            <a:avLst/>
          </a:prstGeom>
        </p:spPr>
      </p:pic>
      <p:sp>
        <p:nvSpPr>
          <p:cNvPr id="9" name="TextBox 8"/>
          <p:cNvSpPr txBox="1"/>
          <p:nvPr/>
        </p:nvSpPr>
        <p:spPr>
          <a:xfrm>
            <a:off x="934726" y="2743200"/>
            <a:ext cx="7632218" cy="523220"/>
          </a:xfrm>
          <a:prstGeom prst="rect">
            <a:avLst/>
          </a:prstGeom>
          <a:noFill/>
        </p:spPr>
        <p:txBody>
          <a:bodyPr wrap="none" rtlCol="0">
            <a:spAutoFit/>
          </a:bodyPr>
          <a:lstStyle/>
          <a:p>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giáo</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 </a:t>
            </a:r>
            <a:r>
              <a:rPr lang="en-US" sz="2800" dirty="0" err="1">
                <a:latin typeface="Arial-Rounded" panose="020B0500000000000000" pitchFamily="34" charset="0"/>
                <a:ea typeface="Arial-Rounded" panose="020B0500000000000000" pitchFamily="34" charset="0"/>
                <a:cs typeface="Arial-Rounded" panose="020B0500000000000000" pitchFamily="34" charset="0"/>
              </a:rPr>
              <a:t>n</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hìn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chơi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sân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trường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2332454" y="2717073"/>
            <a:ext cx="1292341" cy="523220"/>
          </a:xfrm>
          <a:prstGeom prst="rect">
            <a:avLst/>
          </a:prstGeom>
          <a:noFill/>
        </p:spPr>
        <p:txBody>
          <a:bodyPr wrap="none" rtlCol="0">
            <a:spAutoFit/>
          </a:bodyPr>
          <a:lstStyle/>
          <a:p>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yếm</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24" name="Google Shape;424;p15"/>
          <p:cNvGrpSpPr/>
          <p:nvPr/>
        </p:nvGrpSpPr>
        <p:grpSpPr>
          <a:xfrm>
            <a:off x="2253689" y="1535048"/>
            <a:ext cx="1955429" cy="1333408"/>
            <a:chOff x="2253689" y="1535048"/>
            <a:chExt cx="1955429" cy="1333408"/>
          </a:xfrm>
        </p:grpSpPr>
        <p:sp>
          <p:nvSpPr>
            <p:cNvPr id="425" name="Google Shape;425;p15"/>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6" name="Google Shape;426;p15"/>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27" name="Google Shape;427;p15"/>
          <p:cNvGrpSpPr/>
          <p:nvPr/>
        </p:nvGrpSpPr>
        <p:grpSpPr>
          <a:xfrm>
            <a:off x="3760322" y="3582254"/>
            <a:ext cx="1465034" cy="1349862"/>
            <a:chOff x="3760322" y="3582254"/>
            <a:chExt cx="1465034" cy="1349862"/>
          </a:xfrm>
        </p:grpSpPr>
        <p:sp>
          <p:nvSpPr>
            <p:cNvPr id="428" name="Google Shape;428;p15"/>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9" name="Google Shape;429;p15"/>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0" name="Google Shape;430;p15"/>
          <p:cNvGrpSpPr/>
          <p:nvPr/>
        </p:nvGrpSpPr>
        <p:grpSpPr>
          <a:xfrm>
            <a:off x="6089897" y="3405944"/>
            <a:ext cx="741464" cy="878352"/>
            <a:chOff x="6119714" y="3405944"/>
            <a:chExt cx="741464" cy="878352"/>
          </a:xfrm>
        </p:grpSpPr>
        <p:sp>
          <p:nvSpPr>
            <p:cNvPr id="431" name="Google Shape;431;p15"/>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2" name="Google Shape;432;p15"/>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3" name="Google Shape;433;p15"/>
          <p:cNvGrpSpPr/>
          <p:nvPr/>
        </p:nvGrpSpPr>
        <p:grpSpPr>
          <a:xfrm>
            <a:off x="6378045" y="3998247"/>
            <a:ext cx="767568" cy="484084"/>
            <a:chOff x="6378045" y="3998247"/>
            <a:chExt cx="767568" cy="484084"/>
          </a:xfrm>
        </p:grpSpPr>
        <p:sp>
          <p:nvSpPr>
            <p:cNvPr id="434" name="Google Shape;434;p15"/>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5" name="Google Shape;435;p15"/>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6" name="Google Shape;436;p15"/>
          <p:cNvGrpSpPr/>
          <p:nvPr/>
        </p:nvGrpSpPr>
        <p:grpSpPr>
          <a:xfrm>
            <a:off x="5029754" y="2073115"/>
            <a:ext cx="598228" cy="850125"/>
            <a:chOff x="5077882" y="2061083"/>
            <a:chExt cx="598228" cy="850125"/>
          </a:xfrm>
        </p:grpSpPr>
        <p:sp>
          <p:nvSpPr>
            <p:cNvPr id="437" name="Google Shape;437;p15"/>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8" name="Google Shape;438;p15"/>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9" name="Google Shape;439;p15"/>
          <p:cNvGrpSpPr/>
          <p:nvPr/>
        </p:nvGrpSpPr>
        <p:grpSpPr>
          <a:xfrm>
            <a:off x="5299207" y="2516037"/>
            <a:ext cx="806538" cy="633648"/>
            <a:chOff x="5299207" y="2540101"/>
            <a:chExt cx="806538" cy="633648"/>
          </a:xfrm>
        </p:grpSpPr>
        <p:sp>
          <p:nvSpPr>
            <p:cNvPr id="440" name="Google Shape;440;p15"/>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1" name="Google Shape;441;p15"/>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2" name="Google Shape;442;p15"/>
          <p:cNvGrpSpPr/>
          <p:nvPr/>
        </p:nvGrpSpPr>
        <p:grpSpPr>
          <a:xfrm>
            <a:off x="7410774" y="1197999"/>
            <a:ext cx="778581" cy="875100"/>
            <a:chOff x="7374678" y="1161903"/>
            <a:chExt cx="778581" cy="875100"/>
          </a:xfrm>
        </p:grpSpPr>
        <p:sp>
          <p:nvSpPr>
            <p:cNvPr id="443" name="Google Shape;443;p15"/>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4" name="Google Shape;444;p15"/>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5" name="Google Shape;445;p15"/>
          <p:cNvGrpSpPr/>
          <p:nvPr/>
        </p:nvGrpSpPr>
        <p:grpSpPr>
          <a:xfrm>
            <a:off x="7025358" y="1209298"/>
            <a:ext cx="538720" cy="795156"/>
            <a:chOff x="7001294" y="1209298"/>
            <a:chExt cx="538720" cy="795156"/>
          </a:xfrm>
        </p:grpSpPr>
        <p:sp>
          <p:nvSpPr>
            <p:cNvPr id="446" name="Google Shape;446;p15"/>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7" name="Google Shape;447;p15"/>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8" name="Google Shape;448;p15"/>
          <p:cNvGrpSpPr/>
          <p:nvPr/>
        </p:nvGrpSpPr>
        <p:grpSpPr>
          <a:xfrm>
            <a:off x="7507360" y="1418371"/>
            <a:ext cx="2289464" cy="1795572"/>
            <a:chOff x="7507360" y="1418371"/>
            <a:chExt cx="2289464" cy="1795572"/>
          </a:xfrm>
        </p:grpSpPr>
        <p:sp>
          <p:nvSpPr>
            <p:cNvPr id="449" name="Google Shape;449;p15"/>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0" name="Google Shape;450;p15"/>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1" name="Google Shape;451;p15"/>
          <p:cNvGrpSpPr/>
          <p:nvPr/>
        </p:nvGrpSpPr>
        <p:grpSpPr>
          <a:xfrm rot="2799594" flipH="1">
            <a:off x="5077585" y="-4173"/>
            <a:ext cx="1296742" cy="2117363"/>
            <a:chOff x="1279516" y="-3525500"/>
            <a:chExt cx="1296742" cy="2550422"/>
          </a:xfrm>
        </p:grpSpPr>
        <p:sp>
          <p:nvSpPr>
            <p:cNvPr id="452" name="Google Shape;452;p15"/>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3" name="Google Shape;453;p15"/>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4" name="Google Shape;454;p15"/>
          <p:cNvGrpSpPr/>
          <p:nvPr/>
        </p:nvGrpSpPr>
        <p:grpSpPr>
          <a:xfrm>
            <a:off x="-599090" y="-78586"/>
            <a:ext cx="5213131" cy="4808241"/>
            <a:chOff x="1001374" y="-370703"/>
            <a:chExt cx="6695744" cy="6175701"/>
          </a:xfrm>
        </p:grpSpPr>
        <p:pic>
          <p:nvPicPr>
            <p:cNvPr id="455" name="Google Shape;455;p15"/>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56" name="Google Shape;456;p15"/>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57" name="Google Shape;457;p15"/>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Quan sát tranh</a:t>
            </a:r>
            <a:endParaRPr sz="4400" b="1">
              <a:solidFill>
                <a:srgbClr val="0070C0"/>
              </a:solidFill>
              <a:latin typeface="Arial Rounded"/>
              <a:ea typeface="Arial Rounded"/>
              <a:cs typeface="Arial Rounded"/>
              <a:sym typeface="Arial Rounded"/>
            </a:endParaRPr>
          </a:p>
        </p:txBody>
      </p:sp>
      <p:sp>
        <p:nvSpPr>
          <p:cNvPr id="458" name="Google Shape;458;p15"/>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6</a:t>
            </a:r>
            <a:endParaRPr sz="5400" b="1">
              <a:solidFill>
                <a:srgbClr val="0070C0"/>
              </a:solidFill>
              <a:latin typeface="Arial Rounded"/>
              <a:ea typeface="Arial Rounded"/>
              <a:cs typeface="Arial Rounded"/>
              <a:sym typeface="Arial Rounded"/>
            </a:endParaRPr>
          </a:p>
        </p:txBody>
      </p:sp>
      <p:pic>
        <p:nvPicPr>
          <p:cNvPr id="459" name="Google Shape;459;p15"/>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 calcmode="lin" valueType="num">
                                      <p:cBhvr additive="base">
                                        <p:cTn id="11" dur="750"/>
                                        <p:tgtEl>
                                          <p:spTgt spid="451"/>
                                        </p:tgtEl>
                                        <p:attrNameLst>
                                          <p:attrName>ppt_w</p:attrName>
                                        </p:attrNameLst>
                                      </p:cBhvr>
                                      <p:tavLst>
                                        <p:tav tm="0">
                                          <p:val>
                                            <p:strVal val="0"/>
                                          </p:val>
                                        </p:tav>
                                        <p:tav tm="100000">
                                          <p:val>
                                            <p:strVal val="#ppt_w"/>
                                          </p:val>
                                        </p:tav>
                                      </p:tavLst>
                                    </p:anim>
                                    <p:anim calcmode="lin" valueType="num">
                                      <p:cBhvr additive="base">
                                        <p:cTn id="12" dur="750"/>
                                        <p:tgtEl>
                                          <p:spTgt spid="45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base">
                                        <p:cTn id="15" dur="750"/>
                                        <p:tgtEl>
                                          <p:spTgt spid="448"/>
                                        </p:tgtEl>
                                        <p:attrNameLst>
                                          <p:attrName>ppt_w</p:attrName>
                                        </p:attrNameLst>
                                      </p:cBhvr>
                                      <p:tavLst>
                                        <p:tav tm="0">
                                          <p:val>
                                            <p:strVal val="0"/>
                                          </p:val>
                                        </p:tav>
                                        <p:tav tm="100000">
                                          <p:val>
                                            <p:strVal val="#ppt_w"/>
                                          </p:val>
                                        </p:tav>
                                      </p:tavLst>
                                    </p:anim>
                                    <p:anim calcmode="lin" valueType="num">
                                      <p:cBhvr additive="base">
                                        <p:cTn id="16" dur="750"/>
                                        <p:tgtEl>
                                          <p:spTgt spid="4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anim calcmode="lin" valueType="num">
                                      <p:cBhvr additive="base">
                                        <p:cTn id="23" dur="750"/>
                                        <p:tgtEl>
                                          <p:spTgt spid="445"/>
                                        </p:tgtEl>
                                        <p:attrNameLst>
                                          <p:attrName>ppt_w</p:attrName>
                                        </p:attrNameLst>
                                      </p:cBhvr>
                                      <p:tavLst>
                                        <p:tav tm="0">
                                          <p:val>
                                            <p:strVal val="0"/>
                                          </p:val>
                                        </p:tav>
                                        <p:tav tm="100000">
                                          <p:val>
                                            <p:strVal val="#ppt_w"/>
                                          </p:val>
                                        </p:tav>
                                      </p:tavLst>
                                    </p:anim>
                                    <p:anim calcmode="lin" valueType="num">
                                      <p:cBhvr additive="base">
                                        <p:cTn id="24" dur="750"/>
                                        <p:tgtEl>
                                          <p:spTgt spid="44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9"/>
                                        </p:tgtEl>
                                        <p:attrNameLst>
                                          <p:attrName>style.visibility</p:attrName>
                                        </p:attrNameLst>
                                      </p:cBhvr>
                                      <p:to>
                                        <p:strVal val="visible"/>
                                      </p:to>
                                    </p:set>
                                    <p:anim calcmode="lin" valueType="num">
                                      <p:cBhvr additive="base">
                                        <p:cTn id="27" dur="750"/>
                                        <p:tgtEl>
                                          <p:spTgt spid="439"/>
                                        </p:tgtEl>
                                        <p:attrNameLst>
                                          <p:attrName>ppt_w</p:attrName>
                                        </p:attrNameLst>
                                      </p:cBhvr>
                                      <p:tavLst>
                                        <p:tav tm="0">
                                          <p:val>
                                            <p:strVal val="0"/>
                                          </p:val>
                                        </p:tav>
                                        <p:tav tm="100000">
                                          <p:val>
                                            <p:strVal val="#ppt_w"/>
                                          </p:val>
                                        </p:tav>
                                      </p:tavLst>
                                    </p:anim>
                                    <p:anim calcmode="lin" valueType="num">
                                      <p:cBhvr additive="base">
                                        <p:cTn id="28" dur="750"/>
                                        <p:tgtEl>
                                          <p:spTgt spid="43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6"/>
                                        </p:tgtEl>
                                        <p:attrNameLst>
                                          <p:attrName>style.visibility</p:attrName>
                                        </p:attrNameLst>
                                      </p:cBhvr>
                                      <p:to>
                                        <p:strVal val="visible"/>
                                      </p:to>
                                    </p:set>
                                    <p:anim calcmode="lin" valueType="num">
                                      <p:cBhvr additive="base">
                                        <p:cTn id="31" dur="750"/>
                                        <p:tgtEl>
                                          <p:spTgt spid="436"/>
                                        </p:tgtEl>
                                        <p:attrNameLst>
                                          <p:attrName>ppt_w</p:attrName>
                                        </p:attrNameLst>
                                      </p:cBhvr>
                                      <p:tavLst>
                                        <p:tav tm="0">
                                          <p:val>
                                            <p:strVal val="0"/>
                                          </p:val>
                                        </p:tav>
                                        <p:tav tm="100000">
                                          <p:val>
                                            <p:strVal val="#ppt_w"/>
                                          </p:val>
                                        </p:tav>
                                      </p:tavLst>
                                    </p:anim>
                                    <p:anim calcmode="lin" valueType="num">
                                      <p:cBhvr additive="base">
                                        <p:cTn id="32" dur="750"/>
                                        <p:tgtEl>
                                          <p:spTgt spid="43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30"/>
                                        </p:tgtEl>
                                        <p:attrNameLst>
                                          <p:attrName>style.visibility</p:attrName>
                                        </p:attrNameLst>
                                      </p:cBhvr>
                                      <p:to>
                                        <p:strVal val="visible"/>
                                      </p:to>
                                    </p:set>
                                    <p:anim calcmode="lin" valueType="num">
                                      <p:cBhvr additive="base">
                                        <p:cTn id="35" dur="750"/>
                                        <p:tgtEl>
                                          <p:spTgt spid="430"/>
                                        </p:tgtEl>
                                        <p:attrNameLst>
                                          <p:attrName>ppt_w</p:attrName>
                                        </p:attrNameLst>
                                      </p:cBhvr>
                                      <p:tavLst>
                                        <p:tav tm="0">
                                          <p:val>
                                            <p:strVal val="0"/>
                                          </p:val>
                                        </p:tav>
                                        <p:tav tm="100000">
                                          <p:val>
                                            <p:strVal val="#ppt_w"/>
                                          </p:val>
                                        </p:tav>
                                      </p:tavLst>
                                    </p:anim>
                                    <p:anim calcmode="lin" valueType="num">
                                      <p:cBhvr additive="base">
                                        <p:cTn id="36" dur="750"/>
                                        <p:tgtEl>
                                          <p:spTgt spid="43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3"/>
                                        </p:tgtEl>
                                        <p:attrNameLst>
                                          <p:attrName>style.visibility</p:attrName>
                                        </p:attrNameLst>
                                      </p:cBhvr>
                                      <p:to>
                                        <p:strVal val="visible"/>
                                      </p:to>
                                    </p:set>
                                    <p:anim calcmode="lin" valueType="num">
                                      <p:cBhvr additive="base">
                                        <p:cTn id="39" dur="750"/>
                                        <p:tgtEl>
                                          <p:spTgt spid="433"/>
                                        </p:tgtEl>
                                        <p:attrNameLst>
                                          <p:attrName>ppt_w</p:attrName>
                                        </p:attrNameLst>
                                      </p:cBhvr>
                                      <p:tavLst>
                                        <p:tav tm="0">
                                          <p:val>
                                            <p:strVal val="0"/>
                                          </p:val>
                                        </p:tav>
                                        <p:tav tm="100000">
                                          <p:val>
                                            <p:strVal val="#ppt_w"/>
                                          </p:val>
                                        </p:tav>
                                      </p:tavLst>
                                    </p:anim>
                                    <p:anim calcmode="lin" valueType="num">
                                      <p:cBhvr additive="base">
                                        <p:cTn id="40" dur="750"/>
                                        <p:tgtEl>
                                          <p:spTgt spid="4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base">
                                        <p:cTn id="43" dur="750"/>
                                        <p:tgtEl>
                                          <p:spTgt spid="427"/>
                                        </p:tgtEl>
                                        <p:attrNameLst>
                                          <p:attrName>ppt_w</p:attrName>
                                        </p:attrNameLst>
                                      </p:cBhvr>
                                      <p:tavLst>
                                        <p:tav tm="0">
                                          <p:val>
                                            <p:strVal val="0"/>
                                          </p:val>
                                        </p:tav>
                                        <p:tav tm="100000">
                                          <p:val>
                                            <p:strVal val="#ppt_w"/>
                                          </p:val>
                                        </p:tav>
                                      </p:tavLst>
                                    </p:anim>
                                    <p:anim calcmode="lin" valueType="num">
                                      <p:cBhvr additive="base">
                                        <p:cTn id="44" dur="750"/>
                                        <p:tgtEl>
                                          <p:spTgt spid="42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24"/>
                                        </p:tgtEl>
                                        <p:attrNameLst>
                                          <p:attrName>style.visibility</p:attrName>
                                        </p:attrNameLst>
                                      </p:cBhvr>
                                      <p:to>
                                        <p:strVal val="visible"/>
                                      </p:to>
                                    </p:set>
                                    <p:anim calcmode="lin" valueType="num">
                                      <p:cBhvr additive="base">
                                        <p:cTn id="47" dur="750"/>
                                        <p:tgtEl>
                                          <p:spTgt spid="424"/>
                                        </p:tgtEl>
                                        <p:attrNameLst>
                                          <p:attrName>ppt_w</p:attrName>
                                        </p:attrNameLst>
                                      </p:cBhvr>
                                      <p:tavLst>
                                        <p:tav tm="0">
                                          <p:val>
                                            <p:strVal val="0"/>
                                          </p:val>
                                        </p:tav>
                                        <p:tav tm="100000">
                                          <p:val>
                                            <p:strVal val="#ppt_w"/>
                                          </p:val>
                                        </p:tav>
                                      </p:tavLst>
                                    </p:anim>
                                    <p:anim calcmode="lin" valueType="num">
                                      <p:cBhvr additive="base">
                                        <p:cTn id="48" dur="750"/>
                                        <p:tgtEl>
                                          <p:spTgt spid="42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60"/>
                                        </p:tgtEl>
                                        <p:attrNameLst>
                                          <p:attrName>style.visibility</p:attrName>
                                        </p:attrNameLst>
                                      </p:cBhvr>
                                      <p:to>
                                        <p:strVal val="visible"/>
                                      </p:to>
                                    </p:set>
                                    <p:animEffect transition="in" filter="fade">
                                      <p:cBhvr>
                                        <p:cTn id="52" dur="1000"/>
                                        <p:tgtEl>
                                          <p:spTgt spid="46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54"/>
                                        </p:tgtEl>
                                        <p:attrNameLst>
                                          <p:attrName>style.visibility</p:attrName>
                                        </p:attrNameLst>
                                      </p:cBhvr>
                                      <p:to>
                                        <p:strVal val="visible"/>
                                      </p:to>
                                    </p:set>
                                    <p:anim calcmode="lin" valueType="num">
                                      <p:cBhvr additive="base">
                                        <p:cTn id="56" dur="750"/>
                                        <p:tgtEl>
                                          <p:spTgt spid="454"/>
                                        </p:tgtEl>
                                        <p:attrNameLst>
                                          <p:attrName>ppt_w</p:attrName>
                                        </p:attrNameLst>
                                      </p:cBhvr>
                                      <p:tavLst>
                                        <p:tav tm="0">
                                          <p:val>
                                            <p:strVal val="0"/>
                                          </p:val>
                                        </p:tav>
                                        <p:tav tm="100000">
                                          <p:val>
                                            <p:strVal val="#ppt_w"/>
                                          </p:val>
                                        </p:tav>
                                      </p:tavLst>
                                    </p:anim>
                                    <p:anim calcmode="lin" valueType="num">
                                      <p:cBhvr additive="base">
                                        <p:cTn id="57" dur="750"/>
                                        <p:tgtEl>
                                          <p:spTgt spid="45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5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58"/>
                                        </p:tgtEl>
                                        <p:attrNameLst>
                                          <p:attrName>style.visibility</p:attrName>
                                        </p:attrNameLst>
                                      </p:cBhvr>
                                      <p:to>
                                        <p:strVal val="visible"/>
                                      </p:to>
                                    </p:set>
                                    <p:animEffect transition="in" filter="fade">
                                      <p:cBhvr>
                                        <p:cTn id="63" dur="500"/>
                                        <p:tgtEl>
                                          <p:spTgt spid="458"/>
                                        </p:tgtEl>
                                      </p:cBhvr>
                                    </p:animEffect>
                                  </p:childTnLst>
                                </p:cTn>
                              </p:par>
                              <p:par>
                                <p:cTn id="64" presetID="10" presetClass="entr" presetSubtype="0" fill="hold" nodeType="withEffect">
                                  <p:stCondLst>
                                    <p:cond delay="1250"/>
                                  </p:stCondLst>
                                  <p:childTnLst>
                                    <p:set>
                                      <p:cBhvr>
                                        <p:cTn id="65" dur="1" fill="hold">
                                          <p:stCondLst>
                                            <p:cond delay="0"/>
                                          </p:stCondLst>
                                        </p:cTn>
                                        <p:tgtEl>
                                          <p:spTgt spid="457"/>
                                        </p:tgtEl>
                                        <p:attrNameLst>
                                          <p:attrName>style.visibility</p:attrName>
                                        </p:attrNameLst>
                                      </p:cBhvr>
                                      <p:to>
                                        <p:strVal val="visible"/>
                                      </p:to>
                                    </p:set>
                                    <p:animEffect transition="in" filter="fade">
                                      <p:cBhvr>
                                        <p:cTn id="66" dur="500"/>
                                        <p:tgtEl>
                                          <p:spTgt spid="457"/>
                                        </p:tgtEl>
                                      </p:cBhvr>
                                    </p:animEffect>
                                  </p:childTnLst>
                                </p:cTn>
                              </p:par>
                              <p:par>
                                <p:cTn id="67" presetID="2" presetClass="entr" presetSubtype="2" fill="hold" nodeType="withEffect">
                                  <p:stCondLst>
                                    <p:cond delay="2250"/>
                                  </p:stCondLst>
                                  <p:childTnLst>
                                    <p:set>
                                      <p:cBhvr>
                                        <p:cTn id="68" dur="1" fill="hold">
                                          <p:stCondLst>
                                            <p:cond delay="0"/>
                                          </p:stCondLst>
                                        </p:cTn>
                                        <p:tgtEl>
                                          <p:spTgt spid="459"/>
                                        </p:tgtEl>
                                        <p:attrNameLst>
                                          <p:attrName>style.visibility</p:attrName>
                                        </p:attrNameLst>
                                      </p:cBhvr>
                                      <p:to>
                                        <p:strVal val="visible"/>
                                      </p:to>
                                    </p:set>
                                    <p:anim calcmode="lin" valueType="num">
                                      <p:cBhvr additive="base">
                                        <p:cTn id="69" dur="125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900" t="42085" r="34002" b="34417"/>
          <a:stretch/>
        </p:blipFill>
        <p:spPr>
          <a:xfrm>
            <a:off x="522514" y="1780504"/>
            <a:ext cx="3672114" cy="1944915"/>
          </a:xfrm>
          <a:prstGeom prst="rect">
            <a:avLst/>
          </a:prstGeom>
        </p:spPr>
      </p:pic>
      <p:sp>
        <p:nvSpPr>
          <p:cNvPr id="2" name="TextBox 1"/>
          <p:cNvSpPr txBox="1"/>
          <p:nvPr/>
        </p:nvSpPr>
        <p:spPr>
          <a:xfrm>
            <a:off x="679156" y="435197"/>
            <a:ext cx="8613255"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6. </a:t>
            </a:r>
            <a:r>
              <a:rPr lang="en-US" sz="2400" b="1" dirty="0" err="1" smtClean="0">
                <a:latin typeface="Times New Roman" panose="02020603050405020304" pitchFamily="18" charset="0"/>
                <a:cs typeface="Times New Roman" panose="02020603050405020304" pitchFamily="18" charset="0"/>
              </a:rPr>
              <a:t>Quan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dùng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ngữ</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khung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nói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theo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tranh</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108233" y="1019886"/>
            <a:ext cx="4783682"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đông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vui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thân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sôi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nổi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762" t="65750" r="19108" b="12239"/>
          <a:stretch/>
        </p:blipFill>
        <p:spPr>
          <a:xfrm>
            <a:off x="5239656" y="1710077"/>
            <a:ext cx="2931886" cy="208577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5">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Khởi động</a:t>
            </a:r>
            <a:endParaRPr sz="4400" b="1">
              <a:solidFill>
                <a:srgbClr val="0070C0"/>
              </a:solidFill>
              <a:latin typeface="Arial Rounded"/>
              <a:ea typeface="Arial Rounded"/>
              <a:cs typeface="Arial Rounded"/>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a:t>
            </a:r>
            <a:endParaRPr sz="5400" b="1">
              <a:solidFill>
                <a:srgbClr val="0070C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6">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7">
            <a:alphaModFix/>
          </a:blip>
          <a:srcRect/>
          <a:stretch/>
        </p:blipFill>
        <p:spPr>
          <a:xfrm>
            <a:off x="7214976" y="2452092"/>
            <a:ext cx="1125835" cy="2607748"/>
          </a:xfrm>
          <a:prstGeom prst="rect">
            <a:avLst/>
          </a:prstGeom>
          <a:noFill/>
          <a:ln>
            <a:noFill/>
          </a:ln>
        </p:spPr>
      </p:pic>
      <p:pic>
        <p:nvPicPr>
          <p:cNvPr id="2" name="Di-Hoc-Be-Bao-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45818" y="44502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78128" fill="hold"/>
                                        <p:tgtEl>
                                          <p:spTgt spid="2"/>
                                        </p:tgtEl>
                                      </p:cBhvr>
                                    </p:cmd>
                                  </p:childTnLst>
                                </p:cTn>
                              </p:par>
                            </p:childTnLst>
                          </p:cTn>
                        </p:par>
                      </p:childTnLst>
                    </p:cTn>
                  </p:par>
                </p:childTnLst>
              </p:cTn>
              <p:nextCondLst>
                <p:cond evt="onClick" delay="0">
                  <p:tgtEl>
                    <p:spTgt spid="2"/>
                  </p:tgtEl>
                </p:cond>
              </p:nextCondLst>
            </p:seq>
            <p:audio>
              <p:cMediaNode vol="80000">
                <p:cTn id="75"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73" name="Google Shape;473;p17"/>
          <p:cNvGrpSpPr/>
          <p:nvPr/>
        </p:nvGrpSpPr>
        <p:grpSpPr>
          <a:xfrm>
            <a:off x="2253689" y="1535048"/>
            <a:ext cx="1955429" cy="1333408"/>
            <a:chOff x="2253689" y="1535048"/>
            <a:chExt cx="1955429" cy="1333408"/>
          </a:xfrm>
        </p:grpSpPr>
        <p:sp>
          <p:nvSpPr>
            <p:cNvPr id="474" name="Google Shape;474;p17"/>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5" name="Google Shape;475;p17"/>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6" name="Google Shape;476;p17"/>
          <p:cNvGrpSpPr/>
          <p:nvPr/>
        </p:nvGrpSpPr>
        <p:grpSpPr>
          <a:xfrm>
            <a:off x="3760322" y="3582254"/>
            <a:ext cx="1465034" cy="1349862"/>
            <a:chOff x="3760322" y="3582254"/>
            <a:chExt cx="1465034" cy="1349862"/>
          </a:xfrm>
        </p:grpSpPr>
        <p:sp>
          <p:nvSpPr>
            <p:cNvPr id="477" name="Google Shape;477;p17"/>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8" name="Google Shape;478;p17"/>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9" name="Google Shape;479;p17"/>
          <p:cNvGrpSpPr/>
          <p:nvPr/>
        </p:nvGrpSpPr>
        <p:grpSpPr>
          <a:xfrm>
            <a:off x="6089897" y="3405944"/>
            <a:ext cx="741464" cy="878352"/>
            <a:chOff x="6119714" y="3405944"/>
            <a:chExt cx="741464" cy="878352"/>
          </a:xfrm>
        </p:grpSpPr>
        <p:sp>
          <p:nvSpPr>
            <p:cNvPr id="480" name="Google Shape;480;p17"/>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1" name="Google Shape;481;p17"/>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2" name="Google Shape;482;p17"/>
          <p:cNvGrpSpPr/>
          <p:nvPr/>
        </p:nvGrpSpPr>
        <p:grpSpPr>
          <a:xfrm>
            <a:off x="6378045" y="3998247"/>
            <a:ext cx="767568" cy="484084"/>
            <a:chOff x="6378045" y="3998247"/>
            <a:chExt cx="767568" cy="484084"/>
          </a:xfrm>
        </p:grpSpPr>
        <p:sp>
          <p:nvSpPr>
            <p:cNvPr id="483" name="Google Shape;483;p17"/>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4" name="Google Shape;484;p17"/>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5" name="Google Shape;485;p17"/>
          <p:cNvGrpSpPr/>
          <p:nvPr/>
        </p:nvGrpSpPr>
        <p:grpSpPr>
          <a:xfrm>
            <a:off x="5029754" y="2073115"/>
            <a:ext cx="598228" cy="850125"/>
            <a:chOff x="5077882" y="2061083"/>
            <a:chExt cx="598228" cy="850125"/>
          </a:xfrm>
        </p:grpSpPr>
        <p:sp>
          <p:nvSpPr>
            <p:cNvPr id="486" name="Google Shape;486;p17"/>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7" name="Google Shape;487;p17"/>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8" name="Google Shape;488;p17"/>
          <p:cNvGrpSpPr/>
          <p:nvPr/>
        </p:nvGrpSpPr>
        <p:grpSpPr>
          <a:xfrm>
            <a:off x="5299207" y="2516037"/>
            <a:ext cx="806538" cy="633648"/>
            <a:chOff x="5299207" y="2540101"/>
            <a:chExt cx="806538" cy="633648"/>
          </a:xfrm>
        </p:grpSpPr>
        <p:sp>
          <p:nvSpPr>
            <p:cNvPr id="489" name="Google Shape;489;p17"/>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p17"/>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1" name="Google Shape;491;p17"/>
          <p:cNvGrpSpPr/>
          <p:nvPr/>
        </p:nvGrpSpPr>
        <p:grpSpPr>
          <a:xfrm>
            <a:off x="7410774" y="1197999"/>
            <a:ext cx="778581" cy="875100"/>
            <a:chOff x="7374678" y="1161903"/>
            <a:chExt cx="778581" cy="875100"/>
          </a:xfrm>
        </p:grpSpPr>
        <p:sp>
          <p:nvSpPr>
            <p:cNvPr id="492" name="Google Shape;492;p17"/>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17"/>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4" name="Google Shape;494;p17"/>
          <p:cNvGrpSpPr/>
          <p:nvPr/>
        </p:nvGrpSpPr>
        <p:grpSpPr>
          <a:xfrm>
            <a:off x="7025358" y="1209298"/>
            <a:ext cx="538720" cy="795156"/>
            <a:chOff x="7001294" y="1209298"/>
            <a:chExt cx="538720" cy="795156"/>
          </a:xfrm>
        </p:grpSpPr>
        <p:sp>
          <p:nvSpPr>
            <p:cNvPr id="495" name="Google Shape;495;p17"/>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6" name="Google Shape;496;p17"/>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7" name="Google Shape;497;p17"/>
          <p:cNvGrpSpPr/>
          <p:nvPr/>
        </p:nvGrpSpPr>
        <p:grpSpPr>
          <a:xfrm>
            <a:off x="7507360" y="1418371"/>
            <a:ext cx="2289464" cy="1795572"/>
            <a:chOff x="7507360" y="1418371"/>
            <a:chExt cx="2289464" cy="1795572"/>
          </a:xfrm>
        </p:grpSpPr>
        <p:sp>
          <p:nvSpPr>
            <p:cNvPr id="498" name="Google Shape;498;p17"/>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9" name="Google Shape;499;p17"/>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0" name="Google Shape;500;p17"/>
          <p:cNvGrpSpPr/>
          <p:nvPr/>
        </p:nvGrpSpPr>
        <p:grpSpPr>
          <a:xfrm rot="2799594" flipH="1">
            <a:off x="5077585" y="-4173"/>
            <a:ext cx="1296742" cy="2117363"/>
            <a:chOff x="1279516" y="-3525500"/>
            <a:chExt cx="1296742" cy="2550422"/>
          </a:xfrm>
        </p:grpSpPr>
        <p:sp>
          <p:nvSpPr>
            <p:cNvPr id="501" name="Google Shape;501;p17"/>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02" name="Google Shape;502;p17"/>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3" name="Google Shape;503;p17"/>
          <p:cNvGrpSpPr/>
          <p:nvPr/>
        </p:nvGrpSpPr>
        <p:grpSpPr>
          <a:xfrm>
            <a:off x="-599090" y="-78586"/>
            <a:ext cx="5213131" cy="4808241"/>
            <a:chOff x="1001374" y="-370703"/>
            <a:chExt cx="6695744" cy="6175701"/>
          </a:xfrm>
        </p:grpSpPr>
        <p:pic>
          <p:nvPicPr>
            <p:cNvPr id="504" name="Google Shape;504;p17"/>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05" name="Google Shape;505;p17"/>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06" name="Google Shape;506;p17"/>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Nghe viết</a:t>
            </a:r>
            <a:endParaRPr sz="4400" b="1">
              <a:solidFill>
                <a:srgbClr val="0070C0"/>
              </a:solidFill>
              <a:latin typeface="Arial Rounded"/>
              <a:ea typeface="Arial Rounded"/>
              <a:cs typeface="Arial Rounded"/>
              <a:sym typeface="Arial Rounded"/>
            </a:endParaRPr>
          </a:p>
        </p:txBody>
      </p:sp>
      <p:sp>
        <p:nvSpPr>
          <p:cNvPr id="507" name="Google Shape;507;p17"/>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7</a:t>
            </a:r>
            <a:endParaRPr sz="5400" b="1">
              <a:solidFill>
                <a:srgbClr val="0070C0"/>
              </a:solidFill>
              <a:latin typeface="Arial Rounded"/>
              <a:ea typeface="Arial Rounded"/>
              <a:cs typeface="Arial Rounded"/>
              <a:sym typeface="Arial Rounded"/>
            </a:endParaRPr>
          </a:p>
        </p:txBody>
      </p:sp>
      <p:pic>
        <p:nvPicPr>
          <p:cNvPr id="508" name="Google Shape;508;p17"/>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09" name="Google Shape;509;p17"/>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750"/>
                                        <p:tgtEl>
                                          <p:spTgt spid="47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750"/>
                                        <p:tgtEl>
                                          <p:spTgt spid="500"/>
                                        </p:tgtEl>
                                        <p:attrNameLst>
                                          <p:attrName>ppt_w</p:attrName>
                                        </p:attrNameLst>
                                      </p:cBhvr>
                                      <p:tavLst>
                                        <p:tav tm="0">
                                          <p:val>
                                            <p:strVal val="0"/>
                                          </p:val>
                                        </p:tav>
                                        <p:tav tm="100000">
                                          <p:val>
                                            <p:strVal val="#ppt_w"/>
                                          </p:val>
                                        </p:tav>
                                      </p:tavLst>
                                    </p:anim>
                                    <p:anim calcmode="lin" valueType="num">
                                      <p:cBhvr additive="base">
                                        <p:cTn id="12" dur="750"/>
                                        <p:tgtEl>
                                          <p:spTgt spid="5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7"/>
                                        </p:tgtEl>
                                        <p:attrNameLst>
                                          <p:attrName>style.visibility</p:attrName>
                                        </p:attrNameLst>
                                      </p:cBhvr>
                                      <p:to>
                                        <p:strVal val="visible"/>
                                      </p:to>
                                    </p:set>
                                    <p:anim calcmode="lin" valueType="num">
                                      <p:cBhvr additive="base">
                                        <p:cTn id="15" dur="750"/>
                                        <p:tgtEl>
                                          <p:spTgt spid="497"/>
                                        </p:tgtEl>
                                        <p:attrNameLst>
                                          <p:attrName>ppt_w</p:attrName>
                                        </p:attrNameLst>
                                      </p:cBhvr>
                                      <p:tavLst>
                                        <p:tav tm="0">
                                          <p:val>
                                            <p:strVal val="0"/>
                                          </p:val>
                                        </p:tav>
                                        <p:tav tm="100000">
                                          <p:val>
                                            <p:strVal val="#ppt_w"/>
                                          </p:val>
                                        </p:tav>
                                      </p:tavLst>
                                    </p:anim>
                                    <p:anim calcmode="lin" valueType="num">
                                      <p:cBhvr additive="base">
                                        <p:cTn id="16" dur="750"/>
                                        <p:tgtEl>
                                          <p:spTgt spid="4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additive="base">
                                        <p:cTn id="19" dur="750"/>
                                        <p:tgtEl>
                                          <p:spTgt spid="491"/>
                                        </p:tgtEl>
                                        <p:attrNameLst>
                                          <p:attrName>ppt_w</p:attrName>
                                        </p:attrNameLst>
                                      </p:cBhvr>
                                      <p:tavLst>
                                        <p:tav tm="0">
                                          <p:val>
                                            <p:strVal val="0"/>
                                          </p:val>
                                        </p:tav>
                                        <p:tav tm="100000">
                                          <p:val>
                                            <p:strVal val="#ppt_w"/>
                                          </p:val>
                                        </p:tav>
                                      </p:tavLst>
                                    </p:anim>
                                    <p:anim calcmode="lin" valueType="num">
                                      <p:cBhvr additive="base">
                                        <p:cTn id="20" dur="750"/>
                                        <p:tgtEl>
                                          <p:spTgt spid="49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4"/>
                                        </p:tgtEl>
                                        <p:attrNameLst>
                                          <p:attrName>style.visibility</p:attrName>
                                        </p:attrNameLst>
                                      </p:cBhvr>
                                      <p:to>
                                        <p:strVal val="visible"/>
                                      </p:to>
                                    </p:set>
                                    <p:anim calcmode="lin" valueType="num">
                                      <p:cBhvr additive="base">
                                        <p:cTn id="23" dur="750"/>
                                        <p:tgtEl>
                                          <p:spTgt spid="494"/>
                                        </p:tgtEl>
                                        <p:attrNameLst>
                                          <p:attrName>ppt_w</p:attrName>
                                        </p:attrNameLst>
                                      </p:cBhvr>
                                      <p:tavLst>
                                        <p:tav tm="0">
                                          <p:val>
                                            <p:strVal val="0"/>
                                          </p:val>
                                        </p:tav>
                                        <p:tav tm="100000">
                                          <p:val>
                                            <p:strVal val="#ppt_w"/>
                                          </p:val>
                                        </p:tav>
                                      </p:tavLst>
                                    </p:anim>
                                    <p:anim calcmode="lin" valueType="num">
                                      <p:cBhvr additive="base">
                                        <p:cTn id="24" dur="750"/>
                                        <p:tgtEl>
                                          <p:spTgt spid="4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750"/>
                                        <p:tgtEl>
                                          <p:spTgt spid="488"/>
                                        </p:tgtEl>
                                        <p:attrNameLst>
                                          <p:attrName>ppt_w</p:attrName>
                                        </p:attrNameLst>
                                      </p:cBhvr>
                                      <p:tavLst>
                                        <p:tav tm="0">
                                          <p:val>
                                            <p:strVal val="0"/>
                                          </p:val>
                                        </p:tav>
                                        <p:tav tm="100000">
                                          <p:val>
                                            <p:strVal val="#ppt_w"/>
                                          </p:val>
                                        </p:tav>
                                      </p:tavLst>
                                    </p:anim>
                                    <p:anim calcmode="lin" valueType="num">
                                      <p:cBhvr additive="base">
                                        <p:cTn id="28" dur="750"/>
                                        <p:tgtEl>
                                          <p:spTgt spid="48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85"/>
                                        </p:tgtEl>
                                        <p:attrNameLst>
                                          <p:attrName>style.visibility</p:attrName>
                                        </p:attrNameLst>
                                      </p:cBhvr>
                                      <p:to>
                                        <p:strVal val="visible"/>
                                      </p:to>
                                    </p:set>
                                    <p:anim calcmode="lin" valueType="num">
                                      <p:cBhvr additive="base">
                                        <p:cTn id="31" dur="750"/>
                                        <p:tgtEl>
                                          <p:spTgt spid="485"/>
                                        </p:tgtEl>
                                        <p:attrNameLst>
                                          <p:attrName>ppt_w</p:attrName>
                                        </p:attrNameLst>
                                      </p:cBhvr>
                                      <p:tavLst>
                                        <p:tav tm="0">
                                          <p:val>
                                            <p:strVal val="0"/>
                                          </p:val>
                                        </p:tav>
                                        <p:tav tm="100000">
                                          <p:val>
                                            <p:strVal val="#ppt_w"/>
                                          </p:val>
                                        </p:tav>
                                      </p:tavLst>
                                    </p:anim>
                                    <p:anim calcmode="lin" valueType="num">
                                      <p:cBhvr additive="base">
                                        <p:cTn id="32" dur="750"/>
                                        <p:tgtEl>
                                          <p:spTgt spid="48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9"/>
                                        </p:tgtEl>
                                        <p:attrNameLst>
                                          <p:attrName>style.visibility</p:attrName>
                                        </p:attrNameLst>
                                      </p:cBhvr>
                                      <p:to>
                                        <p:strVal val="visible"/>
                                      </p:to>
                                    </p:set>
                                    <p:anim calcmode="lin" valueType="num">
                                      <p:cBhvr additive="base">
                                        <p:cTn id="35" dur="750"/>
                                        <p:tgtEl>
                                          <p:spTgt spid="479"/>
                                        </p:tgtEl>
                                        <p:attrNameLst>
                                          <p:attrName>ppt_w</p:attrName>
                                        </p:attrNameLst>
                                      </p:cBhvr>
                                      <p:tavLst>
                                        <p:tav tm="0">
                                          <p:val>
                                            <p:strVal val="0"/>
                                          </p:val>
                                        </p:tav>
                                        <p:tav tm="100000">
                                          <p:val>
                                            <p:strVal val="#ppt_w"/>
                                          </p:val>
                                        </p:tav>
                                      </p:tavLst>
                                    </p:anim>
                                    <p:anim calcmode="lin" valueType="num">
                                      <p:cBhvr additive="base">
                                        <p:cTn id="36" dur="750"/>
                                        <p:tgtEl>
                                          <p:spTgt spid="4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82"/>
                                        </p:tgtEl>
                                        <p:attrNameLst>
                                          <p:attrName>style.visibility</p:attrName>
                                        </p:attrNameLst>
                                      </p:cBhvr>
                                      <p:to>
                                        <p:strVal val="visible"/>
                                      </p:to>
                                    </p:set>
                                    <p:anim calcmode="lin" valueType="num">
                                      <p:cBhvr additive="base">
                                        <p:cTn id="39" dur="750"/>
                                        <p:tgtEl>
                                          <p:spTgt spid="482"/>
                                        </p:tgtEl>
                                        <p:attrNameLst>
                                          <p:attrName>ppt_w</p:attrName>
                                        </p:attrNameLst>
                                      </p:cBhvr>
                                      <p:tavLst>
                                        <p:tav tm="0">
                                          <p:val>
                                            <p:strVal val="0"/>
                                          </p:val>
                                        </p:tav>
                                        <p:tav tm="100000">
                                          <p:val>
                                            <p:strVal val="#ppt_w"/>
                                          </p:val>
                                        </p:tav>
                                      </p:tavLst>
                                    </p:anim>
                                    <p:anim calcmode="lin" valueType="num">
                                      <p:cBhvr additive="base">
                                        <p:cTn id="40" dur="750"/>
                                        <p:tgtEl>
                                          <p:spTgt spid="48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76"/>
                                        </p:tgtEl>
                                        <p:attrNameLst>
                                          <p:attrName>style.visibility</p:attrName>
                                        </p:attrNameLst>
                                      </p:cBhvr>
                                      <p:to>
                                        <p:strVal val="visible"/>
                                      </p:to>
                                    </p:set>
                                    <p:anim calcmode="lin" valueType="num">
                                      <p:cBhvr additive="base">
                                        <p:cTn id="43" dur="750"/>
                                        <p:tgtEl>
                                          <p:spTgt spid="476"/>
                                        </p:tgtEl>
                                        <p:attrNameLst>
                                          <p:attrName>ppt_w</p:attrName>
                                        </p:attrNameLst>
                                      </p:cBhvr>
                                      <p:tavLst>
                                        <p:tav tm="0">
                                          <p:val>
                                            <p:strVal val="0"/>
                                          </p:val>
                                        </p:tav>
                                        <p:tav tm="100000">
                                          <p:val>
                                            <p:strVal val="#ppt_w"/>
                                          </p:val>
                                        </p:tav>
                                      </p:tavLst>
                                    </p:anim>
                                    <p:anim calcmode="lin" valueType="num">
                                      <p:cBhvr additive="base">
                                        <p:cTn id="44" dur="750"/>
                                        <p:tgtEl>
                                          <p:spTgt spid="47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73"/>
                                        </p:tgtEl>
                                        <p:attrNameLst>
                                          <p:attrName>style.visibility</p:attrName>
                                        </p:attrNameLst>
                                      </p:cBhvr>
                                      <p:to>
                                        <p:strVal val="visible"/>
                                      </p:to>
                                    </p:set>
                                    <p:anim calcmode="lin" valueType="num">
                                      <p:cBhvr additive="base">
                                        <p:cTn id="47" dur="750"/>
                                        <p:tgtEl>
                                          <p:spTgt spid="473"/>
                                        </p:tgtEl>
                                        <p:attrNameLst>
                                          <p:attrName>ppt_w</p:attrName>
                                        </p:attrNameLst>
                                      </p:cBhvr>
                                      <p:tavLst>
                                        <p:tav tm="0">
                                          <p:val>
                                            <p:strVal val="0"/>
                                          </p:val>
                                        </p:tav>
                                        <p:tav tm="100000">
                                          <p:val>
                                            <p:strVal val="#ppt_w"/>
                                          </p:val>
                                        </p:tav>
                                      </p:tavLst>
                                    </p:anim>
                                    <p:anim calcmode="lin" valueType="num">
                                      <p:cBhvr additive="base">
                                        <p:cTn id="48" dur="750"/>
                                        <p:tgtEl>
                                          <p:spTgt spid="47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09"/>
                                        </p:tgtEl>
                                        <p:attrNameLst>
                                          <p:attrName>style.visibility</p:attrName>
                                        </p:attrNameLst>
                                      </p:cBhvr>
                                      <p:to>
                                        <p:strVal val="visible"/>
                                      </p:to>
                                    </p:set>
                                    <p:animEffect transition="in" filter="fade">
                                      <p:cBhvr>
                                        <p:cTn id="52" dur="1000"/>
                                        <p:tgtEl>
                                          <p:spTgt spid="50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03"/>
                                        </p:tgtEl>
                                        <p:attrNameLst>
                                          <p:attrName>style.visibility</p:attrName>
                                        </p:attrNameLst>
                                      </p:cBhvr>
                                      <p:to>
                                        <p:strVal val="visible"/>
                                      </p:to>
                                    </p:set>
                                    <p:anim calcmode="lin" valueType="num">
                                      <p:cBhvr additive="base">
                                        <p:cTn id="56" dur="750"/>
                                        <p:tgtEl>
                                          <p:spTgt spid="503"/>
                                        </p:tgtEl>
                                        <p:attrNameLst>
                                          <p:attrName>ppt_w</p:attrName>
                                        </p:attrNameLst>
                                      </p:cBhvr>
                                      <p:tavLst>
                                        <p:tav tm="0">
                                          <p:val>
                                            <p:strVal val="0"/>
                                          </p:val>
                                        </p:tav>
                                        <p:tav tm="100000">
                                          <p:val>
                                            <p:strVal val="#ppt_w"/>
                                          </p:val>
                                        </p:tav>
                                      </p:tavLst>
                                    </p:anim>
                                    <p:anim calcmode="lin" valueType="num">
                                      <p:cBhvr additive="base">
                                        <p:cTn id="57" dur="750"/>
                                        <p:tgtEl>
                                          <p:spTgt spid="50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0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07"/>
                                        </p:tgtEl>
                                        <p:attrNameLst>
                                          <p:attrName>style.visibility</p:attrName>
                                        </p:attrNameLst>
                                      </p:cBhvr>
                                      <p:to>
                                        <p:strVal val="visible"/>
                                      </p:to>
                                    </p:set>
                                    <p:animEffect transition="in" filter="fade">
                                      <p:cBhvr>
                                        <p:cTn id="63" dur="500"/>
                                        <p:tgtEl>
                                          <p:spTgt spid="507"/>
                                        </p:tgtEl>
                                      </p:cBhvr>
                                    </p:animEffect>
                                  </p:childTnLst>
                                </p:cTn>
                              </p:par>
                              <p:par>
                                <p:cTn id="64" presetID="10" presetClass="entr" presetSubtype="0" fill="hold" nodeType="withEffect">
                                  <p:stCondLst>
                                    <p:cond delay="1250"/>
                                  </p:stCondLst>
                                  <p:childTnLst>
                                    <p:set>
                                      <p:cBhvr>
                                        <p:cTn id="65" dur="1" fill="hold">
                                          <p:stCondLst>
                                            <p:cond delay="0"/>
                                          </p:stCondLst>
                                        </p:cTn>
                                        <p:tgtEl>
                                          <p:spTgt spid="506"/>
                                        </p:tgtEl>
                                        <p:attrNameLst>
                                          <p:attrName>style.visibility</p:attrName>
                                        </p:attrNameLst>
                                      </p:cBhvr>
                                      <p:to>
                                        <p:strVal val="visible"/>
                                      </p:to>
                                    </p:set>
                                    <p:animEffect transition="in" filter="fade">
                                      <p:cBhvr>
                                        <p:cTn id="66" dur="500"/>
                                        <p:tgtEl>
                                          <p:spTgt spid="506"/>
                                        </p:tgtEl>
                                      </p:cBhvr>
                                    </p:animEffect>
                                  </p:childTnLst>
                                </p:cTn>
                              </p:par>
                              <p:par>
                                <p:cTn id="67" presetID="2" presetClass="entr" presetSubtype="2" fill="hold" nodeType="withEffect">
                                  <p:stCondLst>
                                    <p:cond delay="2250"/>
                                  </p:stCondLst>
                                  <p:childTnLst>
                                    <p:set>
                                      <p:cBhvr>
                                        <p:cTn id="68" dur="1" fill="hold">
                                          <p:stCondLst>
                                            <p:cond delay="0"/>
                                          </p:stCondLst>
                                        </p:cTn>
                                        <p:tgtEl>
                                          <p:spTgt spid="508"/>
                                        </p:tgtEl>
                                        <p:attrNameLst>
                                          <p:attrName>style.visibility</p:attrName>
                                        </p:attrNameLst>
                                      </p:cBhvr>
                                      <p:to>
                                        <p:strVal val="visible"/>
                                      </p:to>
                                    </p:set>
                                    <p:anim calcmode="lin" valueType="num">
                                      <p:cBhvr additive="base">
                                        <p:cTn id="69" dur="1250"/>
                                        <p:tgtEl>
                                          <p:spTgt spid="5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Google Shape;515;p18"/>
          <p:cNvSpPr/>
          <p:nvPr/>
        </p:nvSpPr>
        <p:spPr>
          <a:xfrm>
            <a:off x="638353" y="563304"/>
            <a:ext cx="251009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err="1">
                <a:solidFill>
                  <a:srgbClr val="4CA420"/>
                </a:solidFill>
                <a:latin typeface="Arial Rounded"/>
                <a:ea typeface="Arial Rounded"/>
                <a:cs typeface="Arial Rounded"/>
                <a:sym typeface="Arial Rounded"/>
              </a:rPr>
              <a:t>Nghe</a:t>
            </a:r>
            <a:r>
              <a:rPr lang="en-US" sz="3200" b="1" dirty="0">
                <a:solidFill>
                  <a:srgbClr val="4CA420"/>
                </a:solidFill>
                <a:latin typeface="Arial Rounded"/>
                <a:ea typeface="Arial Rounded"/>
                <a:cs typeface="Arial Rounded"/>
                <a:sym typeface="Arial Rounded"/>
              </a:rPr>
              <a:t> </a:t>
            </a:r>
            <a:r>
              <a:rPr lang="en-US" sz="3200" b="1" dirty="0" err="1">
                <a:solidFill>
                  <a:srgbClr val="4CA420"/>
                </a:solidFill>
                <a:latin typeface="Arial Rounded"/>
                <a:ea typeface="Arial Rounded"/>
                <a:cs typeface="Arial Rounded"/>
                <a:sym typeface="Arial Rounded"/>
              </a:rPr>
              <a:t>viết</a:t>
            </a:r>
            <a:endParaRPr sz="3200" b="1" dirty="0">
              <a:solidFill>
                <a:srgbClr val="4CA420"/>
              </a:solidFill>
              <a:latin typeface="Arial Rounded"/>
              <a:ea typeface="Arial Rounded"/>
              <a:cs typeface="Arial Rounded"/>
              <a:sym typeface="Arial Rounded"/>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082" t="15779" r="19261" b="77483"/>
          <a:stretch/>
        </p:blipFill>
        <p:spPr>
          <a:xfrm>
            <a:off x="333555" y="1366993"/>
            <a:ext cx="8170106" cy="1235017"/>
          </a:xfrm>
          <a:prstGeom prst="rect">
            <a:avLst/>
          </a:prstGeom>
        </p:spPr>
      </p:pic>
      <p:sp>
        <p:nvSpPr>
          <p:cNvPr id="2" name="Minus 1"/>
          <p:cNvSpPr/>
          <p:nvPr/>
        </p:nvSpPr>
        <p:spPr>
          <a:xfrm flipH="1">
            <a:off x="4688114" y="1951520"/>
            <a:ext cx="1175658" cy="65965"/>
          </a:xfrm>
          <a:prstGeom prst="mathMinus">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Minus 4"/>
          <p:cNvSpPr/>
          <p:nvPr/>
        </p:nvSpPr>
        <p:spPr>
          <a:xfrm flipH="1">
            <a:off x="4185887" y="2536045"/>
            <a:ext cx="1175658" cy="65965"/>
          </a:xfrm>
          <a:prstGeom prst="mathMinus">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alphaModFix/>
          </a:blip>
          <a:srcRect/>
          <a:stretch/>
        </p:blipFill>
        <p:spPr>
          <a:xfrm>
            <a:off x="2549491" y="546129"/>
            <a:ext cx="4045018" cy="4051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30" name="Google Shape;530;p20"/>
          <p:cNvGrpSpPr/>
          <p:nvPr/>
        </p:nvGrpSpPr>
        <p:grpSpPr>
          <a:xfrm>
            <a:off x="2253689" y="1535048"/>
            <a:ext cx="1955429" cy="1333408"/>
            <a:chOff x="2253689" y="1535048"/>
            <a:chExt cx="1955429" cy="1333408"/>
          </a:xfrm>
        </p:grpSpPr>
        <p:sp>
          <p:nvSpPr>
            <p:cNvPr id="531" name="Google Shape;531;p2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2" name="Google Shape;532;p2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3" name="Google Shape;533;p20"/>
          <p:cNvGrpSpPr/>
          <p:nvPr/>
        </p:nvGrpSpPr>
        <p:grpSpPr>
          <a:xfrm>
            <a:off x="3760322" y="3582254"/>
            <a:ext cx="1465034" cy="1349862"/>
            <a:chOff x="3760322" y="3582254"/>
            <a:chExt cx="1465034" cy="1349862"/>
          </a:xfrm>
        </p:grpSpPr>
        <p:sp>
          <p:nvSpPr>
            <p:cNvPr id="534" name="Google Shape;534;p2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5" name="Google Shape;535;p2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6" name="Google Shape;536;p20"/>
          <p:cNvGrpSpPr/>
          <p:nvPr/>
        </p:nvGrpSpPr>
        <p:grpSpPr>
          <a:xfrm>
            <a:off x="6089897" y="3405944"/>
            <a:ext cx="741464" cy="878352"/>
            <a:chOff x="6119714" y="3405944"/>
            <a:chExt cx="741464" cy="878352"/>
          </a:xfrm>
        </p:grpSpPr>
        <p:sp>
          <p:nvSpPr>
            <p:cNvPr id="537" name="Google Shape;537;p2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8" name="Google Shape;538;p2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9" name="Google Shape;539;p20"/>
          <p:cNvGrpSpPr/>
          <p:nvPr/>
        </p:nvGrpSpPr>
        <p:grpSpPr>
          <a:xfrm>
            <a:off x="6378045" y="3998247"/>
            <a:ext cx="767568" cy="484084"/>
            <a:chOff x="6378045" y="3998247"/>
            <a:chExt cx="767568" cy="484084"/>
          </a:xfrm>
        </p:grpSpPr>
        <p:sp>
          <p:nvSpPr>
            <p:cNvPr id="540" name="Google Shape;540;p2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1" name="Google Shape;541;p2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2" name="Google Shape;542;p20"/>
          <p:cNvGrpSpPr/>
          <p:nvPr/>
        </p:nvGrpSpPr>
        <p:grpSpPr>
          <a:xfrm>
            <a:off x="5029754" y="2073115"/>
            <a:ext cx="598228" cy="850125"/>
            <a:chOff x="5077882" y="2061083"/>
            <a:chExt cx="598228" cy="850125"/>
          </a:xfrm>
        </p:grpSpPr>
        <p:sp>
          <p:nvSpPr>
            <p:cNvPr id="543" name="Google Shape;543;p2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4" name="Google Shape;544;p2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5" name="Google Shape;545;p20"/>
          <p:cNvGrpSpPr/>
          <p:nvPr/>
        </p:nvGrpSpPr>
        <p:grpSpPr>
          <a:xfrm>
            <a:off x="5299207" y="2516037"/>
            <a:ext cx="806538" cy="633648"/>
            <a:chOff x="5299207" y="2540101"/>
            <a:chExt cx="806538" cy="633648"/>
          </a:xfrm>
        </p:grpSpPr>
        <p:sp>
          <p:nvSpPr>
            <p:cNvPr id="546" name="Google Shape;546;p2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7" name="Google Shape;547;p2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8" name="Google Shape;548;p20"/>
          <p:cNvGrpSpPr/>
          <p:nvPr/>
        </p:nvGrpSpPr>
        <p:grpSpPr>
          <a:xfrm>
            <a:off x="7410774" y="1197999"/>
            <a:ext cx="778581" cy="875100"/>
            <a:chOff x="7374678" y="1161903"/>
            <a:chExt cx="778581" cy="875100"/>
          </a:xfrm>
        </p:grpSpPr>
        <p:sp>
          <p:nvSpPr>
            <p:cNvPr id="549" name="Google Shape;549;p2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0" name="Google Shape;550;p2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1" name="Google Shape;551;p20"/>
          <p:cNvGrpSpPr/>
          <p:nvPr/>
        </p:nvGrpSpPr>
        <p:grpSpPr>
          <a:xfrm>
            <a:off x="7025358" y="1209298"/>
            <a:ext cx="538720" cy="795156"/>
            <a:chOff x="7001294" y="1209298"/>
            <a:chExt cx="538720" cy="795156"/>
          </a:xfrm>
        </p:grpSpPr>
        <p:sp>
          <p:nvSpPr>
            <p:cNvPr id="552" name="Google Shape;552;p2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3" name="Google Shape;553;p2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4" name="Google Shape;554;p20"/>
          <p:cNvGrpSpPr/>
          <p:nvPr/>
        </p:nvGrpSpPr>
        <p:grpSpPr>
          <a:xfrm>
            <a:off x="7507360" y="1418371"/>
            <a:ext cx="2289464" cy="1795572"/>
            <a:chOff x="7507360" y="1418371"/>
            <a:chExt cx="2289464" cy="1795572"/>
          </a:xfrm>
        </p:grpSpPr>
        <p:sp>
          <p:nvSpPr>
            <p:cNvPr id="555" name="Google Shape;555;p2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6" name="Google Shape;556;p2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7" name="Google Shape;557;p20"/>
          <p:cNvGrpSpPr/>
          <p:nvPr/>
        </p:nvGrpSpPr>
        <p:grpSpPr>
          <a:xfrm rot="2799594" flipH="1">
            <a:off x="5077585" y="-4173"/>
            <a:ext cx="1296742" cy="2117363"/>
            <a:chOff x="1279516" y="-3525500"/>
            <a:chExt cx="1296742" cy="2550422"/>
          </a:xfrm>
        </p:grpSpPr>
        <p:sp>
          <p:nvSpPr>
            <p:cNvPr id="558" name="Google Shape;558;p2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9" name="Google Shape;559;p2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60" name="Google Shape;560;p20"/>
          <p:cNvGrpSpPr/>
          <p:nvPr/>
        </p:nvGrpSpPr>
        <p:grpSpPr>
          <a:xfrm>
            <a:off x="-599090" y="-78586"/>
            <a:ext cx="5213131" cy="4808241"/>
            <a:chOff x="1001374" y="-370703"/>
            <a:chExt cx="6695744" cy="6175701"/>
          </a:xfrm>
        </p:grpSpPr>
        <p:pic>
          <p:nvPicPr>
            <p:cNvPr id="561" name="Google Shape;561;p2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62" name="Google Shape;562;p2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63" name="Google Shape;563;p2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564" name="Google Shape;564;p2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8</a:t>
            </a:r>
            <a:endParaRPr sz="5400" b="1">
              <a:solidFill>
                <a:srgbClr val="0070C0"/>
              </a:solidFill>
              <a:latin typeface="Arial Rounded"/>
              <a:ea typeface="Arial Rounded"/>
              <a:cs typeface="Arial Rounded"/>
              <a:sym typeface="Arial Rounded"/>
            </a:endParaRPr>
          </a:p>
        </p:txBody>
      </p:sp>
      <p:pic>
        <p:nvPicPr>
          <p:cNvPr id="565" name="Google Shape;565;p2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66" name="Google Shape;566;p2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50"/>
                                        <p:tgtEl>
                                          <p:spTgt spid="52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750"/>
                                        <p:tgtEl>
                                          <p:spTgt spid="557"/>
                                        </p:tgtEl>
                                        <p:attrNameLst>
                                          <p:attrName>ppt_w</p:attrName>
                                        </p:attrNameLst>
                                      </p:cBhvr>
                                      <p:tavLst>
                                        <p:tav tm="0">
                                          <p:val>
                                            <p:strVal val="0"/>
                                          </p:val>
                                        </p:tav>
                                        <p:tav tm="100000">
                                          <p:val>
                                            <p:strVal val="#ppt_w"/>
                                          </p:val>
                                        </p:tav>
                                      </p:tavLst>
                                    </p:anim>
                                    <p:anim calcmode="lin" valueType="num">
                                      <p:cBhvr additive="base">
                                        <p:cTn id="12" dur="750"/>
                                        <p:tgtEl>
                                          <p:spTgt spid="5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4"/>
                                        </p:tgtEl>
                                        <p:attrNameLst>
                                          <p:attrName>style.visibility</p:attrName>
                                        </p:attrNameLst>
                                      </p:cBhvr>
                                      <p:to>
                                        <p:strVal val="visible"/>
                                      </p:to>
                                    </p:set>
                                    <p:anim calcmode="lin" valueType="num">
                                      <p:cBhvr additive="base">
                                        <p:cTn id="15" dur="750"/>
                                        <p:tgtEl>
                                          <p:spTgt spid="554"/>
                                        </p:tgtEl>
                                        <p:attrNameLst>
                                          <p:attrName>ppt_w</p:attrName>
                                        </p:attrNameLst>
                                      </p:cBhvr>
                                      <p:tavLst>
                                        <p:tav tm="0">
                                          <p:val>
                                            <p:strVal val="0"/>
                                          </p:val>
                                        </p:tav>
                                        <p:tav tm="100000">
                                          <p:val>
                                            <p:strVal val="#ppt_w"/>
                                          </p:val>
                                        </p:tav>
                                      </p:tavLst>
                                    </p:anim>
                                    <p:anim calcmode="lin" valueType="num">
                                      <p:cBhvr additive="base">
                                        <p:cTn id="16" dur="750"/>
                                        <p:tgtEl>
                                          <p:spTgt spid="5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48"/>
                                        </p:tgtEl>
                                        <p:attrNameLst>
                                          <p:attrName>style.visibility</p:attrName>
                                        </p:attrNameLst>
                                      </p:cBhvr>
                                      <p:to>
                                        <p:strVal val="visible"/>
                                      </p:to>
                                    </p:set>
                                    <p:anim calcmode="lin" valueType="num">
                                      <p:cBhvr additive="base">
                                        <p:cTn id="19" dur="750"/>
                                        <p:tgtEl>
                                          <p:spTgt spid="548"/>
                                        </p:tgtEl>
                                        <p:attrNameLst>
                                          <p:attrName>ppt_w</p:attrName>
                                        </p:attrNameLst>
                                      </p:cBhvr>
                                      <p:tavLst>
                                        <p:tav tm="0">
                                          <p:val>
                                            <p:strVal val="0"/>
                                          </p:val>
                                        </p:tav>
                                        <p:tav tm="100000">
                                          <p:val>
                                            <p:strVal val="#ppt_w"/>
                                          </p:val>
                                        </p:tav>
                                      </p:tavLst>
                                    </p:anim>
                                    <p:anim calcmode="lin" valueType="num">
                                      <p:cBhvr additive="base">
                                        <p:cTn id="20" dur="750"/>
                                        <p:tgtEl>
                                          <p:spTgt spid="54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 calcmode="lin" valueType="num">
                                      <p:cBhvr additive="base">
                                        <p:cTn id="23" dur="750"/>
                                        <p:tgtEl>
                                          <p:spTgt spid="551"/>
                                        </p:tgtEl>
                                        <p:attrNameLst>
                                          <p:attrName>ppt_w</p:attrName>
                                        </p:attrNameLst>
                                      </p:cBhvr>
                                      <p:tavLst>
                                        <p:tav tm="0">
                                          <p:val>
                                            <p:strVal val="0"/>
                                          </p:val>
                                        </p:tav>
                                        <p:tav tm="100000">
                                          <p:val>
                                            <p:strVal val="#ppt_w"/>
                                          </p:val>
                                        </p:tav>
                                      </p:tavLst>
                                    </p:anim>
                                    <p:anim calcmode="lin" valueType="num">
                                      <p:cBhvr additive="base">
                                        <p:cTn id="24" dur="750"/>
                                        <p:tgtEl>
                                          <p:spTgt spid="5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5"/>
                                        </p:tgtEl>
                                        <p:attrNameLst>
                                          <p:attrName>style.visibility</p:attrName>
                                        </p:attrNameLst>
                                      </p:cBhvr>
                                      <p:to>
                                        <p:strVal val="visible"/>
                                      </p:to>
                                    </p:set>
                                    <p:anim calcmode="lin" valueType="num">
                                      <p:cBhvr additive="base">
                                        <p:cTn id="27" dur="750"/>
                                        <p:tgtEl>
                                          <p:spTgt spid="545"/>
                                        </p:tgtEl>
                                        <p:attrNameLst>
                                          <p:attrName>ppt_w</p:attrName>
                                        </p:attrNameLst>
                                      </p:cBhvr>
                                      <p:tavLst>
                                        <p:tav tm="0">
                                          <p:val>
                                            <p:strVal val="0"/>
                                          </p:val>
                                        </p:tav>
                                        <p:tav tm="100000">
                                          <p:val>
                                            <p:strVal val="#ppt_w"/>
                                          </p:val>
                                        </p:tav>
                                      </p:tavLst>
                                    </p:anim>
                                    <p:anim calcmode="lin" valueType="num">
                                      <p:cBhvr additive="base">
                                        <p:cTn id="28" dur="750"/>
                                        <p:tgtEl>
                                          <p:spTgt spid="54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750"/>
                                        <p:tgtEl>
                                          <p:spTgt spid="542"/>
                                        </p:tgtEl>
                                        <p:attrNameLst>
                                          <p:attrName>ppt_w</p:attrName>
                                        </p:attrNameLst>
                                      </p:cBhvr>
                                      <p:tavLst>
                                        <p:tav tm="0">
                                          <p:val>
                                            <p:strVal val="0"/>
                                          </p:val>
                                        </p:tav>
                                        <p:tav tm="100000">
                                          <p:val>
                                            <p:strVal val="#ppt_w"/>
                                          </p:val>
                                        </p:tav>
                                      </p:tavLst>
                                    </p:anim>
                                    <p:anim calcmode="lin" valueType="num">
                                      <p:cBhvr additive="base">
                                        <p:cTn id="32" dur="750"/>
                                        <p:tgtEl>
                                          <p:spTgt spid="54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 calcmode="lin" valueType="num">
                                      <p:cBhvr additive="base">
                                        <p:cTn id="35" dur="750"/>
                                        <p:tgtEl>
                                          <p:spTgt spid="536"/>
                                        </p:tgtEl>
                                        <p:attrNameLst>
                                          <p:attrName>ppt_w</p:attrName>
                                        </p:attrNameLst>
                                      </p:cBhvr>
                                      <p:tavLst>
                                        <p:tav tm="0">
                                          <p:val>
                                            <p:strVal val="0"/>
                                          </p:val>
                                        </p:tav>
                                        <p:tav tm="100000">
                                          <p:val>
                                            <p:strVal val="#ppt_w"/>
                                          </p:val>
                                        </p:tav>
                                      </p:tavLst>
                                    </p:anim>
                                    <p:anim calcmode="lin" valueType="num">
                                      <p:cBhvr additive="base">
                                        <p:cTn id="36" dur="750"/>
                                        <p:tgtEl>
                                          <p:spTgt spid="53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39"/>
                                        </p:tgtEl>
                                        <p:attrNameLst>
                                          <p:attrName>style.visibility</p:attrName>
                                        </p:attrNameLst>
                                      </p:cBhvr>
                                      <p:to>
                                        <p:strVal val="visible"/>
                                      </p:to>
                                    </p:set>
                                    <p:anim calcmode="lin" valueType="num">
                                      <p:cBhvr additive="base">
                                        <p:cTn id="39" dur="750"/>
                                        <p:tgtEl>
                                          <p:spTgt spid="539"/>
                                        </p:tgtEl>
                                        <p:attrNameLst>
                                          <p:attrName>ppt_w</p:attrName>
                                        </p:attrNameLst>
                                      </p:cBhvr>
                                      <p:tavLst>
                                        <p:tav tm="0">
                                          <p:val>
                                            <p:strVal val="0"/>
                                          </p:val>
                                        </p:tav>
                                        <p:tav tm="100000">
                                          <p:val>
                                            <p:strVal val="#ppt_w"/>
                                          </p:val>
                                        </p:tav>
                                      </p:tavLst>
                                    </p:anim>
                                    <p:anim calcmode="lin" valueType="num">
                                      <p:cBhvr additive="base">
                                        <p:cTn id="40" dur="750"/>
                                        <p:tgtEl>
                                          <p:spTgt spid="53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33"/>
                                        </p:tgtEl>
                                        <p:attrNameLst>
                                          <p:attrName>style.visibility</p:attrName>
                                        </p:attrNameLst>
                                      </p:cBhvr>
                                      <p:to>
                                        <p:strVal val="visible"/>
                                      </p:to>
                                    </p:set>
                                    <p:anim calcmode="lin" valueType="num">
                                      <p:cBhvr additive="base">
                                        <p:cTn id="43" dur="750"/>
                                        <p:tgtEl>
                                          <p:spTgt spid="533"/>
                                        </p:tgtEl>
                                        <p:attrNameLst>
                                          <p:attrName>ppt_w</p:attrName>
                                        </p:attrNameLst>
                                      </p:cBhvr>
                                      <p:tavLst>
                                        <p:tav tm="0">
                                          <p:val>
                                            <p:strVal val="0"/>
                                          </p:val>
                                        </p:tav>
                                        <p:tav tm="100000">
                                          <p:val>
                                            <p:strVal val="#ppt_w"/>
                                          </p:val>
                                        </p:tav>
                                      </p:tavLst>
                                    </p:anim>
                                    <p:anim calcmode="lin" valueType="num">
                                      <p:cBhvr additive="base">
                                        <p:cTn id="44" dur="750"/>
                                        <p:tgtEl>
                                          <p:spTgt spid="533"/>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anim calcmode="lin" valueType="num">
                                      <p:cBhvr additive="base">
                                        <p:cTn id="47" dur="750"/>
                                        <p:tgtEl>
                                          <p:spTgt spid="530"/>
                                        </p:tgtEl>
                                        <p:attrNameLst>
                                          <p:attrName>ppt_w</p:attrName>
                                        </p:attrNameLst>
                                      </p:cBhvr>
                                      <p:tavLst>
                                        <p:tav tm="0">
                                          <p:val>
                                            <p:strVal val="0"/>
                                          </p:val>
                                        </p:tav>
                                        <p:tav tm="100000">
                                          <p:val>
                                            <p:strVal val="#ppt_w"/>
                                          </p:val>
                                        </p:tav>
                                      </p:tavLst>
                                    </p:anim>
                                    <p:anim calcmode="lin" valueType="num">
                                      <p:cBhvr additive="base">
                                        <p:cTn id="48" dur="750"/>
                                        <p:tgtEl>
                                          <p:spTgt spid="530"/>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66"/>
                                        </p:tgtEl>
                                        <p:attrNameLst>
                                          <p:attrName>style.visibility</p:attrName>
                                        </p:attrNameLst>
                                      </p:cBhvr>
                                      <p:to>
                                        <p:strVal val="visible"/>
                                      </p:to>
                                    </p:set>
                                    <p:animEffect transition="in" filter="fade">
                                      <p:cBhvr>
                                        <p:cTn id="52" dur="1000"/>
                                        <p:tgtEl>
                                          <p:spTgt spid="566"/>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additive="base">
                                        <p:cTn id="56" dur="750"/>
                                        <p:tgtEl>
                                          <p:spTgt spid="560"/>
                                        </p:tgtEl>
                                        <p:attrNameLst>
                                          <p:attrName>ppt_w</p:attrName>
                                        </p:attrNameLst>
                                      </p:cBhvr>
                                      <p:tavLst>
                                        <p:tav tm="0">
                                          <p:val>
                                            <p:strVal val="0"/>
                                          </p:val>
                                        </p:tav>
                                        <p:tav tm="100000">
                                          <p:val>
                                            <p:strVal val="#ppt_w"/>
                                          </p:val>
                                        </p:tav>
                                      </p:tavLst>
                                    </p:anim>
                                    <p:anim calcmode="lin" valueType="num">
                                      <p:cBhvr additive="base">
                                        <p:cTn id="57" dur="750"/>
                                        <p:tgtEl>
                                          <p:spTgt spid="560"/>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60"/>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64"/>
                                        </p:tgtEl>
                                        <p:attrNameLst>
                                          <p:attrName>style.visibility</p:attrName>
                                        </p:attrNameLst>
                                      </p:cBhvr>
                                      <p:to>
                                        <p:strVal val="visible"/>
                                      </p:to>
                                    </p:set>
                                    <p:animEffect transition="in" filter="fade">
                                      <p:cBhvr>
                                        <p:cTn id="63" dur="500"/>
                                        <p:tgtEl>
                                          <p:spTgt spid="564"/>
                                        </p:tgtEl>
                                      </p:cBhvr>
                                    </p:animEffect>
                                  </p:childTnLst>
                                </p:cTn>
                              </p:par>
                              <p:par>
                                <p:cTn id="64" presetID="10" presetClass="entr" presetSubtype="0" fill="hold" nodeType="withEffect">
                                  <p:stCondLst>
                                    <p:cond delay="1250"/>
                                  </p:stCondLst>
                                  <p:childTnLst>
                                    <p:set>
                                      <p:cBhvr>
                                        <p:cTn id="65" dur="1" fill="hold">
                                          <p:stCondLst>
                                            <p:cond delay="0"/>
                                          </p:stCondLst>
                                        </p:cTn>
                                        <p:tgtEl>
                                          <p:spTgt spid="563"/>
                                        </p:tgtEl>
                                        <p:attrNameLst>
                                          <p:attrName>style.visibility</p:attrName>
                                        </p:attrNameLst>
                                      </p:cBhvr>
                                      <p:to>
                                        <p:strVal val="visible"/>
                                      </p:to>
                                    </p:set>
                                    <p:animEffect transition="in" filter="fade">
                                      <p:cBhvr>
                                        <p:cTn id="66" dur="500"/>
                                        <p:tgtEl>
                                          <p:spTgt spid="563"/>
                                        </p:tgtEl>
                                      </p:cBhvr>
                                    </p:animEffect>
                                  </p:childTnLst>
                                </p:cTn>
                              </p:par>
                              <p:par>
                                <p:cTn id="67" presetID="2" presetClass="entr" presetSubtype="2" fill="hold" nodeType="withEffect">
                                  <p:stCondLst>
                                    <p:cond delay="2250"/>
                                  </p:stCondLst>
                                  <p:childTnLst>
                                    <p:set>
                                      <p:cBhvr>
                                        <p:cTn id="68" dur="1" fill="hold">
                                          <p:stCondLst>
                                            <p:cond delay="0"/>
                                          </p:stCondLst>
                                        </p:cTn>
                                        <p:tgtEl>
                                          <p:spTgt spid="565"/>
                                        </p:tgtEl>
                                        <p:attrNameLst>
                                          <p:attrName>style.visibility</p:attrName>
                                        </p:attrNameLst>
                                      </p:cBhvr>
                                      <p:to>
                                        <p:strVal val="visible"/>
                                      </p:to>
                                    </p:set>
                                    <p:anim calcmode="lin" valueType="num">
                                      <p:cBhvr additive="base">
                                        <p:cTn id="69" dur="1250"/>
                                        <p:tgtEl>
                                          <p:spTgt spid="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962" t="44444" r="6007" b="46901"/>
          <a:stretch/>
        </p:blipFill>
        <p:spPr>
          <a:xfrm>
            <a:off x="1" y="112074"/>
            <a:ext cx="9258300" cy="1365827"/>
          </a:xfrm>
          <a:prstGeom prst="rect">
            <a:avLst/>
          </a:prstGeom>
        </p:spPr>
      </p:pic>
      <p:sp>
        <p:nvSpPr>
          <p:cNvPr id="3" name="TextBox 2"/>
          <p:cNvSpPr txBox="1"/>
          <p:nvPr/>
        </p:nvSpPr>
        <p:spPr>
          <a:xfrm>
            <a:off x="1400633" y="1477901"/>
            <a:ext cx="5896166" cy="2062103"/>
          </a:xfrm>
          <a:prstGeom prst="rect">
            <a:avLst/>
          </a:prstGeom>
          <a:noFill/>
        </p:spPr>
        <p:txBody>
          <a:bodyPr wrap="none" rtlCol="0">
            <a:spAutoFit/>
          </a:bodyPr>
          <a:lstStyle/>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ơng</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đường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rẫy</a:t>
            </a:r>
            <a:r>
              <a:rPr lang="en-US" sz="3200" dirty="0" smtClean="0">
                <a:latin typeface="Times New Roman" panose="02020603050405020304" pitchFamily="18" charset="0"/>
                <a:cs typeface="Times New Roman" panose="02020603050405020304" pitchFamily="18" charset="0"/>
              </a:rPr>
              <a:t>, …..</a:t>
            </a:r>
          </a:p>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Vươn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tay</a:t>
            </a:r>
            <a:r>
              <a:rPr lang="en-US" sz="3200" dirty="0" smtClean="0">
                <a:latin typeface="Times New Roman" panose="02020603050405020304" pitchFamily="18" charset="0"/>
                <a:cs typeface="Times New Roman" panose="02020603050405020304" pitchFamily="18" charset="0"/>
              </a:rPr>
              <a:t> , con  </a:t>
            </a:r>
            <a:r>
              <a:rPr lang="en-US" sz="3200" dirty="0" err="1" smtClean="0">
                <a:latin typeface="Times New Roman" panose="02020603050405020304" pitchFamily="18" charset="0"/>
                <a:cs typeface="Times New Roman" panose="02020603050405020304" pitchFamily="18" charset="0"/>
              </a:rPr>
              <a:t>lươn</a:t>
            </a:r>
            <a:r>
              <a:rPr lang="en-US" sz="3200" dirty="0" smtClean="0">
                <a:latin typeface="Times New Roman" panose="02020603050405020304" pitchFamily="18" charset="0"/>
                <a:cs typeface="Times New Roman" panose="02020603050405020304" pitchFamily="18" charset="0"/>
              </a:rPr>
              <a:t>,……</a:t>
            </a:r>
          </a:p>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Vui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tươi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mười</a:t>
            </a:r>
            <a:r>
              <a:rPr lang="en-US" sz="3200" dirty="0" smtClean="0">
                <a:latin typeface="Times New Roman" panose="02020603050405020304" pitchFamily="18" charset="0"/>
                <a:cs typeface="Times New Roman" panose="02020603050405020304" pitchFamily="18" charset="0"/>
              </a:rPr>
              <a:t>, …..</a:t>
            </a:r>
          </a:p>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ơu</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hươu</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khướu</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7" name="Minus 6"/>
          <p:cNvSpPr/>
          <p:nvPr/>
        </p:nvSpPr>
        <p:spPr>
          <a:xfrm>
            <a:off x="4830018" y="1960148"/>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8" name="Minus 7"/>
          <p:cNvSpPr/>
          <p:nvPr/>
        </p:nvSpPr>
        <p:spPr>
          <a:xfrm>
            <a:off x="3561908" y="2005867"/>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9" name="Minus 8"/>
          <p:cNvSpPr/>
          <p:nvPr/>
        </p:nvSpPr>
        <p:spPr>
          <a:xfrm>
            <a:off x="2801680" y="2460805"/>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0" name="Minus 9"/>
          <p:cNvSpPr/>
          <p:nvPr/>
        </p:nvSpPr>
        <p:spPr>
          <a:xfrm>
            <a:off x="5385633" y="2469775"/>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1" name="Minus 10"/>
          <p:cNvSpPr/>
          <p:nvPr/>
        </p:nvSpPr>
        <p:spPr>
          <a:xfrm>
            <a:off x="3357561" y="2933656"/>
            <a:ext cx="704739" cy="45746"/>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2" name="Minus 11"/>
          <p:cNvSpPr/>
          <p:nvPr/>
        </p:nvSpPr>
        <p:spPr>
          <a:xfrm>
            <a:off x="4830018" y="2945099"/>
            <a:ext cx="786808" cy="68606"/>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3" name="Minus 12"/>
          <p:cNvSpPr/>
          <p:nvPr/>
        </p:nvSpPr>
        <p:spPr>
          <a:xfrm>
            <a:off x="3561908" y="3424729"/>
            <a:ext cx="797440"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4" name="Minus 13"/>
          <p:cNvSpPr/>
          <p:nvPr/>
        </p:nvSpPr>
        <p:spPr>
          <a:xfrm>
            <a:off x="5476113" y="3401869"/>
            <a:ext cx="797440"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2239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85" name="Google Shape;585;p22"/>
          <p:cNvGrpSpPr/>
          <p:nvPr/>
        </p:nvGrpSpPr>
        <p:grpSpPr>
          <a:xfrm>
            <a:off x="2253689" y="1535048"/>
            <a:ext cx="1955429" cy="1333408"/>
            <a:chOff x="2253689" y="1535048"/>
            <a:chExt cx="1955429" cy="1333408"/>
          </a:xfrm>
        </p:grpSpPr>
        <p:sp>
          <p:nvSpPr>
            <p:cNvPr id="586" name="Google Shape;586;p2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87" name="Google Shape;587;p2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88" name="Google Shape;588;p22"/>
          <p:cNvGrpSpPr/>
          <p:nvPr/>
        </p:nvGrpSpPr>
        <p:grpSpPr>
          <a:xfrm>
            <a:off x="3760322" y="3582254"/>
            <a:ext cx="1465034" cy="1349862"/>
            <a:chOff x="3760322" y="3582254"/>
            <a:chExt cx="1465034" cy="1349862"/>
          </a:xfrm>
        </p:grpSpPr>
        <p:sp>
          <p:nvSpPr>
            <p:cNvPr id="589" name="Google Shape;589;p2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0" name="Google Shape;590;p2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1" name="Google Shape;591;p22"/>
          <p:cNvGrpSpPr/>
          <p:nvPr/>
        </p:nvGrpSpPr>
        <p:grpSpPr>
          <a:xfrm>
            <a:off x="6089897" y="3405944"/>
            <a:ext cx="741464" cy="878352"/>
            <a:chOff x="6119714" y="3405944"/>
            <a:chExt cx="741464" cy="878352"/>
          </a:xfrm>
        </p:grpSpPr>
        <p:sp>
          <p:nvSpPr>
            <p:cNvPr id="592" name="Google Shape;592;p2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3" name="Google Shape;593;p2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4" name="Google Shape;594;p22"/>
          <p:cNvGrpSpPr/>
          <p:nvPr/>
        </p:nvGrpSpPr>
        <p:grpSpPr>
          <a:xfrm>
            <a:off x="6378045" y="3998247"/>
            <a:ext cx="767568" cy="484084"/>
            <a:chOff x="6378045" y="3998247"/>
            <a:chExt cx="767568" cy="484084"/>
          </a:xfrm>
        </p:grpSpPr>
        <p:sp>
          <p:nvSpPr>
            <p:cNvPr id="595" name="Google Shape;595;p2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6" name="Google Shape;596;p2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7" name="Google Shape;597;p22"/>
          <p:cNvGrpSpPr/>
          <p:nvPr/>
        </p:nvGrpSpPr>
        <p:grpSpPr>
          <a:xfrm>
            <a:off x="5029754" y="2073115"/>
            <a:ext cx="598228" cy="850125"/>
            <a:chOff x="5077882" y="2061083"/>
            <a:chExt cx="598228" cy="850125"/>
          </a:xfrm>
        </p:grpSpPr>
        <p:sp>
          <p:nvSpPr>
            <p:cNvPr id="598" name="Google Shape;598;p2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9" name="Google Shape;599;p2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0" name="Google Shape;600;p22"/>
          <p:cNvGrpSpPr/>
          <p:nvPr/>
        </p:nvGrpSpPr>
        <p:grpSpPr>
          <a:xfrm>
            <a:off x="5299207" y="2516037"/>
            <a:ext cx="806538" cy="633648"/>
            <a:chOff x="5299207" y="2540101"/>
            <a:chExt cx="806538" cy="633648"/>
          </a:xfrm>
        </p:grpSpPr>
        <p:sp>
          <p:nvSpPr>
            <p:cNvPr id="601" name="Google Shape;601;p2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2" name="Google Shape;602;p2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3" name="Google Shape;603;p22"/>
          <p:cNvGrpSpPr/>
          <p:nvPr/>
        </p:nvGrpSpPr>
        <p:grpSpPr>
          <a:xfrm>
            <a:off x="7410774" y="1197999"/>
            <a:ext cx="778581" cy="875100"/>
            <a:chOff x="7374678" y="1161903"/>
            <a:chExt cx="778581" cy="875100"/>
          </a:xfrm>
        </p:grpSpPr>
        <p:sp>
          <p:nvSpPr>
            <p:cNvPr id="604" name="Google Shape;604;p2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5" name="Google Shape;605;p2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6" name="Google Shape;606;p22"/>
          <p:cNvGrpSpPr/>
          <p:nvPr/>
        </p:nvGrpSpPr>
        <p:grpSpPr>
          <a:xfrm>
            <a:off x="7025358" y="1209298"/>
            <a:ext cx="538720" cy="795156"/>
            <a:chOff x="7001294" y="1209298"/>
            <a:chExt cx="538720" cy="795156"/>
          </a:xfrm>
        </p:grpSpPr>
        <p:sp>
          <p:nvSpPr>
            <p:cNvPr id="607" name="Google Shape;607;p2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8" name="Google Shape;608;p2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9" name="Google Shape;609;p22"/>
          <p:cNvGrpSpPr/>
          <p:nvPr/>
        </p:nvGrpSpPr>
        <p:grpSpPr>
          <a:xfrm>
            <a:off x="7507360" y="1418371"/>
            <a:ext cx="2289464" cy="1795572"/>
            <a:chOff x="7507360" y="1418371"/>
            <a:chExt cx="2289464" cy="1795572"/>
          </a:xfrm>
        </p:grpSpPr>
        <p:sp>
          <p:nvSpPr>
            <p:cNvPr id="610" name="Google Shape;610;p2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1" name="Google Shape;611;p2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2" name="Google Shape;612;p22"/>
          <p:cNvGrpSpPr/>
          <p:nvPr/>
        </p:nvGrpSpPr>
        <p:grpSpPr>
          <a:xfrm rot="2799594" flipH="1">
            <a:off x="5077585" y="-4173"/>
            <a:ext cx="1296742" cy="2117363"/>
            <a:chOff x="1279516" y="-3525500"/>
            <a:chExt cx="1296742" cy="2550422"/>
          </a:xfrm>
        </p:grpSpPr>
        <p:sp>
          <p:nvSpPr>
            <p:cNvPr id="613" name="Google Shape;613;p2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4" name="Google Shape;614;p2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5" name="Google Shape;615;p22"/>
          <p:cNvGrpSpPr/>
          <p:nvPr/>
        </p:nvGrpSpPr>
        <p:grpSpPr>
          <a:xfrm>
            <a:off x="-599090" y="-78586"/>
            <a:ext cx="5213131" cy="4808241"/>
            <a:chOff x="1001374" y="-370703"/>
            <a:chExt cx="6695744" cy="6175701"/>
          </a:xfrm>
        </p:grpSpPr>
        <p:pic>
          <p:nvPicPr>
            <p:cNvPr id="616" name="Google Shape;616;p2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17" name="Google Shape;617;p2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18" name="Google Shape;618;p22"/>
          <p:cNvSpPr txBox="1"/>
          <p:nvPr/>
        </p:nvSpPr>
        <p:spPr>
          <a:xfrm>
            <a:off x="295280" y="1855270"/>
            <a:ext cx="3588404"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smtClean="0">
                <a:solidFill>
                  <a:srgbClr val="0070C0"/>
                </a:solidFill>
                <a:latin typeface="Arial Rounded"/>
                <a:ea typeface="Arial Rounded"/>
                <a:cs typeface="Arial Rounded"/>
                <a:sym typeface="Arial Rounded"/>
              </a:rPr>
              <a:t>Hát</a:t>
            </a:r>
            <a:r>
              <a:rPr lang="en-US" sz="4400" b="1" dirty="0" smtClean="0">
                <a:solidFill>
                  <a:srgbClr val="0070C0"/>
                </a:solidFill>
                <a:latin typeface="Arial Rounded"/>
                <a:ea typeface="Arial Rounded"/>
                <a:cs typeface="Arial Rounded"/>
                <a:sym typeface="Arial Rounded"/>
              </a:rPr>
              <a:t>, </a:t>
            </a:r>
            <a:endParaRPr lang="en-US" sz="4400" b="1" dirty="0">
              <a:solidFill>
                <a:srgbClr val="0070C0"/>
              </a:solidFill>
              <a:latin typeface="Arial Rounded"/>
              <a:ea typeface="Arial Rounded"/>
              <a:cs typeface="Arial Rounded"/>
              <a:sym typeface="Arial Rounded"/>
            </a:endParaRPr>
          </a:p>
          <a:p>
            <a:pPr marL="0" marR="0" lvl="0" indent="0" algn="ctr" rtl="0">
              <a:spcBef>
                <a:spcPts val="0"/>
              </a:spcBef>
              <a:spcAft>
                <a:spcPts val="0"/>
              </a:spcAft>
              <a:buNone/>
            </a:pPr>
            <a:r>
              <a:rPr lang="en-US" sz="4400" b="1" dirty="0" err="1" smtClean="0">
                <a:solidFill>
                  <a:srgbClr val="0070C0"/>
                </a:solidFill>
                <a:latin typeface="Arial Rounded"/>
                <a:ea typeface="Arial Rounded"/>
                <a:cs typeface="Arial Rounded"/>
                <a:sym typeface="Arial Rounded"/>
              </a:rPr>
              <a:t>Đọc</a:t>
            </a:r>
            <a:r>
              <a:rPr lang="en-US" sz="4400" b="1" dirty="0" smtClean="0">
                <a:solidFill>
                  <a:srgbClr val="0070C0"/>
                </a:solidFill>
                <a:latin typeface="Arial Rounded"/>
                <a:ea typeface="Arial Rounded"/>
                <a:cs typeface="Arial Rounded"/>
                <a:sym typeface="Arial Rounded"/>
              </a:rPr>
              <a:t> </a:t>
            </a:r>
            <a:r>
              <a:rPr lang="en-US" sz="4400" b="1" dirty="0" err="1" smtClean="0">
                <a:solidFill>
                  <a:srgbClr val="0070C0"/>
                </a:solidFill>
                <a:latin typeface="Arial Rounded"/>
                <a:ea typeface="Arial Rounded"/>
                <a:cs typeface="Arial Rounded"/>
                <a:sym typeface="Arial Rounded"/>
              </a:rPr>
              <a:t>thơ</a:t>
            </a:r>
            <a:endParaRPr sz="4400" b="1" dirty="0">
              <a:solidFill>
                <a:srgbClr val="0070C0"/>
              </a:solidFill>
              <a:latin typeface="Arial Rounded"/>
              <a:ea typeface="Arial Rounded"/>
              <a:cs typeface="Arial Rounded"/>
              <a:sym typeface="Arial Rounded"/>
            </a:endParaRPr>
          </a:p>
        </p:txBody>
      </p:sp>
      <p:sp>
        <p:nvSpPr>
          <p:cNvPr id="619" name="Google Shape;619;p22"/>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9</a:t>
            </a:r>
            <a:endParaRPr sz="5400" b="1">
              <a:solidFill>
                <a:srgbClr val="0070C0"/>
              </a:solidFill>
              <a:latin typeface="Arial Rounded"/>
              <a:ea typeface="Arial Rounded"/>
              <a:cs typeface="Arial Rounded"/>
              <a:sym typeface="Arial Rounded"/>
            </a:endParaRPr>
          </a:p>
        </p:txBody>
      </p:sp>
      <p:pic>
        <p:nvPicPr>
          <p:cNvPr id="620" name="Google Shape;620;p2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21" name="Google Shape;621;p2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12"/>
                                        </p:tgtEl>
                                        <p:attrNameLst>
                                          <p:attrName>style.visibility</p:attrName>
                                        </p:attrNameLst>
                                      </p:cBhvr>
                                      <p:to>
                                        <p:strVal val="visible"/>
                                      </p:to>
                                    </p:set>
                                    <p:anim calcmode="lin" valueType="num">
                                      <p:cBhvr additive="base">
                                        <p:cTn id="11" dur="750"/>
                                        <p:tgtEl>
                                          <p:spTgt spid="612"/>
                                        </p:tgtEl>
                                        <p:attrNameLst>
                                          <p:attrName>ppt_w</p:attrName>
                                        </p:attrNameLst>
                                      </p:cBhvr>
                                      <p:tavLst>
                                        <p:tav tm="0">
                                          <p:val>
                                            <p:strVal val="0"/>
                                          </p:val>
                                        </p:tav>
                                        <p:tav tm="100000">
                                          <p:val>
                                            <p:strVal val="#ppt_w"/>
                                          </p:val>
                                        </p:tav>
                                      </p:tavLst>
                                    </p:anim>
                                    <p:anim calcmode="lin" valueType="num">
                                      <p:cBhvr additive="base">
                                        <p:cTn id="12" dur="750"/>
                                        <p:tgtEl>
                                          <p:spTgt spid="6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09"/>
                                        </p:tgtEl>
                                        <p:attrNameLst>
                                          <p:attrName>style.visibility</p:attrName>
                                        </p:attrNameLst>
                                      </p:cBhvr>
                                      <p:to>
                                        <p:strVal val="visible"/>
                                      </p:to>
                                    </p:set>
                                    <p:anim calcmode="lin" valueType="num">
                                      <p:cBhvr additive="base">
                                        <p:cTn id="15" dur="750"/>
                                        <p:tgtEl>
                                          <p:spTgt spid="609"/>
                                        </p:tgtEl>
                                        <p:attrNameLst>
                                          <p:attrName>ppt_w</p:attrName>
                                        </p:attrNameLst>
                                      </p:cBhvr>
                                      <p:tavLst>
                                        <p:tav tm="0">
                                          <p:val>
                                            <p:strVal val="0"/>
                                          </p:val>
                                        </p:tav>
                                        <p:tav tm="100000">
                                          <p:val>
                                            <p:strVal val="#ppt_w"/>
                                          </p:val>
                                        </p:tav>
                                      </p:tavLst>
                                    </p:anim>
                                    <p:anim calcmode="lin" valueType="num">
                                      <p:cBhvr additive="base">
                                        <p:cTn id="16" dur="750"/>
                                        <p:tgtEl>
                                          <p:spTgt spid="60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anim calcmode="lin" valueType="num">
                                      <p:cBhvr additive="base">
                                        <p:cTn id="19" dur="750"/>
                                        <p:tgtEl>
                                          <p:spTgt spid="603"/>
                                        </p:tgtEl>
                                        <p:attrNameLst>
                                          <p:attrName>ppt_w</p:attrName>
                                        </p:attrNameLst>
                                      </p:cBhvr>
                                      <p:tavLst>
                                        <p:tav tm="0">
                                          <p:val>
                                            <p:strVal val="0"/>
                                          </p:val>
                                        </p:tav>
                                        <p:tav tm="100000">
                                          <p:val>
                                            <p:strVal val="#ppt_w"/>
                                          </p:val>
                                        </p:tav>
                                      </p:tavLst>
                                    </p:anim>
                                    <p:anim calcmode="lin" valueType="num">
                                      <p:cBhvr additive="base">
                                        <p:cTn id="20" dur="750"/>
                                        <p:tgtEl>
                                          <p:spTgt spid="6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 calcmode="lin" valueType="num">
                                      <p:cBhvr additive="base">
                                        <p:cTn id="23" dur="750"/>
                                        <p:tgtEl>
                                          <p:spTgt spid="606"/>
                                        </p:tgtEl>
                                        <p:attrNameLst>
                                          <p:attrName>ppt_w</p:attrName>
                                        </p:attrNameLst>
                                      </p:cBhvr>
                                      <p:tavLst>
                                        <p:tav tm="0">
                                          <p:val>
                                            <p:strVal val="0"/>
                                          </p:val>
                                        </p:tav>
                                        <p:tav tm="100000">
                                          <p:val>
                                            <p:strVal val="#ppt_w"/>
                                          </p:val>
                                        </p:tav>
                                      </p:tavLst>
                                    </p:anim>
                                    <p:anim calcmode="lin" valueType="num">
                                      <p:cBhvr additive="base">
                                        <p:cTn id="24" dur="750"/>
                                        <p:tgtEl>
                                          <p:spTgt spid="60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0"/>
                                        </p:tgtEl>
                                        <p:attrNameLst>
                                          <p:attrName>style.visibility</p:attrName>
                                        </p:attrNameLst>
                                      </p:cBhvr>
                                      <p:to>
                                        <p:strVal val="visible"/>
                                      </p:to>
                                    </p:set>
                                    <p:anim calcmode="lin" valueType="num">
                                      <p:cBhvr additive="base">
                                        <p:cTn id="27" dur="750"/>
                                        <p:tgtEl>
                                          <p:spTgt spid="600"/>
                                        </p:tgtEl>
                                        <p:attrNameLst>
                                          <p:attrName>ppt_w</p:attrName>
                                        </p:attrNameLst>
                                      </p:cBhvr>
                                      <p:tavLst>
                                        <p:tav tm="0">
                                          <p:val>
                                            <p:strVal val="0"/>
                                          </p:val>
                                        </p:tav>
                                        <p:tav tm="100000">
                                          <p:val>
                                            <p:strVal val="#ppt_w"/>
                                          </p:val>
                                        </p:tav>
                                      </p:tavLst>
                                    </p:anim>
                                    <p:anim calcmode="lin" valueType="num">
                                      <p:cBhvr additive="base">
                                        <p:cTn id="28" dur="750"/>
                                        <p:tgtEl>
                                          <p:spTgt spid="60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7"/>
                                        </p:tgtEl>
                                        <p:attrNameLst>
                                          <p:attrName>style.visibility</p:attrName>
                                        </p:attrNameLst>
                                      </p:cBhvr>
                                      <p:to>
                                        <p:strVal val="visible"/>
                                      </p:to>
                                    </p:set>
                                    <p:anim calcmode="lin" valueType="num">
                                      <p:cBhvr additive="base">
                                        <p:cTn id="31" dur="750"/>
                                        <p:tgtEl>
                                          <p:spTgt spid="597"/>
                                        </p:tgtEl>
                                        <p:attrNameLst>
                                          <p:attrName>ppt_w</p:attrName>
                                        </p:attrNameLst>
                                      </p:cBhvr>
                                      <p:tavLst>
                                        <p:tav tm="0">
                                          <p:val>
                                            <p:strVal val="0"/>
                                          </p:val>
                                        </p:tav>
                                        <p:tav tm="100000">
                                          <p:val>
                                            <p:strVal val="#ppt_w"/>
                                          </p:val>
                                        </p:tav>
                                      </p:tavLst>
                                    </p:anim>
                                    <p:anim calcmode="lin" valueType="num">
                                      <p:cBhvr additive="base">
                                        <p:cTn id="32" dur="750"/>
                                        <p:tgtEl>
                                          <p:spTgt spid="59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91"/>
                                        </p:tgtEl>
                                        <p:attrNameLst>
                                          <p:attrName>style.visibility</p:attrName>
                                        </p:attrNameLst>
                                      </p:cBhvr>
                                      <p:to>
                                        <p:strVal val="visible"/>
                                      </p:to>
                                    </p:set>
                                    <p:anim calcmode="lin" valueType="num">
                                      <p:cBhvr additive="base">
                                        <p:cTn id="35" dur="750"/>
                                        <p:tgtEl>
                                          <p:spTgt spid="591"/>
                                        </p:tgtEl>
                                        <p:attrNameLst>
                                          <p:attrName>ppt_w</p:attrName>
                                        </p:attrNameLst>
                                      </p:cBhvr>
                                      <p:tavLst>
                                        <p:tav tm="0">
                                          <p:val>
                                            <p:strVal val="0"/>
                                          </p:val>
                                        </p:tav>
                                        <p:tav tm="100000">
                                          <p:val>
                                            <p:strVal val="#ppt_w"/>
                                          </p:val>
                                        </p:tav>
                                      </p:tavLst>
                                    </p:anim>
                                    <p:anim calcmode="lin" valueType="num">
                                      <p:cBhvr additive="base">
                                        <p:cTn id="36" dur="750"/>
                                        <p:tgtEl>
                                          <p:spTgt spid="59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750"/>
                                        <p:tgtEl>
                                          <p:spTgt spid="594"/>
                                        </p:tgtEl>
                                        <p:attrNameLst>
                                          <p:attrName>ppt_w</p:attrName>
                                        </p:attrNameLst>
                                      </p:cBhvr>
                                      <p:tavLst>
                                        <p:tav tm="0">
                                          <p:val>
                                            <p:strVal val="0"/>
                                          </p:val>
                                        </p:tav>
                                        <p:tav tm="100000">
                                          <p:val>
                                            <p:strVal val="#ppt_w"/>
                                          </p:val>
                                        </p:tav>
                                      </p:tavLst>
                                    </p:anim>
                                    <p:anim calcmode="lin" valueType="num">
                                      <p:cBhvr additive="base">
                                        <p:cTn id="40" dur="750"/>
                                        <p:tgtEl>
                                          <p:spTgt spid="59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88"/>
                                        </p:tgtEl>
                                        <p:attrNameLst>
                                          <p:attrName>style.visibility</p:attrName>
                                        </p:attrNameLst>
                                      </p:cBhvr>
                                      <p:to>
                                        <p:strVal val="visible"/>
                                      </p:to>
                                    </p:set>
                                    <p:anim calcmode="lin" valueType="num">
                                      <p:cBhvr additive="base">
                                        <p:cTn id="43" dur="750"/>
                                        <p:tgtEl>
                                          <p:spTgt spid="588"/>
                                        </p:tgtEl>
                                        <p:attrNameLst>
                                          <p:attrName>ppt_w</p:attrName>
                                        </p:attrNameLst>
                                      </p:cBhvr>
                                      <p:tavLst>
                                        <p:tav tm="0">
                                          <p:val>
                                            <p:strVal val="0"/>
                                          </p:val>
                                        </p:tav>
                                        <p:tav tm="100000">
                                          <p:val>
                                            <p:strVal val="#ppt_w"/>
                                          </p:val>
                                        </p:tav>
                                      </p:tavLst>
                                    </p:anim>
                                    <p:anim calcmode="lin" valueType="num">
                                      <p:cBhvr additive="base">
                                        <p:cTn id="44" dur="750"/>
                                        <p:tgtEl>
                                          <p:spTgt spid="58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85"/>
                                        </p:tgtEl>
                                        <p:attrNameLst>
                                          <p:attrName>style.visibility</p:attrName>
                                        </p:attrNameLst>
                                      </p:cBhvr>
                                      <p:to>
                                        <p:strVal val="visible"/>
                                      </p:to>
                                    </p:set>
                                    <p:anim calcmode="lin" valueType="num">
                                      <p:cBhvr additive="base">
                                        <p:cTn id="47" dur="750"/>
                                        <p:tgtEl>
                                          <p:spTgt spid="585"/>
                                        </p:tgtEl>
                                        <p:attrNameLst>
                                          <p:attrName>ppt_w</p:attrName>
                                        </p:attrNameLst>
                                      </p:cBhvr>
                                      <p:tavLst>
                                        <p:tav tm="0">
                                          <p:val>
                                            <p:strVal val="0"/>
                                          </p:val>
                                        </p:tav>
                                        <p:tav tm="100000">
                                          <p:val>
                                            <p:strVal val="#ppt_w"/>
                                          </p:val>
                                        </p:tav>
                                      </p:tavLst>
                                    </p:anim>
                                    <p:anim calcmode="lin" valueType="num">
                                      <p:cBhvr additive="base">
                                        <p:cTn id="48" dur="750"/>
                                        <p:tgtEl>
                                          <p:spTgt spid="585"/>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21"/>
                                        </p:tgtEl>
                                        <p:attrNameLst>
                                          <p:attrName>style.visibility</p:attrName>
                                        </p:attrNameLst>
                                      </p:cBhvr>
                                      <p:to>
                                        <p:strVal val="visible"/>
                                      </p:to>
                                    </p:set>
                                    <p:animEffect transition="in" filter="fade">
                                      <p:cBhvr>
                                        <p:cTn id="52" dur="1000"/>
                                        <p:tgtEl>
                                          <p:spTgt spid="621"/>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15"/>
                                        </p:tgtEl>
                                        <p:attrNameLst>
                                          <p:attrName>style.visibility</p:attrName>
                                        </p:attrNameLst>
                                      </p:cBhvr>
                                      <p:to>
                                        <p:strVal val="visible"/>
                                      </p:to>
                                    </p:set>
                                    <p:anim calcmode="lin" valueType="num">
                                      <p:cBhvr additive="base">
                                        <p:cTn id="56" dur="750"/>
                                        <p:tgtEl>
                                          <p:spTgt spid="615"/>
                                        </p:tgtEl>
                                        <p:attrNameLst>
                                          <p:attrName>ppt_w</p:attrName>
                                        </p:attrNameLst>
                                      </p:cBhvr>
                                      <p:tavLst>
                                        <p:tav tm="0">
                                          <p:val>
                                            <p:strVal val="0"/>
                                          </p:val>
                                        </p:tav>
                                        <p:tav tm="100000">
                                          <p:val>
                                            <p:strVal val="#ppt_w"/>
                                          </p:val>
                                        </p:tav>
                                      </p:tavLst>
                                    </p:anim>
                                    <p:anim calcmode="lin" valueType="num">
                                      <p:cBhvr additive="base">
                                        <p:cTn id="57" dur="750"/>
                                        <p:tgtEl>
                                          <p:spTgt spid="615"/>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15"/>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19"/>
                                        </p:tgtEl>
                                        <p:attrNameLst>
                                          <p:attrName>style.visibility</p:attrName>
                                        </p:attrNameLst>
                                      </p:cBhvr>
                                      <p:to>
                                        <p:strVal val="visible"/>
                                      </p:to>
                                    </p:set>
                                    <p:animEffect transition="in" filter="fade">
                                      <p:cBhvr>
                                        <p:cTn id="63" dur="500"/>
                                        <p:tgtEl>
                                          <p:spTgt spid="619"/>
                                        </p:tgtEl>
                                      </p:cBhvr>
                                    </p:animEffect>
                                  </p:childTnLst>
                                </p:cTn>
                              </p:par>
                              <p:par>
                                <p:cTn id="64" presetID="10" presetClass="entr" presetSubtype="0" fill="hold" nodeType="withEffect">
                                  <p:stCondLst>
                                    <p:cond delay="1250"/>
                                  </p:stCondLst>
                                  <p:childTnLst>
                                    <p:set>
                                      <p:cBhvr>
                                        <p:cTn id="65" dur="1" fill="hold">
                                          <p:stCondLst>
                                            <p:cond delay="0"/>
                                          </p:stCondLst>
                                        </p:cTn>
                                        <p:tgtEl>
                                          <p:spTgt spid="618"/>
                                        </p:tgtEl>
                                        <p:attrNameLst>
                                          <p:attrName>style.visibility</p:attrName>
                                        </p:attrNameLst>
                                      </p:cBhvr>
                                      <p:to>
                                        <p:strVal val="visible"/>
                                      </p:to>
                                    </p:set>
                                    <p:animEffect transition="in" filter="fade">
                                      <p:cBhvr>
                                        <p:cTn id="66" dur="500"/>
                                        <p:tgtEl>
                                          <p:spTgt spid="618"/>
                                        </p:tgtEl>
                                      </p:cBhvr>
                                    </p:animEffect>
                                  </p:childTnLst>
                                </p:cTn>
                              </p:par>
                              <p:par>
                                <p:cTn id="67" presetID="2" presetClass="entr" presetSubtype="2" fill="hold" nodeType="withEffect">
                                  <p:stCondLst>
                                    <p:cond delay="2250"/>
                                  </p:stCondLst>
                                  <p:childTnLst>
                                    <p:set>
                                      <p:cBhvr>
                                        <p:cTn id="68" dur="1" fill="hold">
                                          <p:stCondLst>
                                            <p:cond delay="0"/>
                                          </p:stCondLst>
                                        </p:cTn>
                                        <p:tgtEl>
                                          <p:spTgt spid="620"/>
                                        </p:tgtEl>
                                        <p:attrNameLst>
                                          <p:attrName>style.visibility</p:attrName>
                                        </p:attrNameLst>
                                      </p:cBhvr>
                                      <p:to>
                                        <p:strVal val="visible"/>
                                      </p:to>
                                    </p:set>
                                    <p:anim calcmode="lin" valueType="num">
                                      <p:cBhvr additive="base">
                                        <p:cTn id="69" dur="1250"/>
                                        <p:tgtEl>
                                          <p:spTgt spid="6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007" t="51930" r="9290" b="8071"/>
          <a:stretch/>
        </p:blipFill>
        <p:spPr>
          <a:xfrm>
            <a:off x="1" y="52978"/>
            <a:ext cx="9247908" cy="5090522"/>
          </a:xfrm>
          <a:prstGeom prst="rect">
            <a:avLst/>
          </a:prstGeom>
        </p:spPr>
      </p:pic>
    </p:spTree>
    <p:extLst>
      <p:ext uri="{BB962C8B-B14F-4D97-AF65-F5344CB8AC3E}">
        <p14:creationId xmlns:p14="http://schemas.microsoft.com/office/powerpoint/2010/main" val="26024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007" t="51930" r="9290" b="8071"/>
          <a:stretch/>
        </p:blipFill>
        <p:spPr>
          <a:xfrm>
            <a:off x="0" y="0"/>
            <a:ext cx="9144000" cy="5143500"/>
          </a:xfrm>
          <a:prstGeom prst="rect">
            <a:avLst/>
          </a:prstGeom>
        </p:spPr>
      </p:pic>
      <p:pic>
        <p:nvPicPr>
          <p:cNvPr id="3" name="Ngày Đầu Tiên Đi Học - Bé Trúc Tiên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73351270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with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Củng cố</a:t>
            </a:r>
            <a:endParaRPr sz="4400" b="1">
              <a:solidFill>
                <a:srgbClr val="0070C0"/>
              </a:solidFill>
              <a:latin typeface="Arial Rounded"/>
              <a:ea typeface="Arial Rounded"/>
              <a:cs typeface="Arial Rounded"/>
              <a:sym typeface="Arial Rounded"/>
            </a:endParaRPr>
          </a:p>
        </p:txBody>
      </p:sp>
      <p:sp>
        <p:nvSpPr>
          <p:cNvPr id="670" name="Google Shape;670;p24"/>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10</a:t>
            </a:r>
            <a:endParaRPr sz="5400" b="1">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70"/>
                                        </p:tgtEl>
                                        <p:attrNameLst>
                                          <p:attrName>style.visibility</p:attrName>
                                        </p:attrNameLst>
                                      </p:cBhvr>
                                      <p:to>
                                        <p:strVal val="visible"/>
                                      </p:to>
                                    </p:set>
                                    <p:animEffect transition="in" filter="fade">
                                      <p:cBhvr>
                                        <p:cTn id="63" dur="500"/>
                                        <p:tgtEl>
                                          <p:spTgt spid="670"/>
                                        </p:tgtEl>
                                      </p:cBhvr>
                                    </p:animEffect>
                                  </p:childTnLst>
                                </p:cTn>
                              </p:par>
                              <p:par>
                                <p:cTn id="64" presetID="10" presetClass="entr" presetSubtype="0" fill="hold" nodeType="withEffect">
                                  <p:stCondLst>
                                    <p:cond delay="1250"/>
                                  </p:stCondLst>
                                  <p:childTnLst>
                                    <p:set>
                                      <p:cBhvr>
                                        <p:cTn id="65" dur="1" fill="hold">
                                          <p:stCondLst>
                                            <p:cond delay="0"/>
                                          </p:stCondLst>
                                        </p:cTn>
                                        <p:tgtEl>
                                          <p:spTgt spid="669"/>
                                        </p:tgtEl>
                                        <p:attrNameLst>
                                          <p:attrName>style.visibility</p:attrName>
                                        </p:attrNameLst>
                                      </p:cBhvr>
                                      <p:to>
                                        <p:strVal val="visible"/>
                                      </p:to>
                                    </p:set>
                                    <p:animEffect transition="in" filter="fade">
                                      <p:cBhvr>
                                        <p:cTn id="66" dur="500"/>
                                        <p:tgtEl>
                                          <p:spTgt spid="669"/>
                                        </p:tgtEl>
                                      </p:cBhvr>
                                    </p:animEffect>
                                  </p:childTnLst>
                                </p:cTn>
                              </p:par>
                              <p:par>
                                <p:cTn id="67" presetID="2" presetClass="entr" presetSubtype="2" fill="hold" nodeType="withEffect">
                                  <p:stCondLst>
                                    <p:cond delay="2250"/>
                                  </p:stCondLst>
                                  <p:childTnLst>
                                    <p:set>
                                      <p:cBhvr>
                                        <p:cTn id="68" dur="1" fill="hold">
                                          <p:stCondLst>
                                            <p:cond delay="0"/>
                                          </p:stCondLst>
                                        </p:cTn>
                                        <p:tgtEl>
                                          <p:spTgt spid="671"/>
                                        </p:tgtEl>
                                        <p:attrNameLst>
                                          <p:attrName>style.visibility</p:attrName>
                                        </p:attrNameLst>
                                      </p:cBhvr>
                                      <p:to>
                                        <p:strVal val="visible"/>
                                      </p:to>
                                    </p:set>
                                    <p:anim calcmode="lin" valueType="num">
                                      <p:cBhvr additive="base">
                                        <p:cTn id="69"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29" y="166201"/>
            <a:ext cx="3576302" cy="2383816"/>
          </a:xfrm>
          <a:prstGeom prst="rect">
            <a:avLst/>
          </a:prstGeom>
        </p:spPr>
      </p:pic>
      <p:sp>
        <p:nvSpPr>
          <p:cNvPr id="5" name="TextBox 4"/>
          <p:cNvSpPr txBox="1"/>
          <p:nvPr/>
        </p:nvSpPr>
        <p:spPr>
          <a:xfrm>
            <a:off x="1481785" y="1331373"/>
            <a:ext cx="1364476" cy="461665"/>
          </a:xfrm>
          <a:prstGeom prst="rect">
            <a:avLst/>
          </a:prstGeom>
          <a:noFill/>
        </p:spPr>
        <p:txBody>
          <a:bodyPr wrap="non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711530" y="1119679"/>
            <a:ext cx="4740400" cy="415498"/>
          </a:xfrm>
          <a:prstGeom prst="rect">
            <a:avLst/>
          </a:prstGeom>
        </p:spPr>
        <p:txBody>
          <a:bodyPr wrap="none">
            <a:spAutoFit/>
          </a:bodyPr>
          <a:lstStyle/>
          <a:p>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1: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ngõ</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1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p:cNvSpPr/>
          <p:nvPr/>
        </p:nvSpPr>
        <p:spPr>
          <a:xfrm>
            <a:off x="3711530" y="1859298"/>
            <a:ext cx="5312673" cy="510909"/>
          </a:xfrm>
          <a:prstGeom prst="rect">
            <a:avLst/>
          </a:prstGeom>
        </p:spPr>
        <p:txBody>
          <a:bodyPr wrap="none">
            <a:spAutoFit/>
          </a:bodyPr>
          <a:lstStyle/>
          <a:p>
            <a:pPr>
              <a:lnSpc>
                <a:spcPct val="150000"/>
              </a:lnSpc>
            </a:pPr>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2: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ảnh</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mái</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27" y="0"/>
            <a:ext cx="6930737" cy="5143500"/>
          </a:xfrm>
          <a:prstGeom prst="rect">
            <a:avLst/>
          </a:prstGeom>
        </p:spPr>
      </p:pic>
    </p:spTree>
    <p:extLst>
      <p:ext uri="{BB962C8B-B14F-4D97-AF65-F5344CB8AC3E}">
        <p14:creationId xmlns:p14="http://schemas.microsoft.com/office/powerpoint/2010/main" val="3758913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2</a:t>
            </a:r>
            <a:endParaRPr sz="5400" b="1">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5" name="Google Shape;235;p5"/>
          <p:cNvPicPr preferRelativeResize="0"/>
          <p:nvPr/>
        </p:nvPicPr>
        <p:blipFill rotWithShape="1">
          <a:blip r:embed="rId5">
            <a:alphaModFix/>
          </a:blip>
          <a:srcRect/>
          <a:stretch/>
        </p:blipFill>
        <p:spPr>
          <a:xfrm>
            <a:off x="4447082" y="-1105837"/>
            <a:ext cx="609600" cy="609600"/>
          </a:xfrm>
          <a:prstGeom prst="rect">
            <a:avLst/>
          </a:prstGeom>
          <a:noFill/>
          <a:ln>
            <a:noFill/>
          </a:ln>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0859" t="12191" r="8003" b="51234"/>
          <a:stretch/>
        </p:blipFill>
        <p:spPr>
          <a:xfrm>
            <a:off x="561110" y="60428"/>
            <a:ext cx="7720218" cy="4884219"/>
          </a:xfrm>
          <a:prstGeom prst="rect">
            <a:avLst/>
          </a:prstGeom>
        </p:spPr>
      </p:pic>
      <p:sp>
        <p:nvSpPr>
          <p:cNvPr id="5" name="Minus 4"/>
          <p:cNvSpPr/>
          <p:nvPr/>
        </p:nvSpPr>
        <p:spPr>
          <a:xfrm>
            <a:off x="3347081" y="785442"/>
            <a:ext cx="880852" cy="222125"/>
          </a:xfrm>
          <a:prstGeom prst="mathMinus">
            <a:avLst/>
          </a:prstGeom>
          <a:ln w="635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410_20200508101116_toi-di-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8363" y="28690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1682" fill="hold"/>
                                        <p:tgtEl>
                                          <p:spTgt spid="3"/>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41420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2400" b="1" dirty="0" smtClean="0">
              <a:solidFill>
                <a:srgbClr val="F14420"/>
              </a:solidFill>
              <a:latin typeface="Arial Rounded"/>
              <a:ea typeface="Arial Rounded"/>
              <a:cs typeface="Arial Rounded"/>
              <a:sym typeface="Arial Rounded"/>
            </a:endParaRPr>
          </a:p>
          <a:p>
            <a:pPr marL="0" marR="0" lvl="0" indent="0" algn="ctr" rtl="0">
              <a:spcBef>
                <a:spcPts val="0"/>
              </a:spcBef>
              <a:spcAft>
                <a:spcPts val="0"/>
              </a:spcAft>
              <a:buNone/>
            </a:pPr>
            <a:r>
              <a:rPr lang="en-US" sz="2400" b="1" dirty="0" err="1" smtClean="0">
                <a:solidFill>
                  <a:srgbClr val="F14420"/>
                </a:solidFill>
                <a:latin typeface="Arial Rounded"/>
                <a:ea typeface="Arial Rounded"/>
                <a:cs typeface="Arial Rounded"/>
                <a:sym typeface="Arial Rounded"/>
              </a:rPr>
              <a:t>Tôi</a:t>
            </a:r>
            <a:r>
              <a:rPr lang="en-US" sz="2400" b="1" dirty="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Một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buổi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mai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mẹ</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âu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yếm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nắm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dẫn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trên</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làng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dài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và</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hẹp</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đã</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nhưng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tự</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nhiên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thấy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Cảnh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vật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xung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quanh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Hôm</a:t>
            </a:r>
            <a:r>
              <a:rPr lang="en-US" sz="2400" dirty="0" smtClean="0">
                <a:solidFill>
                  <a:srgbClr val="679C31"/>
                </a:solidFill>
                <a:latin typeface="Arial Rounded"/>
                <a:ea typeface="Arial Rounded"/>
                <a:cs typeface="Arial Rounded"/>
                <a:sym typeface="Arial Rounded"/>
              </a:rPr>
              <a:t> nay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học</a:t>
            </a:r>
            <a:r>
              <a:rPr lang="en-US" sz="2400" dirty="0" smtClean="0">
                <a:solidFill>
                  <a:srgbClr val="679C31"/>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cậu</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học</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trò</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mới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nép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thân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Thầy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giáo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trẻ</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gương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mặt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hiền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từ</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đón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vào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lớp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bàn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ghế</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chỗ</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nhận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là</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vật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riêng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của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mình</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chưa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quen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biết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không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xa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nào</a:t>
            </a:r>
            <a:r>
              <a:rPr lang="en-US" sz="2400" dirty="0" smtClean="0">
                <a:solidFill>
                  <a:schemeClr val="accent1">
                    <a:lumMod val="75000"/>
                  </a:schemeClr>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 Theo </a:t>
            </a:r>
            <a:r>
              <a:rPr lang="en-US" sz="2400" dirty="0" err="1" smtClean="0">
                <a:solidFill>
                  <a:srgbClr val="679C31"/>
                </a:solidFill>
                <a:latin typeface="Arial Rounded"/>
                <a:ea typeface="Arial Rounded"/>
                <a:cs typeface="Arial Rounded"/>
                <a:sym typeface="Arial Rounded"/>
              </a:rPr>
              <a:t>Thanh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Tịnh</a:t>
            </a:r>
            <a:r>
              <a:rPr lang="en-US" sz="2400" dirty="0" smtClean="0">
                <a:solidFill>
                  <a:srgbClr val="679C31"/>
                </a:solidFill>
                <a:latin typeface="Arial Rounded"/>
                <a:ea typeface="Arial Rounded"/>
                <a:cs typeface="Arial Rounded"/>
                <a:sym typeface="Arial Rounded"/>
              </a:rPr>
              <a:t> )                                           </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endParaRPr sz="2400" dirty="0">
              <a:solidFill>
                <a:srgbClr val="F14420"/>
              </a:solidFill>
              <a:latin typeface="Arial Rounded"/>
              <a:ea typeface="Arial Rounded"/>
              <a:cs typeface="Arial Rounded"/>
              <a:sym typeface="Arial Rounded"/>
            </a:endParaRPr>
          </a:p>
        </p:txBody>
      </p:sp>
      <p:sp>
        <p:nvSpPr>
          <p:cNvPr id="241" name="Google Shape;241;p6"/>
          <p:cNvSpPr/>
          <p:nvPr/>
        </p:nvSpPr>
        <p:spPr>
          <a:xfrm>
            <a:off x="871871" y="72143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242" name="Google Shape;242;p6"/>
          <p:cNvSpPr/>
          <p:nvPr/>
        </p:nvSpPr>
        <p:spPr>
          <a:xfrm>
            <a:off x="3513747" y="1015063"/>
            <a:ext cx="372140"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243" name="Google Shape;243;p6"/>
          <p:cNvSpPr/>
          <p:nvPr/>
        </p:nvSpPr>
        <p:spPr>
          <a:xfrm>
            <a:off x="5138027" y="1439599"/>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3</a:t>
            </a:r>
            <a:endParaRPr sz="2400" b="1" dirty="0">
              <a:solidFill>
                <a:schemeClr val="lt1"/>
              </a:solidFill>
              <a:latin typeface="Times New Roman"/>
              <a:ea typeface="Times New Roman"/>
              <a:cs typeface="Times New Roman"/>
              <a:sym typeface="Times New Roman"/>
            </a:endParaRPr>
          </a:p>
        </p:txBody>
      </p:sp>
      <p:sp>
        <p:nvSpPr>
          <p:cNvPr id="244" name="Google Shape;244;p6"/>
          <p:cNvSpPr/>
          <p:nvPr/>
        </p:nvSpPr>
        <p:spPr>
          <a:xfrm>
            <a:off x="2527674" y="18326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4</a:t>
            </a:r>
            <a:endParaRPr sz="2400" b="1" dirty="0">
              <a:solidFill>
                <a:schemeClr val="lt1"/>
              </a:solidFill>
              <a:latin typeface="Times New Roman"/>
              <a:ea typeface="Times New Roman"/>
              <a:cs typeface="Times New Roman"/>
              <a:sym typeface="Times New Roman"/>
            </a:endParaRPr>
          </a:p>
        </p:txBody>
      </p:sp>
      <p:sp>
        <p:nvSpPr>
          <p:cNvPr id="245" name="Google Shape;245;p6"/>
          <p:cNvSpPr/>
          <p:nvPr/>
        </p:nvSpPr>
        <p:spPr>
          <a:xfrm>
            <a:off x="627323" y="218352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5</a:t>
            </a:r>
            <a:endParaRPr sz="2400" b="1" dirty="0">
              <a:solidFill>
                <a:schemeClr val="lt1"/>
              </a:solidFill>
              <a:latin typeface="Times New Roman"/>
              <a:ea typeface="Times New Roman"/>
              <a:cs typeface="Times New Roman"/>
              <a:sym typeface="Times New Roman"/>
            </a:endParaRPr>
          </a:p>
        </p:txBody>
      </p:sp>
      <p:sp>
        <p:nvSpPr>
          <p:cNvPr id="246" name="Google Shape;246;p6"/>
          <p:cNvSpPr/>
          <p:nvPr/>
        </p:nvSpPr>
        <p:spPr>
          <a:xfrm>
            <a:off x="1977659" y="2563296"/>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6</a:t>
            </a:r>
            <a:endParaRPr sz="2400" b="1" dirty="0">
              <a:solidFill>
                <a:schemeClr val="lt1"/>
              </a:solidFill>
              <a:latin typeface="Times New Roman"/>
              <a:ea typeface="Times New Roman"/>
              <a:cs typeface="Times New Roman"/>
              <a:sym typeface="Times New Roman"/>
            </a:endParaRPr>
          </a:p>
        </p:txBody>
      </p:sp>
      <p:sp>
        <p:nvSpPr>
          <p:cNvPr id="247" name="Google Shape;247;p6"/>
          <p:cNvSpPr/>
          <p:nvPr/>
        </p:nvSpPr>
        <p:spPr>
          <a:xfrm>
            <a:off x="1952392" y="294431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7</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2527673" y="3280735"/>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8</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barn(inVertic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barn(inVertical)">
                                      <p:cBhvr>
                                        <p:cTn id="17" dur="500"/>
                                        <p:tgtEl>
                                          <p:spTgt spid="2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3"/>
                                        </p:tgtEl>
                                        <p:attrNameLst>
                                          <p:attrName>style.visibility</p:attrName>
                                        </p:attrNameLst>
                                      </p:cBhvr>
                                      <p:to>
                                        <p:strVal val="visible"/>
                                      </p:to>
                                    </p:set>
                                    <p:animEffect transition="in" filter="wipe(down)">
                                      <p:cBhvr>
                                        <p:cTn id="22" dur="500"/>
                                        <p:tgtEl>
                                          <p:spTgt spid="2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
                                        </p:tgtEl>
                                        <p:attrNameLst>
                                          <p:attrName>style.visibility</p:attrName>
                                        </p:attrNameLst>
                                      </p:cBhvr>
                                      <p:to>
                                        <p:strVal val="visible"/>
                                      </p:to>
                                    </p:set>
                                    <p:animEffect transition="in" filter="fade">
                                      <p:cBhvr>
                                        <p:cTn id="27" dur="500"/>
                                        <p:tgtEl>
                                          <p:spTgt spid="24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fade">
                                      <p:cBhvr>
                                        <p:cTn id="32" dur="1000"/>
                                        <p:tgtEl>
                                          <p:spTgt spid="245"/>
                                        </p:tgtEl>
                                      </p:cBhvr>
                                    </p:animEffect>
                                    <p:anim calcmode="lin" valueType="num">
                                      <p:cBhvr>
                                        <p:cTn id="33" dur="1000" fill="hold"/>
                                        <p:tgtEl>
                                          <p:spTgt spid="245"/>
                                        </p:tgtEl>
                                        <p:attrNameLst>
                                          <p:attrName>ppt_x</p:attrName>
                                        </p:attrNameLst>
                                      </p:cBhvr>
                                      <p:tavLst>
                                        <p:tav tm="0">
                                          <p:val>
                                            <p:strVal val="#ppt_x"/>
                                          </p:val>
                                        </p:tav>
                                        <p:tav tm="100000">
                                          <p:val>
                                            <p:strVal val="#ppt_x"/>
                                          </p:val>
                                        </p:tav>
                                      </p:tavLst>
                                    </p:anim>
                                    <p:anim calcmode="lin" valueType="num">
                                      <p:cBhvr>
                                        <p:cTn id="34" dur="1000" fill="hold"/>
                                        <p:tgtEl>
                                          <p:spTgt spid="24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6"/>
                                        </p:tgtEl>
                                        <p:attrNameLst>
                                          <p:attrName>style.visibility</p:attrName>
                                        </p:attrNameLst>
                                      </p:cBhvr>
                                      <p:to>
                                        <p:strVal val="visible"/>
                                      </p:to>
                                    </p:set>
                                    <p:animEffect transition="in" filter="barn(inVertical)">
                                      <p:cBhvr>
                                        <p:cTn id="39" dur="500"/>
                                        <p:tgtEl>
                                          <p:spTgt spid="24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47"/>
                                        </p:tgtEl>
                                        <p:attrNameLst>
                                          <p:attrName>style.visibility</p:attrName>
                                        </p:attrNameLst>
                                      </p:cBhvr>
                                      <p:to>
                                        <p:strVal val="visible"/>
                                      </p:to>
                                    </p:set>
                                    <p:animEffect transition="in" filter="barn(inVertical)">
                                      <p:cBhvr>
                                        <p:cTn id="44" dur="500"/>
                                        <p:tgtEl>
                                          <p:spTgt spid="24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p:bldP spid="242" grpId="0" animBg="1"/>
      <p:bldP spid="243" grpId="0" animBg="1"/>
      <p:bldP spid="244" grpId="0" animBg="1"/>
      <p:bldP spid="245" grpId="0" animBg="1"/>
      <p:bldP spid="246" grpId="0" animBg="1"/>
      <p:bldP spid="24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60782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endParaRPr lang="en-US" sz="2600" b="1" dirty="0" smtClean="0">
              <a:solidFill>
                <a:srgbClr val="F14420"/>
              </a:solidFill>
              <a:latin typeface="Arial Rounded"/>
              <a:ea typeface="Arial Rounded"/>
              <a:cs typeface="Arial Rounded"/>
              <a:sym typeface="Arial Rounded"/>
            </a:endParaRP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Một</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buổi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mai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mẹ</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âu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yếm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nắm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tay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dẫn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trên</a:t>
            </a:r>
            <a:r>
              <a:rPr lang="en-US" sz="2600" b="1" dirty="0" smtClean="0">
                <a:solidFill>
                  <a:srgbClr val="679C31"/>
                </a:solidFill>
                <a:latin typeface="Arial Rounded"/>
                <a:ea typeface="Arial Rounded"/>
                <a:cs typeface="Arial Rounded"/>
                <a:sym typeface="Arial Rounded"/>
              </a:rPr>
              <a:t> 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làng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dài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và</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hẹp</a:t>
            </a:r>
            <a:r>
              <a:rPr lang="en-US" sz="2600" b="1" dirty="0" smtClean="0">
                <a:solidFill>
                  <a:srgbClr val="679C31"/>
                </a:solidFill>
                <a:latin typeface="Arial Rounded"/>
                <a:ea typeface="Arial Rounded"/>
                <a:cs typeface="Arial Rounded"/>
                <a:sym typeface="Arial Rounded"/>
              </a:rPr>
              <a:t>.   </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đã</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nhiều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nhưng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tự</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nhiên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thấy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a:t>
            </a:r>
            <a:r>
              <a:rPr lang="en-US" sz="2600" b="1" dirty="0" smtClean="0">
                <a:solidFill>
                  <a:srgbClr val="679C31"/>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Tôi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nhìn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ngồi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bên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người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chưa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quen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biết</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nhưng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không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thấy</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xa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lạ</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chút</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nào</a:t>
            </a:r>
            <a:r>
              <a:rPr lang="en-US" sz="2600" b="1" dirty="0" smtClean="0">
                <a:solidFill>
                  <a:schemeClr val="accent1">
                    <a:lumMod val="75000"/>
                  </a:schemeClr>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000" b="1" dirty="0" smtClean="0">
                <a:solidFill>
                  <a:srgbClr val="679C31"/>
                </a:solidFill>
                <a:latin typeface="Arial Rounded"/>
                <a:ea typeface="Arial Rounded"/>
                <a:cs typeface="Arial Rounded"/>
                <a:sym typeface="Arial Rounded"/>
              </a:rPr>
              <a:t>( Theo </a:t>
            </a:r>
            <a:r>
              <a:rPr lang="en-US" sz="2000" b="1" dirty="0" err="1" smtClean="0">
                <a:solidFill>
                  <a:srgbClr val="679C31"/>
                </a:solidFill>
                <a:latin typeface="Arial Rounded"/>
                <a:ea typeface="Arial Rounded"/>
                <a:cs typeface="Arial Rounded"/>
                <a:sym typeface="Arial Rounded"/>
              </a:rPr>
              <a:t>Thanh</a:t>
            </a:r>
            <a:r>
              <a:rPr lang="en-US" sz="2000" b="1" dirty="0" smtClean="0">
                <a:solidFill>
                  <a:srgbClr val="679C31"/>
                </a:solidFill>
                <a:latin typeface="Arial Rounded"/>
                <a:ea typeface="Arial Rounded"/>
                <a:cs typeface="Arial Rounded"/>
                <a:sym typeface="Arial Rounded"/>
              </a:rPr>
              <a:t> </a:t>
            </a:r>
            <a:r>
              <a:rPr lang="en-US" sz="2000" b="1" dirty="0" err="1" smtClean="0">
                <a:solidFill>
                  <a:srgbClr val="679C31"/>
                </a:solidFill>
                <a:latin typeface="Arial Rounded"/>
                <a:ea typeface="Arial Rounded"/>
                <a:cs typeface="Arial Rounded"/>
                <a:sym typeface="Arial Rounded"/>
              </a:rPr>
              <a:t>Tịnh</a:t>
            </a:r>
            <a:r>
              <a:rPr lang="en-US" sz="2000" b="1" dirty="0" smtClean="0">
                <a:solidFill>
                  <a:srgbClr val="679C31"/>
                </a:solidFill>
                <a:latin typeface="Arial Rounded"/>
                <a:ea typeface="Arial Rounded"/>
                <a:cs typeface="Arial Rounded"/>
                <a:sym typeface="Arial Rounded"/>
              </a:rPr>
              <a:t> )                                           </a:t>
            </a:r>
            <a:endParaRPr sz="2000" b="1" dirty="0"/>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endParaRPr sz="2600" b="1" dirty="0">
              <a:solidFill>
                <a:srgbClr val="F14420"/>
              </a:solidFill>
              <a:latin typeface="Arial Rounded"/>
              <a:ea typeface="Arial Rounded"/>
              <a:cs typeface="Arial Rounded"/>
              <a:sym typeface="Arial Rounded"/>
            </a:endParaRPr>
          </a:p>
        </p:txBody>
      </p:sp>
      <p:cxnSp>
        <p:nvCxnSpPr>
          <p:cNvPr id="11" name="Straight Connector 10"/>
          <p:cNvCxnSpPr/>
          <p:nvPr/>
        </p:nvCxnSpPr>
        <p:spPr>
          <a:xfrm flipV="1">
            <a:off x="3137779"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988494"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712016" y="134796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32283" y="196544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169886" y="195851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92267" y="3103220"/>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83068" y="375977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 name="Rectangle 1"/>
          <p:cNvSpPr/>
          <p:nvPr/>
        </p:nvSpPr>
        <p:spPr>
          <a:xfrm>
            <a:off x="0" y="-99687"/>
            <a:ext cx="8959065" cy="4893647"/>
          </a:xfrm>
          <a:prstGeom prst="rect">
            <a:avLst/>
          </a:prstGeom>
        </p:spPr>
        <p:txBody>
          <a:bodyPr wrap="square">
            <a:spAutoFit/>
          </a:bodyPr>
          <a:lstStyle/>
          <a:p>
            <a:pPr lvl="0" algn="ctr"/>
            <a:endParaRPr lang="vi-VN" sz="2400" b="1" dirty="0">
              <a:solidFill>
                <a:srgbClr val="F14420"/>
              </a:solidFill>
              <a:latin typeface="Arial Rounded"/>
              <a:ea typeface="Arial Rounded"/>
              <a:cs typeface="Arial Rounded"/>
              <a:sym typeface="Arial Rounded"/>
            </a:endParaRPr>
          </a:p>
          <a:p>
            <a:pPr lvl="0" algn="ctr"/>
            <a:r>
              <a:rPr lang="vi-VN" sz="2400" b="1" dirty="0">
                <a:solidFill>
                  <a:srgbClr val="F14420"/>
                </a:solidFill>
                <a:latin typeface="Arial Rounded"/>
                <a:ea typeface="Arial Rounded"/>
                <a:cs typeface="Arial Rounded"/>
                <a:sym typeface="Arial Rounded"/>
              </a:rPr>
              <a:t>Tôi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lang="vi-VN" sz="2400" dirty="0"/>
          </a:p>
          <a:p>
            <a:pPr lvl="0"/>
            <a:r>
              <a:rPr lang="vi-VN" sz="2400" dirty="0">
                <a:solidFill>
                  <a:srgbClr val="679C31"/>
                </a:solidFill>
                <a:latin typeface="Arial Rounded"/>
                <a:ea typeface="Arial Rounded"/>
                <a:cs typeface="Arial Rounded"/>
                <a:sym typeface="Arial Rounded"/>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p>
          <a:p>
            <a:pPr lvl="0"/>
            <a:r>
              <a:rPr lang="vi-VN" sz="2400" dirty="0">
                <a:solidFill>
                  <a:srgbClr val="679C31"/>
                </a:solidFill>
                <a:latin typeface="Arial Rounded"/>
                <a:ea typeface="Arial Rounded"/>
                <a:cs typeface="Arial Rounded"/>
                <a:sym typeface="Arial Rounded"/>
              </a:rPr>
              <a:t>     </a:t>
            </a:r>
            <a:r>
              <a:rPr lang="vi-VN" sz="2400" dirty="0">
                <a:solidFill>
                  <a:schemeClr val="accent1">
                    <a:lumMod val="75000"/>
                  </a:schemeClr>
                </a:solidFill>
                <a:latin typeface="Arial Rounded"/>
                <a:ea typeface="Arial Rounded"/>
                <a:cs typeface="Arial Rounded"/>
                <a:sym typeface="Arial Rounded"/>
              </a:rPr>
              <a:t>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a:p>
            <a:pPr lvl="0"/>
            <a:r>
              <a:rPr lang="vi-VN" sz="2400" dirty="0">
                <a:solidFill>
                  <a:srgbClr val="679C31"/>
                </a:solidFill>
                <a:latin typeface="Arial Rounded"/>
                <a:ea typeface="Arial Rounded"/>
                <a:cs typeface="Arial Rounded"/>
                <a:sym typeface="Arial Rounded"/>
              </a:rPr>
              <a:t>						( Theo Thanh Tịnh )                                           </a:t>
            </a:r>
            <a:endParaRPr lang="vi-VN" sz="2400" dirty="0"/>
          </a:p>
          <a:p>
            <a:pPr lvl="0"/>
            <a:r>
              <a:rPr lang="vi-VN" sz="2400" dirty="0">
                <a:solidFill>
                  <a:srgbClr val="679C31"/>
                </a:solidFill>
                <a:latin typeface="Arial Rounded"/>
                <a:ea typeface="Arial Rounded"/>
                <a:cs typeface="Arial Rounded"/>
                <a:sym typeface="Arial Rounded"/>
              </a:rPr>
              <a:t>                                                        </a:t>
            </a:r>
            <a:endParaRPr lang="vi-VN" sz="2400" dirty="0">
              <a:solidFill>
                <a:srgbClr val="F14420"/>
              </a:solidFill>
              <a:latin typeface="Arial Rounded"/>
              <a:ea typeface="Arial Rounded"/>
              <a:cs typeface="Arial Rounded"/>
              <a:sym typeface="Arial Rounded"/>
            </a:endParaRPr>
          </a:p>
        </p:txBody>
      </p:sp>
      <p:sp>
        <p:nvSpPr>
          <p:cNvPr id="7" name="Google Shape;253;p7"/>
          <p:cNvSpPr/>
          <p:nvPr/>
        </p:nvSpPr>
        <p:spPr>
          <a:xfrm>
            <a:off x="616688" y="679268"/>
            <a:ext cx="361507" cy="318672"/>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1</a:t>
            </a:r>
            <a:endParaRPr sz="2400" b="1">
              <a:solidFill>
                <a:schemeClr val="lt1"/>
              </a:solidFill>
              <a:latin typeface="Times New Roman"/>
              <a:ea typeface="Times New Roman"/>
              <a:cs typeface="Times New Roman"/>
              <a:sym typeface="Times New Roman"/>
            </a:endParaRPr>
          </a:p>
        </p:txBody>
      </p:sp>
      <p:sp>
        <p:nvSpPr>
          <p:cNvPr id="8" name="Google Shape;254;p7"/>
          <p:cNvSpPr/>
          <p:nvPr/>
        </p:nvSpPr>
        <p:spPr>
          <a:xfrm>
            <a:off x="42532" y="2180565"/>
            <a:ext cx="361507" cy="31187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TotalTime>
  <Words>349</Words>
  <Application>Microsoft Office PowerPoint</Application>
  <PresentationFormat>On-screen Show (16:9)</PresentationFormat>
  <Paragraphs>85</Paragraphs>
  <Slides>28</Slides>
  <Notes>23</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SimSun</vt:lpstr>
      <vt:lpstr>Arial</vt:lpstr>
      <vt:lpstr>Arial Rounded</vt:lpstr>
      <vt:lpstr>Arial-Rounded</vt:lpstr>
      <vt:lpstr>Calibri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Thảo Phương Nguyễn</cp:lastModifiedBy>
  <cp:revision>21</cp:revision>
  <dcterms:created xsi:type="dcterms:W3CDTF">2020-08-13T09:19:08Z</dcterms:created>
  <dcterms:modified xsi:type="dcterms:W3CDTF">2020-09-13T04:04:14Z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