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79" r:id="rId6"/>
    <p:sldId id="287" r:id="rId7"/>
    <p:sldId id="289" r:id="rId8"/>
    <p:sldId id="292" r:id="rId9"/>
    <p:sldId id="280" r:id="rId10"/>
    <p:sldId id="265" r:id="rId11"/>
    <p:sldId id="266" r:id="rId12"/>
    <p:sldId id="268" r:id="rId13"/>
    <p:sldId id="270" r:id="rId14"/>
    <p:sldId id="271" r:id="rId15"/>
    <p:sldId id="262" r:id="rId16"/>
    <p:sldId id="272" r:id="rId17"/>
    <p:sldId id="273" r:id="rId18"/>
    <p:sldId id="281" r:id="rId19"/>
    <p:sldId id="294" r:id="rId20"/>
    <p:sldId id="263" r:id="rId21"/>
    <p:sldId id="275" r:id="rId22"/>
    <p:sldId id="278" r:id="rId23"/>
    <p:sldId id="277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0000FF"/>
    <a:srgbClr val="FFFF2D"/>
    <a:srgbClr val="FFFF1D"/>
    <a:srgbClr val="EAEAEA"/>
    <a:srgbClr val="E4E4E4"/>
    <a:srgbClr val="E8E8E8"/>
    <a:srgbClr val="DBDBDB"/>
    <a:srgbClr val="DDDDDD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4660"/>
  </p:normalViewPr>
  <p:slideViewPr>
    <p:cSldViewPr>
      <p:cViewPr varScale="1">
        <p:scale>
          <a:sx n="83" d="100"/>
          <a:sy n="83" d="100"/>
        </p:scale>
        <p:origin x="15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181.photobucket.com/albums/x204/nguyenhuongthachthao/Blue%20beer%20wallpaper/1178508017.jpg" TargetMode="External"/><Relationship Id="rId7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361210993514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0" descr="Copy of 4657b97a329df775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768" y="5054600"/>
            <a:ext cx="9144000" cy="19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Text Box 5"/>
          <p:cNvSpPr txBox="1">
            <a:spLocks noChangeArrowheads="1"/>
          </p:cNvSpPr>
          <p:nvPr/>
        </p:nvSpPr>
        <p:spPr bwMode="auto">
          <a:xfrm>
            <a:off x="200910" y="1524000"/>
            <a:ext cx="8775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smtClean="0">
                <a:solidFill>
                  <a:srgbClr val="7030A0"/>
                </a:solidFill>
              </a:rPr>
              <a:t>TẬP ĐỌC</a:t>
            </a:r>
            <a:endParaRPr lang="en-US" altLang="en-US" sz="3600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3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22"/>
    </mc:Choice>
    <mc:Fallback xmlns="">
      <p:transition spd="slow" advTm="9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05" y="12855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04109" y="2212031"/>
            <a:ext cx="4819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2743199"/>
            <a:ext cx="51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Administrator\Desktop\giáo án lớp 1\ANH SGK MOI 20 - 21\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67" y="3204864"/>
            <a:ext cx="8787570" cy="311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0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số khó khăn của các gia đình khi lắp đặt thang m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308588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32" y="1600200"/>
            <a:ext cx="8747680" cy="16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9149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EAEA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41085" y="1447800"/>
            <a:ext cx="4267200" cy="35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385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6250" y="123285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SGK-TV" pitchFamily="2" charset="0"/>
                <a:cs typeface="Arial-SGK-TV" pitchFamily="2" charset="0"/>
              </a:rPr>
              <a:t>1. Tô</a:t>
            </a:r>
            <a:endParaRPr lang="en-US" sz="28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6" y="2057400"/>
            <a:ext cx="8747680" cy="822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3" y="3070034"/>
            <a:ext cx="8747680" cy="828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0840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1344994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2600" dirty="0" smtClean="0">
                <a:latin typeface="Arial-SGK-TV" pitchFamily="2" charset="0"/>
                <a:cs typeface="Arial-SGK-TV" pitchFamily="2" charset="0"/>
              </a:rPr>
              <a:t>. Viết câu trả lời cho câu hỏi a ở mục 3 (SGK trang 5) </a:t>
            </a:r>
            <a:endParaRPr lang="en-US" sz="2600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37" y="1981200"/>
            <a:ext cx="8747680" cy="1619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794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5600" y="2475958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0574" y="1631814"/>
            <a:ext cx="6629400" cy="523220"/>
          </a:xfrm>
          <a:prstGeom prst="rect">
            <a:avLst/>
          </a:prstGeom>
          <a:solidFill>
            <a:srgbClr val="FFFF2D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667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……..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17722" y="1577685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uồn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35825" y="1624698"/>
            <a:ext cx="104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3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1597 L -0.13802 0.16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40130" y="1383702"/>
            <a:ext cx="78228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4. Viết câu hoàn thiện ở mục 5 (SGK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16)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83161"/>
            <a:ext cx="8741355" cy="1677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72730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giáo án lớp 1\ANH SGK MOI 20 - 21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46" y="914400"/>
            <a:ext cx="845845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52400"/>
            <a:ext cx="723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0" y="173687"/>
            <a:ext cx="1045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3717" y="163083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599" y="218503"/>
            <a:ext cx="1981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4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2 -0.01597 L -0.13802 0.16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7224" y="250567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1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8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228600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4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9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-76200"/>
            <a:ext cx="28373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NGHE VIẾT</a:t>
            </a:r>
            <a:endParaRPr lang="en-US" sz="3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istrator\Desktop\giáo án lớp 1\ANH SGK MOI 20 - 21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9349"/>
            <a:ext cx="8637359" cy="605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07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 dir="d"/>
      </p:transition>
    </mc:Choice>
    <mc:Fallback xmlns="">
      <p:transition spd="slow">
        <p:wipe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1672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oăc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oac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uơ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ưa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1466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90600" y="304800"/>
            <a:ext cx="7239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istrator\Desktop\giáo án lớp 1\ANH SGK MOI 20 - 21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686800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6092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ANH SGK MOI 20 - 21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91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92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690441"/>
            <a:ext cx="38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con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590800" y="3795415"/>
            <a:ext cx="1143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5800" y="3048000"/>
            <a:ext cx="9267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105400" y="3469511"/>
            <a:ext cx="13239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4360743" y="4876800"/>
            <a:ext cx="9094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8353" y="4423675"/>
            <a:ext cx="759773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huơ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vòi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vòng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pPr algn="just"/>
            <a:r>
              <a:rPr lang="en-US" sz="2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(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i="1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300" i="1" dirty="0" smtClean="0">
                <a:latin typeface="Times New Roman" pitchFamily="18" charset="0"/>
                <a:cs typeface="Times New Roman" pitchFamily="18" charset="0"/>
              </a:rPr>
              <a:t>)  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353" y="1579424"/>
            <a:ext cx="78693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nay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con,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bã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mừng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rốt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Gấu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ngoạm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nải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nâu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mục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ngúc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ngoắc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đuôi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”.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Vẹt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mỏ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khoằm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thay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300" dirty="0" smtClean="0">
                <a:latin typeface="Arial-SGK-TV" pitchFamily="2" charset="0"/>
                <a:cs typeface="Arial-SGK-TV" pitchFamily="2" charset="0"/>
              </a:rPr>
              <a:t>. 	</a:t>
            </a:r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990906" y="3429000"/>
            <a:ext cx="135218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82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71800" y="458167"/>
            <a:ext cx="3879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800" b="1" dirty="0" smtClean="0">
                <a:latin typeface="Arial-SGK-TV" pitchFamily="2" charset="0"/>
                <a:cs typeface="Arial-SGK-TV" pitchFamily="2" charset="0"/>
              </a:rPr>
              <a:t> con</a:t>
            </a:r>
            <a:endParaRPr lang="en-US" sz="2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255" y="991896"/>
            <a:ext cx="757572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</a:t>
            </a:r>
            <a:r>
              <a:rPr lang="en-US" sz="2400" dirty="0" err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Hôm</a:t>
            </a:r>
            <a:r>
              <a:rPr lang="en-US" sz="2400" dirty="0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nay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nhưng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ốm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Đang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buồn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bỗng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mừng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sinh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nhật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Thỏ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rốt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Gấu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đen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ngoạm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nguyên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nải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Khỉ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sóc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nâu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tặng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mục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“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ngúc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ngoắc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đuôi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”.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Vẹt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mỏ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khoằm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thay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chúc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tốt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255" y="4038600"/>
            <a:ext cx="77100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3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Voi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ơi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vui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huơ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vòi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mấy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vòng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cảm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ơn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300" dirty="0" err="1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300" dirty="0" smtClean="0">
                <a:solidFill>
                  <a:srgbClr val="C00000"/>
                </a:solidFill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880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362200"/>
            <a:ext cx="2384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2424" y="1255551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vẹt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khoằm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026" y="2542079"/>
            <a:ext cx="6958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026" y="3927074"/>
            <a:ext cx="78891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10398" y="381000"/>
            <a:ext cx="30598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36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7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4" descr="117850801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Pla019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81000" y="1752600"/>
            <a:ext cx="8458200" cy="22860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spc="64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P001 4 hàng"/>
              </a:rPr>
              <a:t>Nghỉ giữa tiết</a:t>
            </a:r>
          </a:p>
        </p:txBody>
      </p:sp>
      <p:pic>
        <p:nvPicPr>
          <p:cNvPr id="73735" name="Picture 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371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52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47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0" name="Picture 12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1" name="Picture 13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38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2" name="Picture 14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990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3" name="Picture 15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16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4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5" name="Picture 17" descr="Picture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57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-244475"/>
            <a:ext cx="152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7" descr="Bellco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68275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211609"/>
      </p:ext>
    </p:extLst>
  </p:cSld>
  <p:clrMapOvr>
    <a:masterClrMapping/>
  </p:clrMapOvr>
  <p:transition spd="slow">
    <p:wheel spokes="8"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424</Words>
  <Application>Microsoft Office PowerPoint</Application>
  <PresentationFormat>On-screen Show (4:3)</PresentationFormat>
  <Paragraphs>40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Arial-SGK-TV</vt:lpstr>
      <vt:lpstr>Calibri</vt:lpstr>
      <vt:lpstr>HP001 4 hàng</vt:lpstr>
      <vt:lpstr>Times New Roman</vt:lpstr>
      <vt:lpstr>Office Theme</vt:lpstr>
      <vt:lpstr>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</dc:title>
  <dc:creator>Administrator</dc:creator>
  <cp:lastModifiedBy>MyPC</cp:lastModifiedBy>
  <cp:revision>85</cp:revision>
  <dcterms:created xsi:type="dcterms:W3CDTF">2006-08-16T00:00:00Z</dcterms:created>
  <dcterms:modified xsi:type="dcterms:W3CDTF">2021-03-15T16:45:17Z</dcterms:modified>
</cp:coreProperties>
</file>