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11" r:id="rId3"/>
    <p:sldId id="277" r:id="rId4"/>
    <p:sldId id="259" r:id="rId5"/>
    <p:sldId id="260" r:id="rId6"/>
    <p:sldId id="303" r:id="rId7"/>
    <p:sldId id="263" r:id="rId8"/>
    <p:sldId id="265" r:id="rId9"/>
    <p:sldId id="270" r:id="rId10"/>
    <p:sldId id="317" r:id="rId11"/>
    <p:sldId id="276" r:id="rId12"/>
    <p:sldId id="319" r:id="rId13"/>
    <p:sldId id="321" r:id="rId14"/>
    <p:sldId id="328" r:id="rId15"/>
    <p:sldId id="327" r:id="rId16"/>
    <p:sldId id="278" r:id="rId17"/>
    <p:sldId id="280" r:id="rId18"/>
    <p:sldId id="316" r:id="rId19"/>
    <p:sldId id="284" r:id="rId20"/>
    <p:sldId id="285" r:id="rId21"/>
    <p:sldId id="287" r:id="rId22"/>
    <p:sldId id="322" r:id="rId23"/>
    <p:sldId id="323" r:id="rId24"/>
    <p:sldId id="291" r:id="rId25"/>
    <p:sldId id="292" r:id="rId26"/>
    <p:sldId id="294" r:id="rId27"/>
    <p:sldId id="299" r:id="rId28"/>
    <p:sldId id="309" r:id="rId29"/>
    <p:sldId id="310" r:id="rId30"/>
    <p:sldId id="324" r:id="rId31"/>
    <p:sldId id="325" r:id="rId32"/>
    <p:sldId id="305" r:id="rId33"/>
    <p:sldId id="306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7" autoAdjust="0"/>
  </p:normalViewPr>
  <p:slideViewPr>
    <p:cSldViewPr snapToGrid="0">
      <p:cViewPr varScale="1">
        <p:scale>
          <a:sx n="79" d="100"/>
          <a:sy n="79" d="100"/>
        </p:scale>
        <p:origin x="120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06F9-C439-4481-AFCF-7643BC0572CB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A0B-B6F4-4E64-8746-DB65ED2B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77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65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31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0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7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28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7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6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9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0ABA-8707-483E-90E8-6CCD5F1B96D3}" type="datetimeFigureOut">
              <a:rPr lang="en-US" smtClean="0"/>
              <a:t>27/1/2021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Làm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anh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8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81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20202" y="2505670"/>
            <a:ext cx="7515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6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</p:spTree>
    <p:extLst>
      <p:ext uri="{BB962C8B-B14F-4D97-AF65-F5344CB8AC3E}">
        <p14:creationId xmlns:p14="http://schemas.microsoft.com/office/powerpoint/2010/main" val="10780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67480" y="2187085"/>
            <a:ext cx="231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dỗ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</a:rPr>
              <a:t>dành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791519" y="2222255"/>
            <a:ext cx="301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dịu</a:t>
            </a:r>
            <a:r>
              <a:rPr lang="en-US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dàng</a:t>
            </a:r>
            <a:endParaRPr lang="en-US" altLang="en-US" sz="48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095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</p:spTree>
    <p:extLst>
      <p:ext uri="{BB962C8B-B14F-4D97-AF65-F5344CB8AC3E}">
        <p14:creationId xmlns:p14="http://schemas.microsoft.com/office/powerpoint/2010/main" val="35694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81625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95925" y="2933224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9018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04485" y="5951161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16701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63387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650855" y="5914013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76515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1905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02407" y="2588455"/>
            <a:ext cx="77871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7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381625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95925" y="2933224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9018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04485" y="5951161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16701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63387" y="291465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650855" y="5914013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765155" y="5932587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1110" r="22174" b="74245"/>
          <a:stretch/>
        </p:blipFill>
        <p:spPr>
          <a:xfrm>
            <a:off x="0" y="287409"/>
            <a:ext cx="12118485" cy="34107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F6793F-DD04-4160-AD76-308F98731F4C}"/>
              </a:ext>
            </a:extLst>
          </p:cNvPr>
          <p:cNvCxnSpPr>
            <a:cxnSpLocks/>
          </p:cNvCxnSpPr>
          <p:nvPr/>
        </p:nvCxnSpPr>
        <p:spPr>
          <a:xfrm>
            <a:off x="8737600" y="970845"/>
            <a:ext cx="3335729" cy="0"/>
          </a:xfrm>
          <a:prstGeom prst="line">
            <a:avLst/>
          </a:prstGeom>
          <a:ln w="57150">
            <a:solidFill>
              <a:srgbClr val="16AE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571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n 13"/>
          <p:cNvSpPr/>
          <p:nvPr/>
        </p:nvSpPr>
        <p:spPr>
          <a:xfrm>
            <a:off x="1250462" y="-13989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33264" y="414499"/>
            <a:ext cx="1428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524654" y="85605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/>
          <p:cNvSpPr/>
          <p:nvPr/>
        </p:nvSpPr>
        <p:spPr>
          <a:xfrm>
            <a:off x="8784027" y="133861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elp 17">
            <a:hlinkClick r:id="" action="ppaction://noaction" highlightClick="1"/>
          </p:cNvPr>
          <p:cNvSpPr/>
          <p:nvPr/>
        </p:nvSpPr>
        <p:spPr>
          <a:xfrm>
            <a:off x="9635042" y="686330"/>
            <a:ext cx="492416" cy="663829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DDF9389D-53A8-42EF-BF5A-68A75435CC53}"/>
              </a:ext>
            </a:extLst>
          </p:cNvPr>
          <p:cNvSpPr/>
          <p:nvPr/>
        </p:nvSpPr>
        <p:spPr>
          <a:xfrm>
            <a:off x="5524654" y="2772673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F784E6A4-6FAB-49E3-A29E-07887C54109B}"/>
              </a:ext>
            </a:extLst>
          </p:cNvPr>
          <p:cNvSpPr/>
          <p:nvPr/>
        </p:nvSpPr>
        <p:spPr>
          <a:xfrm>
            <a:off x="8828257" y="1902628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CDF1D9C5-E0BA-4B88-9CA5-839FBC94A5E1}"/>
              </a:ext>
            </a:extLst>
          </p:cNvPr>
          <p:cNvSpPr/>
          <p:nvPr/>
        </p:nvSpPr>
        <p:spPr>
          <a:xfrm>
            <a:off x="1250462" y="1902628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A16C46-A2A4-467D-8C2B-FD13E292D9D1}"/>
              </a:ext>
            </a:extLst>
          </p:cNvPr>
          <p:cNvSpPr txBox="1"/>
          <p:nvPr/>
        </p:nvSpPr>
        <p:spPr>
          <a:xfrm>
            <a:off x="1736379" y="2331915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ction Button: Help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C7B8003-5A62-4AC3-B348-CB278B98727C}"/>
              </a:ext>
            </a:extLst>
          </p:cNvPr>
          <p:cNvSpPr/>
          <p:nvPr/>
        </p:nvSpPr>
        <p:spPr>
          <a:xfrm>
            <a:off x="9657157" y="2462213"/>
            <a:ext cx="536645" cy="639143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6">
            <a:extLst>
              <a:ext uri="{FF2B5EF4-FFF2-40B4-BE49-F238E27FC236}">
                <a16:creationId xmlns:a16="http://schemas.microsoft.com/office/drawing/2014/main" id="{4EB13ADA-BFE4-45F3-9FD4-C1DA1649E339}"/>
              </a:ext>
            </a:extLst>
          </p:cNvPr>
          <p:cNvSpPr/>
          <p:nvPr/>
        </p:nvSpPr>
        <p:spPr>
          <a:xfrm>
            <a:off x="5530299" y="4640986"/>
            <a:ext cx="1351128" cy="4503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39D976F5-1C88-43C7-A0C7-E53F9CE234FB}"/>
              </a:ext>
            </a:extLst>
          </p:cNvPr>
          <p:cNvSpPr/>
          <p:nvPr/>
        </p:nvSpPr>
        <p:spPr>
          <a:xfrm>
            <a:off x="8833902" y="3770941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00B44370-1157-4C6D-9899-2DA19E6E2614}"/>
              </a:ext>
            </a:extLst>
          </p:cNvPr>
          <p:cNvSpPr/>
          <p:nvPr/>
        </p:nvSpPr>
        <p:spPr>
          <a:xfrm>
            <a:off x="1256107" y="3770941"/>
            <a:ext cx="2194446" cy="1740090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673E8-A6BB-443C-B540-8B2B0D38B9D8}"/>
              </a:ext>
            </a:extLst>
          </p:cNvPr>
          <p:cNvSpPr txBox="1"/>
          <p:nvPr/>
        </p:nvSpPr>
        <p:spPr>
          <a:xfrm>
            <a:off x="1742024" y="4200228"/>
            <a:ext cx="1222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ction Button: Help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7309CE8-36DB-44E3-8680-A609601A1DCC}"/>
              </a:ext>
            </a:extLst>
          </p:cNvPr>
          <p:cNvSpPr/>
          <p:nvPr/>
        </p:nvSpPr>
        <p:spPr>
          <a:xfrm>
            <a:off x="9662802" y="4330526"/>
            <a:ext cx="536645" cy="639143"/>
          </a:xfrm>
          <a:prstGeom prst="actionButtonHel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ÚC HÁT ĐÔI BÀN TAY - Nhạc sĩ Phạm Tuyên - Nhạc Thiếu Nhi Ý Nghĩa Nhất Hiện N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7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8887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</p:spTree>
    <p:extLst>
      <p:ext uri="{BB962C8B-B14F-4D97-AF65-F5344CB8AC3E}">
        <p14:creationId xmlns:p14="http://schemas.microsoft.com/office/powerpoint/2010/main" val="28889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24927" r="-175" b="50271"/>
          <a:stretch/>
        </p:blipFill>
        <p:spPr>
          <a:xfrm>
            <a:off x="0" y="153049"/>
            <a:ext cx="12192000" cy="4496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97D24-828D-47F9-8B13-492890ABFEA3}"/>
              </a:ext>
            </a:extLst>
          </p:cNvPr>
          <p:cNvSpPr/>
          <p:nvPr/>
        </p:nvSpPr>
        <p:spPr>
          <a:xfrm>
            <a:off x="0" y="2582693"/>
            <a:ext cx="7821039" cy="77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F47DF-D720-409A-A56F-64B1EE5E1174}"/>
              </a:ext>
            </a:extLst>
          </p:cNvPr>
          <p:cNvSpPr/>
          <p:nvPr/>
        </p:nvSpPr>
        <p:spPr>
          <a:xfrm>
            <a:off x="0" y="3360906"/>
            <a:ext cx="7821039" cy="1288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28800" y="319346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1828800" y="2785508"/>
            <a:ext cx="6675120" cy="346630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 em, khi em khóc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em dậy, khi em ngã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em quà bánh phần hơn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em đồ chơi đẹp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91270" y="1035626"/>
            <a:ext cx="94271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Theo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87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2334" y="1035626"/>
            <a:ext cx="10404826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thích làm anh hay làm em? Vì sao?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43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+mj-lt"/>
              </a:rPr>
              <a:t>Qua bài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981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33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người anh, biết yêu thương, nhường nhịn em nhỏ.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- Nhạc Thiếu Nhi 3D Cho Bé Yêu - Heo Con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39381" r="32674" b="56843"/>
          <a:stretch/>
        </p:blipFill>
        <p:spPr>
          <a:xfrm>
            <a:off x="0" y="0"/>
            <a:ext cx="8397240" cy="944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496" y="2185809"/>
            <a:ext cx="11472864" cy="501675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endParaRPr lang="vi-VN" sz="4000" dirty="0"/>
          </a:p>
          <a:p>
            <a:endParaRPr lang="vi-VN" sz="4000" dirty="0"/>
          </a:p>
          <a:p>
            <a:endParaRPr lang="vi-VN" sz="4000" dirty="0"/>
          </a:p>
          <a:p>
            <a:endParaRPr lang="vi-VN" sz="4000" dirty="0"/>
          </a:p>
          <a:p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47693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125" y="218580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377335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80531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792" y="1054656"/>
            <a:ext cx="11570400" cy="563231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/>
              <a:t>Mẹ cho quà bánh</a:t>
            </a:r>
            <a:br>
              <a:rPr lang="vi-VN" sz="4000" dirty="0"/>
            </a:br>
            <a:r>
              <a:rPr lang="vi-VN" sz="4000" dirty="0"/>
              <a:t>Chia em phần hơn</a:t>
            </a:r>
            <a:br>
              <a:rPr lang="vi-VN" sz="4000" dirty="0"/>
            </a:br>
            <a:r>
              <a:rPr lang="vi-VN" sz="4000" dirty="0"/>
              <a:t>Có đồ chơi đẹp</a:t>
            </a:r>
            <a:br>
              <a:rPr lang="vi-VN" sz="4000" dirty="0"/>
            </a:br>
            <a:r>
              <a:rPr lang="vi-VN" sz="4000" dirty="0"/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/>
              <a:t>Làm anh thật khó</a:t>
            </a:r>
            <a:br>
              <a:rPr lang="vi-VN" sz="4000" dirty="0"/>
            </a:br>
            <a:r>
              <a:rPr lang="vi-VN" sz="4000" dirty="0"/>
              <a:t>Nhưng mà thật vui</a:t>
            </a:r>
            <a:br>
              <a:rPr lang="vi-VN" sz="4000" dirty="0"/>
            </a:br>
            <a:r>
              <a:rPr lang="vi-VN" sz="4000" dirty="0"/>
              <a:t>Ai yêu em bé</a:t>
            </a:r>
          </a:p>
          <a:p>
            <a:r>
              <a:rPr lang="vi-VN" sz="4000" dirty="0"/>
              <a:t>Thì làm được thôi.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96AF6F8-758C-4181-A4AA-9595C3EF671A}"/>
              </a:ext>
            </a:extLst>
          </p:cNvPr>
          <p:cNvSpPr/>
          <p:nvPr/>
        </p:nvSpPr>
        <p:spPr>
          <a:xfrm>
            <a:off x="5545011" y="1054656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CC2B4AD-4DFB-4AC0-93F9-5F1C32F576BB}"/>
              </a:ext>
            </a:extLst>
          </p:cNvPr>
          <p:cNvSpPr/>
          <p:nvPr/>
        </p:nvSpPr>
        <p:spPr>
          <a:xfrm>
            <a:off x="4462709" y="2299067"/>
            <a:ext cx="1791788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ED50CF5-4C61-4A9D-94F2-8A0BF93122F2}"/>
              </a:ext>
            </a:extLst>
          </p:cNvPr>
          <p:cNvSpPr/>
          <p:nvPr/>
        </p:nvSpPr>
        <p:spPr>
          <a:xfrm>
            <a:off x="5898778" y="4185641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1DDB56F-00EB-435D-8C39-15BED8C0EA96}"/>
              </a:ext>
            </a:extLst>
          </p:cNvPr>
          <p:cNvSpPr/>
          <p:nvPr/>
        </p:nvSpPr>
        <p:spPr>
          <a:xfrm>
            <a:off x="5267756" y="5318706"/>
            <a:ext cx="1791788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07D91C6-7A4B-46B2-A8F1-EBBABE662627}"/>
              </a:ext>
            </a:extLst>
          </p:cNvPr>
          <p:cNvSpPr/>
          <p:nvPr/>
        </p:nvSpPr>
        <p:spPr>
          <a:xfrm>
            <a:off x="3466179" y="1601230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4BD6ADB-FAC4-436F-9D01-2353526258C4}"/>
              </a:ext>
            </a:extLst>
          </p:cNvPr>
          <p:cNvSpPr/>
          <p:nvPr/>
        </p:nvSpPr>
        <p:spPr>
          <a:xfrm>
            <a:off x="7059544" y="2901315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CA6B4C-C554-498D-8EC7-02CF6BC899A9}"/>
              </a:ext>
            </a:extLst>
          </p:cNvPr>
          <p:cNvSpPr/>
          <p:nvPr/>
        </p:nvSpPr>
        <p:spPr>
          <a:xfrm>
            <a:off x="6254497" y="4676543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D82C160-3A1C-41EB-8498-9067570F3EB7}"/>
              </a:ext>
            </a:extLst>
          </p:cNvPr>
          <p:cNvSpPr/>
          <p:nvPr/>
        </p:nvSpPr>
        <p:spPr>
          <a:xfrm>
            <a:off x="3250566" y="5960869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42F6088-3350-4F06-A996-95A379164A2F}"/>
              </a:ext>
            </a:extLst>
          </p:cNvPr>
          <p:cNvSpPr txBox="1"/>
          <p:nvPr/>
        </p:nvSpPr>
        <p:spPr>
          <a:xfrm>
            <a:off x="2996989" y="1089672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4B84E25-5E86-426C-8B2A-EF5ABF718A90}"/>
              </a:ext>
            </a:extLst>
          </p:cNvPr>
          <p:cNvSpPr txBox="1"/>
          <p:nvPr/>
        </p:nvSpPr>
        <p:spPr>
          <a:xfrm>
            <a:off x="2982012" y="4175438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56B30DA-31EE-4B08-BD72-1F715F08F881}"/>
              </a:ext>
            </a:extLst>
          </p:cNvPr>
          <p:cNvSpPr/>
          <p:nvPr/>
        </p:nvSpPr>
        <p:spPr>
          <a:xfrm>
            <a:off x="4636549" y="1166002"/>
            <a:ext cx="112407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5F1E0A-D587-4823-96A9-873FA39B3CF3}"/>
              </a:ext>
            </a:extLst>
          </p:cNvPr>
          <p:cNvSpPr/>
          <p:nvPr/>
        </p:nvSpPr>
        <p:spPr>
          <a:xfrm>
            <a:off x="5132457" y="2976946"/>
            <a:ext cx="1841367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9E8BA7-F094-4385-A8BF-CCFBE9BA3B7E}"/>
              </a:ext>
            </a:extLst>
          </p:cNvPr>
          <p:cNvSpPr/>
          <p:nvPr/>
        </p:nvSpPr>
        <p:spPr>
          <a:xfrm>
            <a:off x="5425440" y="4729505"/>
            <a:ext cx="118099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6CB48E0-7E1A-484C-8877-2D6C02F5CBC4}"/>
              </a:ext>
            </a:extLst>
          </p:cNvPr>
          <p:cNvSpPr/>
          <p:nvPr/>
        </p:nvSpPr>
        <p:spPr>
          <a:xfrm>
            <a:off x="5559988" y="5936724"/>
            <a:ext cx="284895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1825D5-2DA3-430D-BD09-6EF73966525A}"/>
              </a:ext>
            </a:extLst>
          </p:cNvPr>
          <p:cNvSpPr/>
          <p:nvPr/>
        </p:nvSpPr>
        <p:spPr>
          <a:xfrm>
            <a:off x="5794697" y="1716765"/>
            <a:ext cx="2294445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041B2F9-067C-40D2-9621-8B1092FD24E5}"/>
              </a:ext>
            </a:extLst>
          </p:cNvPr>
          <p:cNvSpPr/>
          <p:nvPr/>
        </p:nvSpPr>
        <p:spPr>
          <a:xfrm>
            <a:off x="6131372" y="2372599"/>
            <a:ext cx="1841367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ACF9B73-89F3-4E5E-B534-0ACF104D848D}"/>
              </a:ext>
            </a:extLst>
          </p:cNvPr>
          <p:cNvSpPr/>
          <p:nvPr/>
        </p:nvSpPr>
        <p:spPr>
          <a:xfrm>
            <a:off x="4311990" y="5310934"/>
            <a:ext cx="1841367" cy="64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F0F4634-851F-45A4-81C3-D02C7F34CABC}"/>
              </a:ext>
            </a:extLst>
          </p:cNvPr>
          <p:cNvSpPr/>
          <p:nvPr/>
        </p:nvSpPr>
        <p:spPr>
          <a:xfrm>
            <a:off x="2967142" y="970242"/>
            <a:ext cx="7213178" cy="5608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92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/>
      <p:bldP spid="100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19DD13-126D-4D74-B685-6E2B94AB2D2B}"/>
              </a:ext>
            </a:extLst>
          </p:cNvPr>
          <p:cNvGrpSpPr/>
          <p:nvPr/>
        </p:nvGrpSpPr>
        <p:grpSpPr>
          <a:xfrm>
            <a:off x="934267" y="15240"/>
            <a:ext cx="9855653" cy="6842760"/>
            <a:chOff x="1526357" y="0"/>
            <a:chExt cx="8146071" cy="63716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197416-3CDC-4438-9788-0974F6A85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70"/>
            <a:stretch/>
          </p:blipFill>
          <p:spPr>
            <a:xfrm>
              <a:off x="1526357" y="0"/>
              <a:ext cx="8146071" cy="637161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56055C-B0C4-421A-9576-9D8464D05C2E}"/>
                </a:ext>
              </a:extLst>
            </p:cNvPr>
            <p:cNvSpPr/>
            <p:nvPr/>
          </p:nvSpPr>
          <p:spPr>
            <a:xfrm>
              <a:off x="6096000" y="0"/>
              <a:ext cx="3576428" cy="671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3294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361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667000" y="504565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851520" y="1165927"/>
            <a:ext cx="41841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24800" y="6248401"/>
            <a:ext cx="16129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Qùy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76800" y="7239000"/>
            <a:ext cx="76200" cy="762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76400" y="2514601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09800" y="2514601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962400" y="2514601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76400" y="2971801"/>
            <a:ext cx="121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114800" y="2971801"/>
            <a:ext cx="152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67000" y="29718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676400" y="3352801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209800" y="33528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667000" y="3352801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676400" y="3810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098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276600" y="3810001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752600" y="4495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23622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048000" y="4495801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1752600" y="49530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2438400" y="4953001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3276600" y="4953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1752600" y="5334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Ngấn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43200" y="53340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733800" y="5334001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1752600" y="5791200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2514600" y="57912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276600" y="5791201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6096000" y="2590800"/>
            <a:ext cx="0" cy="3733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096000" y="25146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6858000" y="25146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7620000" y="2514601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943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705600" y="29718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7543800" y="29718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096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0" y="34290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7620000" y="34290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dim</a:t>
            </a: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5943600" y="38100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6705600" y="3810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7772400" y="38100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096000" y="4495801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7010400" y="44958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cam,</a:t>
            </a: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7848600" y="4495801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6096000" y="4953001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6934200" y="49530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7772400" y="4953001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54"/>
          <p:cNvSpPr txBox="1">
            <a:spLocks noChangeArrowheads="1"/>
          </p:cNvSpPr>
          <p:nvPr/>
        </p:nvSpPr>
        <p:spPr bwMode="auto">
          <a:xfrm>
            <a:off x="6096000" y="5410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6477000" y="5410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56"/>
          <p:cNvSpPr txBox="1">
            <a:spLocks noChangeArrowheads="1"/>
          </p:cNvSpPr>
          <p:nvPr/>
        </p:nvSpPr>
        <p:spPr bwMode="auto">
          <a:xfrm>
            <a:off x="7239000" y="54102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57"/>
          <p:cNvSpPr txBox="1">
            <a:spLocks noChangeArrowheads="1"/>
          </p:cNvSpPr>
          <p:nvPr/>
        </p:nvSpPr>
        <p:spPr bwMode="auto">
          <a:xfrm>
            <a:off x="6019800" y="61722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58"/>
          <p:cNvSpPr txBox="1">
            <a:spLocks noChangeArrowheads="1"/>
          </p:cNvSpPr>
          <p:nvPr/>
        </p:nvSpPr>
        <p:spPr bwMode="auto">
          <a:xfrm>
            <a:off x="6096000" y="5791201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59"/>
          <p:cNvSpPr txBox="1">
            <a:spLocks noChangeArrowheads="1"/>
          </p:cNvSpPr>
          <p:nvPr/>
        </p:nvSpPr>
        <p:spPr bwMode="auto">
          <a:xfrm>
            <a:off x="7010400" y="5791201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7620000" y="5791201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2895600" y="4267201"/>
            <a:ext cx="15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19300" y="262492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6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Nụ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578" y="1484376"/>
            <a:ext cx="8893302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đầu</a:t>
            </a:r>
            <a:r>
              <a:rPr lang="en-US" sz="2200" dirty="0"/>
              <a:t> </a:t>
            </a:r>
            <a:r>
              <a:rPr lang="en-US" sz="2200" dirty="0" err="1"/>
              <a:t>đi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, Nam </a:t>
            </a:r>
            <a:r>
              <a:rPr lang="en-US" sz="2200" dirty="0" err="1"/>
              <a:t>hồi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lắm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nhẹ</a:t>
            </a:r>
            <a:r>
              <a:rPr lang="en-US" sz="2200" dirty="0"/>
              <a:t> </a:t>
            </a:r>
            <a:r>
              <a:rPr lang="en-US" sz="2200" dirty="0" err="1"/>
              <a:t>nhàng</a:t>
            </a:r>
            <a:r>
              <a:rPr lang="en-US" sz="2200" dirty="0"/>
              <a:t>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/>
              <a:t>       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Nam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dặn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lo </a:t>
            </a:r>
            <a:r>
              <a:rPr lang="en-US" sz="2200" dirty="0" err="1"/>
              <a:t>lắng</a:t>
            </a:r>
            <a:r>
              <a:rPr lang="en-US" sz="2200" dirty="0"/>
              <a:t>, con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r>
              <a:rPr lang="en-US" sz="2200" dirty="0"/>
              <a:t> </a:t>
            </a:r>
            <a:r>
              <a:rPr lang="en-US" sz="2200" dirty="0" err="1"/>
              <a:t>lên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.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lúc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/>
              <a:t>        </a:t>
            </a:r>
            <a:r>
              <a:rPr lang="en-US" sz="2200" dirty="0" err="1"/>
              <a:t>cũng</a:t>
            </a:r>
            <a:r>
              <a:rPr lang="en-US" sz="2200" dirty="0"/>
              <a:t> ở </a:t>
            </a:r>
            <a:r>
              <a:rPr lang="en-US" sz="2200" dirty="0" err="1"/>
              <a:t>bên</a:t>
            </a:r>
            <a:r>
              <a:rPr lang="en-US" sz="2200" dirty="0"/>
              <a:t> con.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thấy</a:t>
            </a:r>
            <a:r>
              <a:rPr lang="en-US" sz="2200" dirty="0"/>
              <a:t> </a:t>
            </a:r>
            <a:r>
              <a:rPr lang="en-US" sz="2200" dirty="0" err="1"/>
              <a:t>thật</a:t>
            </a:r>
            <a:r>
              <a:rPr lang="en-US" sz="2200" dirty="0"/>
              <a:t> </a:t>
            </a:r>
            <a:r>
              <a:rPr lang="en-US" sz="2200" dirty="0" err="1"/>
              <a:t>ấm</a:t>
            </a:r>
            <a:r>
              <a:rPr lang="en-US" sz="2200" dirty="0"/>
              <a:t> </a:t>
            </a:r>
            <a:r>
              <a:rPr lang="en-US" sz="2200" dirty="0" err="1"/>
              <a:t>áp</a:t>
            </a:r>
            <a:r>
              <a:rPr lang="en-US" sz="2200" dirty="0"/>
              <a:t>. </a:t>
            </a:r>
            <a:r>
              <a:rPr lang="en-US" sz="2200" dirty="0" err="1"/>
              <a:t>Cậu</a:t>
            </a:r>
            <a:r>
              <a:rPr lang="en-US" sz="2200" dirty="0"/>
              <a:t> </a:t>
            </a:r>
            <a:r>
              <a:rPr lang="en-US" sz="2200" dirty="0" err="1"/>
              <a:t>im</a:t>
            </a:r>
            <a:r>
              <a:rPr lang="en-US" sz="2200" dirty="0"/>
              <a:t> </a:t>
            </a:r>
            <a:r>
              <a:rPr lang="en-US" sz="2200" dirty="0" err="1"/>
              <a:t>lặng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đột</a:t>
            </a:r>
            <a:r>
              <a:rPr lang="en-US" sz="2200" dirty="0"/>
              <a:t> </a:t>
            </a:r>
            <a:r>
              <a:rPr lang="en-US" sz="2200" dirty="0" err="1"/>
              <a:t>nhiên</a:t>
            </a:r>
            <a:r>
              <a:rPr lang="en-US" sz="2200" dirty="0"/>
              <a:t> </a:t>
            </a:r>
            <a:r>
              <a:rPr lang="en-US" sz="2200" dirty="0" err="1"/>
              <a:t>mỉm</a:t>
            </a:r>
            <a:r>
              <a:rPr lang="en-US" sz="2200" dirty="0"/>
              <a:t> </a:t>
            </a:r>
            <a:r>
              <a:rPr lang="en-US" sz="2200" dirty="0" err="1"/>
              <a:t>cười</a:t>
            </a:r>
            <a:r>
              <a:rPr lang="en-US" sz="2200" dirty="0"/>
              <a:t>:	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đưa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con </a:t>
            </a:r>
            <a:r>
              <a:rPr lang="en-US" sz="2200" dirty="0" err="1"/>
              <a:t>nào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thỉ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/>
              <a:t>	- </a:t>
            </a:r>
            <a:r>
              <a:rPr lang="en-US" sz="2200" dirty="0" err="1"/>
              <a:t>Bây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thì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cũng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. Con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n-US" sz="2200" dirty="0"/>
              <a:t>	Nam </a:t>
            </a:r>
            <a:r>
              <a:rPr lang="en-US" sz="2200" dirty="0" err="1"/>
              <a:t>chào</a:t>
            </a:r>
            <a:r>
              <a:rPr lang="en-US" sz="2200" dirty="0"/>
              <a:t> </a:t>
            </a:r>
            <a:r>
              <a:rPr lang="en-US" sz="2200" dirty="0" err="1"/>
              <a:t>mẹ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tung</a:t>
            </a:r>
            <a:r>
              <a:rPr lang="en-US" sz="2200" dirty="0"/>
              <a:t> </a:t>
            </a:r>
            <a:r>
              <a:rPr lang="en-US" sz="2200" dirty="0" err="1"/>
              <a:t>tăng</a:t>
            </a:r>
            <a:r>
              <a:rPr lang="en-US" sz="2200" dirty="0"/>
              <a:t> </a:t>
            </a:r>
            <a:r>
              <a:rPr lang="en-US" sz="2200" dirty="0" err="1"/>
              <a:t>bước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r">
              <a:buNone/>
            </a:pPr>
            <a:r>
              <a:rPr lang="en-US" sz="2200" dirty="0"/>
              <a:t>(Theo Au-</a:t>
            </a:r>
            <a:r>
              <a:rPr lang="en-US" sz="2200" dirty="0" err="1"/>
              <a:t>đrây</a:t>
            </a:r>
            <a:r>
              <a:rPr lang="en-US" sz="2200" dirty="0"/>
              <a:t> Pen, </a:t>
            </a:r>
            <a:r>
              <a:rPr lang="en-US" sz="2200" dirty="0" err="1"/>
              <a:t>Nụ</a:t>
            </a:r>
            <a:r>
              <a:rPr lang="en-US" sz="2200" dirty="0"/>
              <a:t> </a:t>
            </a:r>
            <a:r>
              <a:rPr lang="en-US" sz="2200" dirty="0" err="1"/>
              <a:t>hôn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bàn</a:t>
            </a:r>
            <a:r>
              <a:rPr lang="en-US" sz="2200" dirty="0"/>
              <a:t> </a:t>
            </a:r>
            <a:r>
              <a:rPr lang="en-US" sz="2200" dirty="0" err="1"/>
              <a:t>tay</a:t>
            </a:r>
            <a:r>
              <a:rPr lang="en-US" sz="2200" dirty="0"/>
              <a:t>, </a:t>
            </a:r>
            <a:r>
              <a:rPr lang="en-US" sz="2200" dirty="0" err="1"/>
              <a:t>Đỗ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Nam </a:t>
            </a:r>
            <a:r>
              <a:rPr lang="en-US" sz="2200" dirty="0" err="1"/>
              <a:t>dịch</a:t>
            </a:r>
            <a:r>
              <a:rPr lang="en-US" sz="2200" dirty="0"/>
              <a:t>) 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9405582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76400" y="3060511"/>
            <a:ext cx="9405582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dặn Nam điều gì?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5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7"/>
          <p:cNvSpPr txBox="1">
            <a:spLocks noChangeArrowheads="1"/>
          </p:cNvSpPr>
          <p:nvPr/>
        </p:nvSpPr>
        <p:spPr bwMode="auto">
          <a:xfrm>
            <a:off x="520060" y="211620"/>
            <a:ext cx="412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45485"/>
          <a:stretch/>
        </p:blipFill>
        <p:spPr>
          <a:xfrm>
            <a:off x="953141" y="960682"/>
            <a:ext cx="9984252" cy="5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20248" b="50996"/>
          <a:stretch/>
        </p:blipFill>
        <p:spPr>
          <a:xfrm>
            <a:off x="2883475" y="1796004"/>
            <a:ext cx="6570491" cy="506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05" b="84326"/>
          <a:stretch/>
        </p:blipFill>
        <p:spPr>
          <a:xfrm>
            <a:off x="970370" y="0"/>
            <a:ext cx="10396699" cy="17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9136" y="1179969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</a:rPr>
              <a:t>Làm anh khó đấy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đâu chuyện đùa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Với em gái bé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Phải “người lớn” cơ.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Khi em bé khóc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phải dỗ dành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Nếu em bé ngã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Anh nâng dịu dàng.</a:t>
            </a:r>
            <a:br>
              <a:rPr lang="vi-VN" sz="4000" dirty="0"/>
            </a:br>
            <a:br>
              <a:rPr lang="vi-VN" sz="4000" dirty="0"/>
            </a:b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Mẹ cho quà bánh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Chia em phần hơn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Có đồ chơi đẹp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Cũng nhường em luôn.</a:t>
            </a:r>
            <a:br>
              <a:rPr lang="vi-VN" sz="4000" dirty="0"/>
            </a:b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Làm anh thật khó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Nhưng mà thật vui</a:t>
            </a:r>
            <a:br>
              <a:rPr lang="vi-VN" sz="4000" dirty="0"/>
            </a:br>
            <a:r>
              <a:rPr lang="vi-VN" sz="4000" dirty="0">
                <a:solidFill>
                  <a:srgbClr val="00264D"/>
                </a:solidFill>
              </a:rPr>
              <a:t>Ai yêu em bé</a:t>
            </a:r>
            <a:endParaRPr lang="vi-VN" sz="4000" dirty="0"/>
          </a:p>
          <a:p>
            <a:r>
              <a:rPr lang="vi-VN" sz="4000" dirty="0">
                <a:solidFill>
                  <a:srgbClr val="00264D"/>
                </a:solidFill>
              </a:rPr>
              <a:t>Thì làm được thôi.</a:t>
            </a:r>
            <a:endParaRPr lang="vi-V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42875" y="1179969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4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(2)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598" y="1188363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3598" y="42494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</a:rPr>
              <a:t>Làm anh</a:t>
            </a:r>
          </a:p>
        </p:txBody>
      </p:sp>
    </p:spTree>
    <p:extLst>
      <p:ext uri="{BB962C8B-B14F-4D97-AF65-F5344CB8AC3E}">
        <p14:creationId xmlns:p14="http://schemas.microsoft.com/office/powerpoint/2010/main" val="31207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1114</Words>
  <Application>Microsoft Office PowerPoint</Application>
  <PresentationFormat>Widescreen</PresentationFormat>
  <Paragraphs>165</Paragraphs>
  <Slides>33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.VnAvantH</vt:lpstr>
      <vt:lpstr>.VnBodoni</vt:lpstr>
      <vt:lpstr>Arial</vt:lpstr>
      <vt:lpstr>Calibri</vt:lpstr>
      <vt:lpstr>Calibri Light</vt:lpstr>
      <vt:lpstr>Times New Roman</vt:lpstr>
      <vt:lpstr>Office Theme</vt:lpstr>
      <vt:lpstr>1_Office Theme</vt:lpstr>
      <vt:lpstr>TẬP ĐỌC</vt:lpstr>
      <vt:lpstr>PowerPoint Presentation</vt:lpstr>
      <vt:lpstr>PowerPoint Presentation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Admin</cp:lastModifiedBy>
  <cp:revision>41</cp:revision>
  <dcterms:created xsi:type="dcterms:W3CDTF">2020-08-21T13:35:54Z</dcterms:created>
  <dcterms:modified xsi:type="dcterms:W3CDTF">2021-01-27T00:48:37Z</dcterms:modified>
</cp:coreProperties>
</file>