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7" r:id="rId7"/>
    <p:sldId id="294" r:id="rId8"/>
    <p:sldId id="289" r:id="rId9"/>
    <p:sldId id="292" r:id="rId10"/>
    <p:sldId id="280" r:id="rId11"/>
    <p:sldId id="265" r:id="rId12"/>
    <p:sldId id="266" r:id="rId13"/>
    <p:sldId id="268" r:id="rId14"/>
    <p:sldId id="270" r:id="rId15"/>
    <p:sldId id="271" r:id="rId16"/>
    <p:sldId id="262" r:id="rId17"/>
    <p:sldId id="272" r:id="rId18"/>
    <p:sldId id="273" r:id="rId19"/>
    <p:sldId id="281" r:id="rId20"/>
    <p:sldId id="274" r:id="rId21"/>
    <p:sldId id="263" r:id="rId22"/>
    <p:sldId id="275" r:id="rId23"/>
    <p:sldId id="276" r:id="rId24"/>
    <p:sldId id="278" r:id="rId25"/>
    <p:sldId id="277" r:id="rId26"/>
    <p:sldId id="293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3" d="100"/>
          <a:sy n="83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8" y="85358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775" y="2743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hoẵng ngã, nai vội dừng lại, đỡ hoẵng đứng dậy.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ANH SGK MOI 20 - 21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4865"/>
            <a:ext cx="7524750" cy="3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" y="1744004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910" y="1371600"/>
            <a:ext cx="4278180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5" y="1981200"/>
            <a:ext cx="8754006" cy="82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8" y="3062545"/>
            <a:ext cx="8747680" cy="84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1" y="1947230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15 0.155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1431"/>
            <a:ext cx="8728705" cy="161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NH SGK MOI 20 - 21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7350" y="2851239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287783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991" y="2877830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142" y="326797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8226" y="325791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Administrator\Desktop\ANH SGK MOI 20 - 2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P001 4 hang 1 ô ly" panose="020B0603050302020204" pitchFamily="34" charset="-93"/>
              </a:rPr>
              <a:t>  Nai và </a:t>
            </a:r>
            <a:r>
              <a:rPr lang="en-US" sz="2600" dirty="0" err="1" smtClean="0">
                <a:latin typeface="HP001 4 hang 1 ô ly" panose="020B0603050302020204" pitchFamily="34" charset="-93"/>
              </a:rPr>
              <a:t>hoãng</a:t>
            </a:r>
            <a:r>
              <a:rPr lang="en-US" sz="2600" dirty="0" smtClean="0">
                <a:latin typeface="HP001 4 hang 1 ô ly" panose="020B0603050302020204" pitchFamily="34" charset="-93"/>
              </a:rPr>
              <a:t> về đích cuối cùng. Nhưng cả hai đều được tặng giải thưởng</a:t>
            </a:r>
            <a:r>
              <a:rPr lang="en-US" sz="2600" dirty="0" smtClean="0"/>
              <a:t> 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45389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532" y="2383511"/>
            <a:ext cx="579117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8545" y="2383511"/>
            <a:ext cx="554186" cy="483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3310" y="2383511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in?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745" y="2348187"/>
            <a:ext cx="47105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13" y="2379141"/>
            <a:ext cx="554186" cy="53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503" y="2413610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SGK MOI 20 - 2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" y="304801"/>
            <a:ext cx="9068226" cy="67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bạn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13657" y="3120252"/>
            <a:ext cx="45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1659" y="24384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42658" y="3505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213360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05600" y="3200400"/>
            <a:ext cx="1108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C:\Users\Administrator\Desktop\ANH SGK MOI 20 - 2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67200"/>
            <a:ext cx="70485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4110" y="1659300"/>
            <a:ext cx="81376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vạch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xoạc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trọng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bắn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trí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vấp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oạch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20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đích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19" y="649096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bạn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1482" y="1173029"/>
            <a:ext cx="711852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vạch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xoạc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trọng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vấp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oạch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en-US" sz="2000" i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680" y="3494038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đích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19" y="649096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bạn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1482" y="1173029"/>
            <a:ext cx="711852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vạch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xoạc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trọng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vấp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oạch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en-US" sz="2000" i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680" y="3494038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đích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4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500</Words>
  <Application>Microsoft Office PowerPoint</Application>
  <PresentationFormat>On-screen Show (4:3)</PresentationFormat>
  <Paragraphs>47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Arial-SGK-TV</vt:lpstr>
      <vt:lpstr>Calibri</vt:lpstr>
      <vt:lpstr>HP001 4 hàng</vt:lpstr>
      <vt:lpstr>HP001 4 hang 1 ô ly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MyPC</cp:lastModifiedBy>
  <cp:revision>76</cp:revision>
  <dcterms:created xsi:type="dcterms:W3CDTF">2006-08-16T00:00:00Z</dcterms:created>
  <dcterms:modified xsi:type="dcterms:W3CDTF">2021-03-15T16:41:55Z</dcterms:modified>
</cp:coreProperties>
</file>