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47" r:id="rId11"/>
    <p:sldId id="302" r:id="rId12"/>
    <p:sldId id="326" r:id="rId13"/>
    <p:sldId id="327" r:id="rId14"/>
    <p:sldId id="328" r:id="rId15"/>
    <p:sldId id="348" r:id="rId16"/>
    <p:sldId id="349" r:id="rId17"/>
    <p:sldId id="340" r:id="rId18"/>
    <p:sldId id="343" r:id="rId19"/>
    <p:sldId id="341" r:id="rId20"/>
    <p:sldId id="344" r:id="rId21"/>
    <p:sldId id="329" r:id="rId22"/>
    <p:sldId id="308" r:id="rId23"/>
    <p:sldId id="330" r:id="rId24"/>
    <p:sldId id="285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54: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p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ia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chớp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Những kỷ lục về tia chớp khiến bạn ngạc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0" y="533400"/>
            <a:ext cx="82581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3" y="239163"/>
            <a:ext cx="8223927" cy="63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6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609600"/>
            <a:ext cx="5483426" cy="1221838"/>
            <a:chOff x="1907974" y="378362"/>
            <a:chExt cx="5483426" cy="122183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974" y="385977"/>
              <a:ext cx="1458548" cy="1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22" y="378362"/>
              <a:ext cx="4024878" cy="122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 sửa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362200"/>
            <a:ext cx="5715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Vần ô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1371600"/>
            <a:ext cx="5715000" cy="38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ần ơ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066800" y="1143001"/>
            <a:ext cx="68084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54440" cy="42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422"/>
            <a:ext cx="8534400" cy="62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04" y="3883978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lộp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độp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tụ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ran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ran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ca ì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ọp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ì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ọp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cờ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lóp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ngóp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đớp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1"/>
            <a:ext cx="87162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7819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243029" y="83820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66030" y="81006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885191" y="2166783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85954" y="2799768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51408" y="1353131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339167" y="3373855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33399" y="6096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lộp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độp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tụ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họp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ran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ran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ca </a:t>
            </a:r>
            <a:endParaRPr lang="en-US" sz="4400" dirty="0" smtClean="0">
              <a:latin typeface="Arial-SGK-TV" pitchFamily="2" charset="0"/>
              <a:cs typeface="Arial-SGK-TV" pitchFamily="2" charset="0"/>
            </a:endParaRPr>
          </a:p>
          <a:p>
            <a:pPr algn="l"/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ì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ọp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ì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ọp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cờ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lóp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ngóp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ngoi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đớp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7583" y="605879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lộp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8798" y="607270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2147" y="2605548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6069" y="2605548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lóp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7284" y="2605548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ngóp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9693" y="3293935"/>
            <a:ext cx="1146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đớp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199" y="2605548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1071" y="1273211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họp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/>
      <p:bldP spid="4" grpId="0"/>
      <p:bldP spid="5" grpId="0"/>
      <p:bldP spid="10" grpId="0"/>
      <p:bldP spid="12" grpId="0"/>
      <p:bldP spid="13" grpId="0"/>
      <p:bldP spid="2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588"/>
            <a:ext cx="7315200" cy="58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ap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mạp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éo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mập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nập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ạp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hát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gỡ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cải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bắp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70784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úa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sạp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hắp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nơi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838199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âp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839" y="1091148"/>
            <a:ext cx="8431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 SGK TV bold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lộp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độp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nhái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họp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miệng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đớp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1" y="381000"/>
            <a:ext cx="8610599" cy="4038600"/>
            <a:chOff x="268139" y="381000"/>
            <a:chExt cx="8571061" cy="312434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39" y="381000"/>
              <a:ext cx="8571061" cy="312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 bwMode="auto">
            <a:xfrm>
              <a:off x="1214849" y="2667000"/>
              <a:ext cx="5414551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144365" y="4722477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lộp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1061" y="471209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độp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3408" y="4717008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họp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69192" y="5336463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đớp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ôp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2603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6348" y="84458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8297" y="84555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h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ọp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ọp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ộp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ốp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góp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ọp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779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ốp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87" y="834343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0252" y="84309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ợp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ớp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8779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ợp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cọp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ốp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xe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ia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chớp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4800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520613" y="180655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0053" y="184404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8692" y="367284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4757" y="3672840"/>
            <a:ext cx="96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860" y="5638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cọp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0" name="Picture 2" descr="Chiêm bao thấy con hổ là điềm báo lành hay dữ - | Hổ bengal, C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810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ốp xe máy Honda Dream II loại dùng ruột hãng Dunlop | Tik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8" y="457200"/>
            <a:ext cx="584036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ốp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xe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120</Words>
  <Application>Microsoft Office PowerPoint</Application>
  <PresentationFormat>On-screen Show (4:3)</PresentationFormat>
  <Paragraphs>77</Paragraphs>
  <Slides>24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M0</cp:lastModifiedBy>
  <cp:revision>265</cp:revision>
  <dcterms:created xsi:type="dcterms:W3CDTF">2009-12-15T16:04:04Z</dcterms:created>
  <dcterms:modified xsi:type="dcterms:W3CDTF">2020-08-25T04:40:20Z</dcterms:modified>
</cp:coreProperties>
</file>