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audio1.wav" ContentType="audio/x-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15" r:id="rId2"/>
    <p:sldId id="323" r:id="rId3"/>
    <p:sldId id="305" r:id="rId4"/>
    <p:sldId id="338" r:id="rId5"/>
    <p:sldId id="324" r:id="rId6"/>
    <p:sldId id="339" r:id="rId7"/>
    <p:sldId id="325" r:id="rId8"/>
    <p:sldId id="332" r:id="rId9"/>
    <p:sldId id="302" r:id="rId10"/>
    <p:sldId id="326" r:id="rId11"/>
    <p:sldId id="327" r:id="rId12"/>
    <p:sldId id="340" r:id="rId13"/>
    <p:sldId id="328" r:id="rId14"/>
    <p:sldId id="346" r:id="rId15"/>
    <p:sldId id="345" r:id="rId16"/>
    <p:sldId id="343" r:id="rId17"/>
    <p:sldId id="341" r:id="rId18"/>
    <p:sldId id="344" r:id="rId19"/>
    <p:sldId id="329" r:id="rId20"/>
    <p:sldId id="308" r:id="rId21"/>
    <p:sldId id="330" r:id="rId22"/>
    <p:sldId id="285" r:id="rId23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Time" panose="020B7200000000000000" pitchFamily="34" charset="0"/>
        <a:ea typeface="+mn-ea"/>
        <a:cs typeface="Arial" panose="020B0604020202020204" pitchFamily="34" charset="0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Time" panose="020B7200000000000000" pitchFamily="34" charset="0"/>
        <a:ea typeface="+mn-ea"/>
        <a:cs typeface="Arial" panose="020B0604020202020204" pitchFamily="34" charset="0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Time" panose="020B7200000000000000" pitchFamily="34" charset="0"/>
        <a:ea typeface="+mn-ea"/>
        <a:cs typeface="Arial" panose="020B0604020202020204" pitchFamily="34" charset="0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Time" panose="020B7200000000000000" pitchFamily="34" charset="0"/>
        <a:ea typeface="+mn-ea"/>
        <a:cs typeface="Arial" panose="020B0604020202020204" pitchFamily="34" charset="0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Time" panose="020B7200000000000000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.VnTime" panose="020B7200000000000000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.VnTime" panose="020B7200000000000000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.VnTime" panose="020B7200000000000000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.VnTime" panose="020B7200000000000000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D60093"/>
    <a:srgbClr val="0000FF"/>
    <a:srgbClr val="DFDFF5"/>
    <a:srgbClr val="800080"/>
    <a:srgbClr val="00CC00"/>
    <a:srgbClr val="00FF00"/>
    <a:srgbClr val="FFFF00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A21815-4633-4EB0-BAA7-92F78E4E6F5E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F5A564-CED8-4BB6-B63F-9114D29FB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628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F5A564-CED8-4BB6-B63F-9114D29FB00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040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F5A564-CED8-4BB6-B63F-9114D29FB00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040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F5A564-CED8-4BB6-B63F-9114D29FB00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04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3A22F5-655C-4068-AB38-48A44B4F2E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57D30A1-A0EE-4D5A-B11C-D81991D67C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E31FD94-4B17-4FE2-9C2D-5F207908D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98D97DD-93E5-4685-952E-64979EEF3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FAB761B-C1A4-43DA-90F3-D5A7995F7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39659B-898F-42AE-B089-E6AED4477E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8706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6735B7D-8ED2-472B-9AFE-1988FB5D4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2580FF4-EE5F-411B-840E-55C054F69A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C2D2B3E-D148-45AD-9A71-52EBEF741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2B319B6-4AB4-426D-A28F-B19CAF780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F6BB9FC-CEA7-4631-B860-5C26C6603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E9D272-FB5E-41BA-9165-1A97540D4F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8651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6AF09A03-D99B-4128-9C96-1A40847262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FEEFAFA-A673-44D3-849C-873415AA47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9CA4771-CFD4-4F20-864F-A1CBD1DFF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9951681-5D7D-49D4-8BE6-3A440FAFB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9ED321D-D278-4544-B2EF-49A6A666D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1E9EF4-C754-443C-8485-429BE0018F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47449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ED883A4A-C391-44D6-BC3D-54C5EE4B99D7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267D664-ADC1-4D4B-97A2-345161EDDD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DDA4B0F-B385-4416-96DB-1914A365F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65FCD6A-BEE7-4533-B514-B7F238AA5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0C6A6F2-D0EE-4641-AC5C-D9109CED9F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9994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4661050-49B4-4F19-9D14-C8635CED6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BA3A7D7-15F0-4F85-B4C2-FC0E85837C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33E50C9-1149-4720-9A28-9F7DE4403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E882350-1724-4720-8D0F-8A9CB1300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6C88155-37BC-49F0-B2F8-DBCAACFE8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32EAEF-3958-44F9-9CBD-D9AC1C69DD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1981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501BAE-0F72-4019-958A-4548305D1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859EEE4-B694-4148-AEE2-9C40C184D0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181535F-E980-4ACC-BB85-E2953CB1E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A99F315-0142-4A31-B9CF-BA20D63C7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93E05CF-840F-4101-828E-3AE8799CF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8D2984-A244-4152-A8DB-2E3B0068E3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1499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706C39-0D82-4BE6-BC45-AA98F1F1F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5123A37-F4D2-42DC-BB5D-1DE809C467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1409847-69FE-429E-9008-0DD8AF8F04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CAEFD93-A1FB-465A-81ED-6A759EBA1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D099765-725A-4CAB-AD52-2DA8C7831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92B9B29-3EC1-468C-9DF3-46DA4DDF3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D41D6E-1D31-42B1-9CF4-3C49167E61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307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10F779-ACA4-4BB0-BBD1-68775FB65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EC81594-602F-470F-9B04-0446E2C98E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A83A26D-DA9C-410A-A3B9-14EB448DC3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910301F-1394-47D7-97BE-170BE54AF3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8545EE3-8C82-4136-A5A2-D949D415F4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F9463713-5A9D-4920-8927-4637D8EC1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30162E6-3B39-41C5-A7C7-0AD815589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B9293FE-509F-40F5-A8C7-068D7280B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451A73-1812-481A-B5D7-306F06ADDA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3531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AFD567-BB7C-4D56-AD74-950D6AA27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8C4EC60-1482-4AE6-870F-4046932A5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74FFA3A-7695-4D42-AFFC-0149DD960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62ECCC4-AC17-4A95-8770-E0AA21867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0E6E03-E977-4285-8D24-C81BE5C310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4247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1BFB6F4-B3E1-4E9F-B401-54C72452D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37C5C60-025B-44EA-919F-30E85C4DF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6FF6636-2255-4A88-9632-E61EC6CA3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623FA9-5650-4CDC-8375-149B5C4BBB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5695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F7CC61-090C-4FE7-B977-800940627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ACA57AF-7D2A-4D99-AAB8-2D34C29852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4D53D92-A7A0-4F07-97C3-61418E13C2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B9BB307-1A3F-4ECB-B876-F314D2B19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0B686B3-9C39-4016-98F1-47AD318BC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AC2AD6C-8565-4D16-8D86-07A721A23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583F20-E11A-4F50-9D45-E25966DFC6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967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72E4529-625F-4726-8602-0BC125BC9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D50EB95-A5E2-429B-962E-08B7AD56B3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F9AAE96-3219-421F-B6FC-A8A07A91E1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22B379F-294B-47B1-8863-827D93F12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1C4D797-0FAC-4255-A53E-51619E401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9FF53E7-EE84-45DC-AE5E-ECAF4BE2F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AC9F33-4156-4B5D-A3CA-27FDA15EF2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7637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xmlns="" id="{630398CE-C672-4328-84F6-34DC52C6D6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xmlns="" id="{B4302786-2B14-40BC-90A9-D6C3763883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xmlns="" id="{1E97C498-7B29-425D-BF87-5475E2B8DD7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BCEE5A9F-E778-4CD0-B4FD-E8CDC34D660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B2D340FB-774C-4C59-8CDE-6354ECDF650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EAD6C3C9-FCB0-4657-A993-CD606846AF5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6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6" Type="http://schemas.openxmlformats.org/officeDocument/2006/relationships/image" Target="../media/image18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6" Type="http://schemas.openxmlformats.org/officeDocument/2006/relationships/image" Target="../media/image19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flower&#10;&#10;Description automatically generated">
            <a:extLst>
              <a:ext uri="{FF2B5EF4-FFF2-40B4-BE49-F238E27FC236}">
                <a16:creationId xmlns:a16="http://schemas.microsoft.com/office/drawing/2014/main" xmlns="" id="{0B075CFA-AC5F-4E1D-A4DC-8898DF80F1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Untitled Project">
            <a:hlinkClick r:id="" action="ppaction://media"/>
            <a:extLst>
              <a:ext uri="{FF2B5EF4-FFF2-40B4-BE49-F238E27FC236}">
                <a16:creationId xmlns:a16="http://schemas.microsoft.com/office/drawing/2014/main" xmlns="" id="{894610CA-2A89-4128-A0A5-F582A4DCFF9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9600" y="5943600"/>
            <a:ext cx="609600" cy="609600"/>
          </a:xfrm>
          <a:prstGeom prst="rect">
            <a:avLst/>
          </a:prstGeom>
        </p:spPr>
      </p:pic>
      <p:sp>
        <p:nvSpPr>
          <p:cNvPr id="8" name="WordArt 11"/>
          <p:cNvSpPr>
            <a:spLocks noChangeArrowheads="1" noChangeShapeType="1" noTextEdit="1"/>
          </p:cNvSpPr>
          <p:nvPr/>
        </p:nvSpPr>
        <p:spPr bwMode="auto">
          <a:xfrm>
            <a:off x="1416298" y="4863035"/>
            <a:ext cx="62484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BÀI 51: et – </a:t>
            </a:r>
            <a:r>
              <a:rPr lang="en-US" sz="3600" b="1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êt</a:t>
            </a:r>
            <a:r>
              <a:rPr lang="en-US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- it</a:t>
            </a:r>
            <a:endParaRPr lang="en-US" sz="3600" b="1" kern="10" dirty="0">
              <a:ln w="9525">
                <a:noFill/>
                <a:round/>
                <a:headEnd/>
                <a:tailEnd/>
              </a:ln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9" name="WordArt 15"/>
          <p:cNvSpPr>
            <a:spLocks noChangeArrowheads="1" noChangeShapeType="1" noTextEdit="1"/>
          </p:cNvSpPr>
          <p:nvPr/>
        </p:nvSpPr>
        <p:spPr bwMode="auto">
          <a:xfrm>
            <a:off x="1656484" y="3810000"/>
            <a:ext cx="5867400" cy="600681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MÔN TIẾNG VIỆT – LỚP 1</a:t>
            </a:r>
          </a:p>
        </p:txBody>
      </p:sp>
      <p:sp>
        <p:nvSpPr>
          <p:cNvPr id="10" name="WordArt 9"/>
          <p:cNvSpPr>
            <a:spLocks noChangeArrowheads="1" noChangeShapeType="1" noTextEdit="1"/>
          </p:cNvSpPr>
          <p:nvPr/>
        </p:nvSpPr>
        <p:spPr bwMode="auto">
          <a:xfrm>
            <a:off x="984957" y="1914525"/>
            <a:ext cx="7010400" cy="676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PHÒNG GD &amp; ĐT QUẬN LONG BIÊN</a:t>
            </a:r>
            <a:endParaRPr lang="en-US" sz="3600" b="1" kern="10" dirty="0">
              <a:ln w="9525">
                <a:noFill/>
                <a:round/>
                <a:headEnd/>
                <a:tailEnd/>
              </a:ln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1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6667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True Blue Society | Marcos para word, Clases de etiqueta, Agendas">
            <a:extLst>
              <a:ext uri="{FF2B5EF4-FFF2-40B4-BE49-F238E27FC236}">
                <a16:creationId xmlns:a16="http://schemas.microsoft.com/office/drawing/2014/main" xmlns="" id="{3A021D00-FCEE-4727-B5C7-653DB27788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506" y="-76200"/>
            <a:ext cx="9887411" cy="716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">
            <a:extLst>
              <a:ext uri="{FF2B5EF4-FFF2-40B4-BE49-F238E27FC236}">
                <a16:creationId xmlns:a16="http://schemas.microsoft.com/office/drawing/2014/main" xmlns="" id="{4B46DF8A-1CAE-41AB-AF0D-9BE955DFAE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12" y="762000"/>
            <a:ext cx="8852483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10">
            <a:extLst>
              <a:ext uri="{FF2B5EF4-FFF2-40B4-BE49-F238E27FC236}">
                <a16:creationId xmlns:a16="http://schemas.microsoft.com/office/drawing/2014/main" xmlns="" id="{45B27D8A-34FE-448F-A4AD-7A2AE8BEB4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1701" y="2384823"/>
            <a:ext cx="4812506" cy="1729978"/>
          </a:xfrm>
          <a:prstGeom prst="horizontalScroll">
            <a:avLst>
              <a:gd name="adj" fmla="val 12500"/>
            </a:avLst>
          </a:prstGeom>
          <a:solidFill>
            <a:srgbClr val="D7E927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2700">
              <a:solidFill>
                <a:schemeClr val="folHlink"/>
              </a:solidFill>
            </a:endParaRPr>
          </a:p>
        </p:txBody>
      </p:sp>
      <p:sp>
        <p:nvSpPr>
          <p:cNvPr id="12" name="Text Box 11">
            <a:extLst>
              <a:ext uri="{FF2B5EF4-FFF2-40B4-BE49-F238E27FC236}">
                <a16:creationId xmlns:a16="http://schemas.microsoft.com/office/drawing/2014/main" xmlns="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7450" y="2686050"/>
            <a:ext cx="44005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5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vi-VN" altLang="en-US" sz="5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  <a:endParaRPr lang="en-US" altLang="en-US" sz="5400" b="1" dirty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26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855" y="347646"/>
            <a:ext cx="8060874" cy="6150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True Blue Society | Marcos para word, Clases de etiqueta, Agendas">
            <a:extLst>
              <a:ext uri="{FF2B5EF4-FFF2-40B4-BE49-F238E27FC236}">
                <a16:creationId xmlns:a16="http://schemas.microsoft.com/office/drawing/2014/main" xmlns="" id="{58FC1689-450C-4F25-9403-A0ED251C6F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2411" y="-76200"/>
            <a:ext cx="9887411" cy="716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16326" y="101930"/>
            <a:ext cx="1393372" cy="507670"/>
            <a:chOff x="16326" y="45765"/>
            <a:chExt cx="1393372" cy="507670"/>
          </a:xfrm>
        </p:grpSpPr>
        <p:sp>
          <p:nvSpPr>
            <p:cNvPr id="10" name="Flowchart: Terminator 9"/>
            <p:cNvSpPr/>
            <p:nvPr/>
          </p:nvSpPr>
          <p:spPr>
            <a:xfrm>
              <a:off x="266698" y="45765"/>
              <a:ext cx="1143000" cy="507670"/>
            </a:xfrm>
            <a:prstGeom prst="flowChartTerminator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Viết</a:t>
              </a:r>
              <a:endPara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6326" y="45765"/>
              <a:ext cx="533400" cy="50767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b="1" dirty="0" smtClean="0">
                  <a:solidFill>
                    <a:schemeClr val="tx1"/>
                  </a:solidFill>
                </a:rPr>
                <a:t>3</a:t>
              </a:r>
              <a:endParaRPr lang="en-US" sz="2600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7589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True Blue Society | Marcos para word, Clases de etiqueta, Agendas">
            <a:extLst>
              <a:ext uri="{FF2B5EF4-FFF2-40B4-BE49-F238E27FC236}">
                <a16:creationId xmlns:a16="http://schemas.microsoft.com/office/drawing/2014/main" xmlns="" id="{58FC1689-450C-4F25-9403-A0ED251C6F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-105985"/>
            <a:ext cx="9887411" cy="716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1681237" y="533400"/>
            <a:ext cx="5557763" cy="1219200"/>
            <a:chOff x="1857065" y="999663"/>
            <a:chExt cx="5762935" cy="1448262"/>
          </a:xfrm>
        </p:grpSpPr>
        <p:pic>
          <p:nvPicPr>
            <p:cNvPr id="10" name="Picture 3" descr="C:\Users\M0\Desktop\C1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7065" y="999663"/>
              <a:ext cx="2295525" cy="14482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4" descr="C:\Users\M0\Desktop\C2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3800" y="999663"/>
              <a:ext cx="2152650" cy="14482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5" descr="C:\Users\M0\Desktop\Capture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1701" y="999663"/>
              <a:ext cx="1748299" cy="14482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" name="et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 rot="10800000" flipH="1" flipV="1">
            <a:off x="1981201" y="1981200"/>
            <a:ext cx="4978400" cy="4114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377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rue Blue Society | Marcos para word, Clases de etiqueta, Agendas">
            <a:extLst>
              <a:ext uri="{FF2B5EF4-FFF2-40B4-BE49-F238E27FC236}">
                <a16:creationId xmlns:a16="http://schemas.microsoft.com/office/drawing/2014/main" xmlns="" id="{58FC1689-450C-4F25-9403-A0ED251C6F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2411" y="-76200"/>
            <a:ext cx="9887411" cy="716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Untitled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 rot="10800000" flipH="1" flipV="1">
            <a:off x="1828800" y="1368407"/>
            <a:ext cx="5003801" cy="4117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39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rue Blue Society | Marcos para word, Clases de etiqueta, Agendas">
            <a:extLst>
              <a:ext uri="{FF2B5EF4-FFF2-40B4-BE49-F238E27FC236}">
                <a16:creationId xmlns:a16="http://schemas.microsoft.com/office/drawing/2014/main" xmlns="" id="{58FC1689-450C-4F25-9403-A0ED251C6F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2411" y="-76200"/>
            <a:ext cx="9887411" cy="716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t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 rot="10800000" flipH="1" flipV="1">
            <a:off x="1600200" y="895352"/>
            <a:ext cx="5714999" cy="4286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599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0\Desktop\Captur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761999"/>
            <a:ext cx="6934200" cy="5393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True Blue Society | Marcos para word, Clases de etiqueta, Agendas">
            <a:extLst>
              <a:ext uri="{FF2B5EF4-FFF2-40B4-BE49-F238E27FC236}">
                <a16:creationId xmlns:a16="http://schemas.microsoft.com/office/drawing/2014/main" xmlns="" id="{58FC1689-450C-4F25-9403-A0ED251C6F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2411" y="-76200"/>
            <a:ext cx="9887411" cy="716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988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rue Blue Society | Marcos para word, Clases de etiqueta, Agendas">
            <a:extLst>
              <a:ext uri="{FF2B5EF4-FFF2-40B4-BE49-F238E27FC236}">
                <a16:creationId xmlns:a16="http://schemas.microsoft.com/office/drawing/2014/main" xmlns="" id="{89C5D7E2-99B5-4CA5-ADC4-B747DA7928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1706" y="-152545"/>
            <a:ext cx="9887411" cy="716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WordArt 7" descr="Picture1"/>
          <p:cNvSpPr>
            <a:spLocks noChangeArrowheads="1" noChangeShapeType="1" noTextEdit="1"/>
          </p:cNvSpPr>
          <p:nvPr/>
        </p:nvSpPr>
        <p:spPr bwMode="auto">
          <a:xfrm>
            <a:off x="1793875" y="533400"/>
            <a:ext cx="5749925" cy="1211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744"/>
              </a:avLst>
            </a:prstTxWarp>
          </a:bodyPr>
          <a:lstStyle/>
          <a:p>
            <a:pPr algn="ctr"/>
            <a:r>
              <a:rPr lang="en-US" sz="3600" kern="10" dirty="0" err="1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990000"/>
                  </a:outerShdw>
                </a:effectLst>
                <a:latin typeface=".VnCooperH" panose="020B7200000000000000" pitchFamily="34" charset="0"/>
              </a:rPr>
              <a:t>LuyÖn</a:t>
            </a:r>
            <a:r>
              <a:rPr lang="en-US" sz="3600" kern="10" dirty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990000"/>
                  </a:outerShdw>
                </a:effectLst>
                <a:latin typeface=".VnCooperH" panose="020B7200000000000000" pitchFamily="34" charset="0"/>
              </a:rPr>
              <a:t> </a:t>
            </a:r>
            <a:r>
              <a:rPr lang="en-US" sz="3600" kern="10" dirty="0" err="1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990000"/>
                  </a:outerShdw>
                </a:effectLst>
                <a:latin typeface=".VnCooperH" panose="020B7200000000000000" pitchFamily="34" charset="0"/>
              </a:rPr>
              <a:t>viÕt</a:t>
            </a:r>
            <a:r>
              <a:rPr lang="en-US" sz="3600" kern="10" dirty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990000"/>
                  </a:outerShdw>
                </a:effectLst>
                <a:latin typeface=".VnCooperH" panose="020B7200000000000000" pitchFamily="34" charset="0"/>
              </a:rPr>
              <a:t> </a:t>
            </a:r>
            <a:r>
              <a:rPr lang="en-US" sz="3600" kern="10" dirty="0" err="1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990000"/>
                  </a:outerShdw>
                </a:effectLst>
                <a:latin typeface=".VnCooperH" panose="020B7200000000000000" pitchFamily="34" charset="0"/>
              </a:rPr>
              <a:t>vë</a:t>
            </a:r>
            <a:endParaRPr lang="en-US" sz="3600" kern="10" dirty="0">
              <a:ln w="19050">
                <a:solidFill>
                  <a:srgbClr val="0000FF"/>
                </a:solidFill>
                <a:round/>
                <a:headEnd/>
                <a:tailEnd/>
              </a:ln>
              <a:blipFill dpi="0" rotWithShape="1">
                <a:blip r:embed="rId4"/>
                <a:srcRect/>
                <a:stretch>
                  <a:fillRect/>
                </a:stretch>
              </a:blipFill>
              <a:effectLst>
                <a:outerShdw dist="35921" dir="2700000" algn="ctr" rotWithShape="0">
                  <a:srgbClr val="990000"/>
                </a:outerShdw>
              </a:effectLst>
              <a:latin typeface=".VnCooperH" panose="020B7200000000000000" pitchFamily="34" charset="0"/>
            </a:endParaRPr>
          </a:p>
        </p:txBody>
      </p:sp>
      <p:pic>
        <p:nvPicPr>
          <p:cNvPr id="6" name="Picture 2" descr="tu the ngo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81"/>
          <a:stretch>
            <a:fillRect/>
          </a:stretch>
        </p:blipFill>
        <p:spPr bwMode="auto">
          <a:xfrm>
            <a:off x="2438400" y="1981200"/>
            <a:ext cx="4227512" cy="428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5009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rue Blue Society | Marcos para word, Clases de etiqueta, Agendas">
            <a:extLst>
              <a:ext uri="{FF2B5EF4-FFF2-40B4-BE49-F238E27FC236}">
                <a16:creationId xmlns:a16="http://schemas.microsoft.com/office/drawing/2014/main" xmlns="" id="{89C5D7E2-99B5-4CA5-ADC4-B747DA7928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1706" y="-152545"/>
            <a:ext cx="9887411" cy="716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0"/>
            <a:ext cx="8077200" cy="6203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656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True Blue Society | Marcos para word, Clases de etiqueta, Agendas">
            <a:extLst>
              <a:ext uri="{FF2B5EF4-FFF2-40B4-BE49-F238E27FC236}">
                <a16:creationId xmlns:a16="http://schemas.microsoft.com/office/drawing/2014/main" xmlns="" id="{EEE4DB45-62FE-420A-A068-3CDE04454D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506" y="-76200"/>
            <a:ext cx="9887411" cy="716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00013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4" t="5026" r="6924" b="5026"/>
          <a:stretch>
            <a:fillRect/>
          </a:stretch>
        </p:blipFill>
        <p:spPr bwMode="auto">
          <a:xfrm>
            <a:off x="152400" y="266700"/>
            <a:ext cx="87630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WordArt 5"/>
          <p:cNvSpPr>
            <a:spLocks noChangeArrowheads="1" noChangeShapeType="1" noTextEdit="1"/>
          </p:cNvSpPr>
          <p:nvPr/>
        </p:nvSpPr>
        <p:spPr bwMode="auto">
          <a:xfrm>
            <a:off x="2286000" y="2573020"/>
            <a:ext cx="4724400" cy="163576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Giải</a:t>
            </a:r>
            <a:r>
              <a:rPr lang="en-US" sz="3600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lao</a:t>
            </a:r>
            <a:endParaRPr lang="en-US" sz="3600" kern="10" dirty="0"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8725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rue Blue Society | Marcos para word, Clases de etiqueta, Agendas">
            <a:extLst>
              <a:ext uri="{FF2B5EF4-FFF2-40B4-BE49-F238E27FC236}">
                <a16:creationId xmlns:a16="http://schemas.microsoft.com/office/drawing/2014/main" xmlns="" id="{89C5D7E2-99B5-4CA5-ADC4-B747DA7928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1706" y="-152545"/>
            <a:ext cx="9887411" cy="716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M0\Desktop\A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96" y="76200"/>
            <a:ext cx="87630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3581400"/>
            <a:ext cx="88686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 smtClean="0">
                <a:latin typeface="Arial SGK TV bold"/>
              </a:rPr>
              <a:t>	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Tết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đến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thật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gần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Cái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rét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vẫn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đậm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Mấy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đào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đã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 chi 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chít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lộc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 non. 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Vài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nụ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tròn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đỏ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thắm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vừa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hé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nở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Rồi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trời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ấm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dần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đàn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én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nhỏ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lại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ríu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rít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 bay 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về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náo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nức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đón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chào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năm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mới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.</a:t>
            </a:r>
            <a:endParaRPr lang="en-US" sz="3600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73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flower&#10;&#10;Description automatically generated">
            <a:extLst>
              <a:ext uri="{FF2B5EF4-FFF2-40B4-BE49-F238E27FC236}">
                <a16:creationId xmlns:a16="http://schemas.microsoft.com/office/drawing/2014/main" xmlns="" id="{1EAD55B5-855F-41A2-97AC-1C170BC9DE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086" y="857"/>
            <a:ext cx="9142857" cy="6857143"/>
          </a:xfrm>
          <a:prstGeom prst="rect">
            <a:avLst/>
          </a:prstGeom>
        </p:spPr>
      </p:pic>
      <p:sp>
        <p:nvSpPr>
          <p:cNvPr id="6" name="Cloud 5">
            <a:extLst>
              <a:ext uri="{FF2B5EF4-FFF2-40B4-BE49-F238E27FC236}">
                <a16:creationId xmlns:a16="http://schemas.microsoft.com/office/drawing/2014/main" xmlns="" id="{D00BFAF8-D241-460E-AB38-E55476290C87}"/>
              </a:ext>
            </a:extLst>
          </p:cNvPr>
          <p:cNvSpPr/>
          <p:nvPr/>
        </p:nvSpPr>
        <p:spPr bwMode="auto">
          <a:xfrm>
            <a:off x="1981200" y="1295400"/>
            <a:ext cx="5181600" cy="1447800"/>
          </a:xfrm>
          <a:prstGeom prst="cloud">
            <a:avLst/>
          </a:prstGeom>
          <a:solidFill>
            <a:srgbClr val="DFDFF5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.VnTime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B2AAFB5-0FA7-405B-8121-8C86E0AC4FF2}"/>
              </a:ext>
            </a:extLst>
          </p:cNvPr>
          <p:cNvSpPr/>
          <p:nvPr/>
        </p:nvSpPr>
        <p:spPr>
          <a:xfrm>
            <a:off x="2597041" y="1437354"/>
            <a:ext cx="379783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Arial-SGK-TV" pitchFamily="2" charset="0"/>
                <a:ea typeface="Tahoma" panose="020B0604030504040204" pitchFamily="34" charset="0"/>
                <a:cs typeface="Arial-SGK-TV" pitchFamily="2" charset="0"/>
              </a:rPr>
              <a:t>Ôn</a:t>
            </a:r>
            <a:r>
              <a:rPr lang="en-US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Arial-SGK-TV" pitchFamily="2" charset="0"/>
                <a:ea typeface="Tahoma" panose="020B0604030504040204" pitchFamily="34" charset="0"/>
                <a:cs typeface="Arial-SGK-TV" pitchFamily="2" charset="0"/>
              </a:rPr>
              <a:t> </a:t>
            </a:r>
            <a:r>
              <a:rPr lang="en-US" sz="6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Arial-SGK-TV" pitchFamily="2" charset="0"/>
                <a:ea typeface="Tahoma" panose="020B0604030504040204" pitchFamily="34" charset="0"/>
                <a:cs typeface="Arial-SGK-TV" pitchFamily="2" charset="0"/>
              </a:rPr>
              <a:t>bài</a:t>
            </a:r>
            <a:r>
              <a:rPr lang="en-US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Arial-SGK-TV" pitchFamily="2" charset="0"/>
                <a:ea typeface="Tahoma" panose="020B0604030504040204" pitchFamily="34" charset="0"/>
                <a:cs typeface="Arial-SGK-TV" pitchFamily="2" charset="0"/>
              </a:rPr>
              <a:t> </a:t>
            </a:r>
            <a:r>
              <a:rPr lang="en-US" sz="6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Arial-SGK-TV" pitchFamily="2" charset="0"/>
                <a:ea typeface="Tahoma" panose="020B0604030504040204" pitchFamily="34" charset="0"/>
                <a:cs typeface="Arial-SGK-TV" pitchFamily="2" charset="0"/>
              </a:rPr>
              <a:t>cũ</a:t>
            </a:r>
            <a:endParaRPr lang="en-US" sz="6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latin typeface="Arial-SGK-TV" pitchFamily="2" charset="0"/>
              <a:ea typeface="Tahoma" panose="020B0604030504040204" pitchFamily="34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7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True Blue Society | Marcos para word, Clases de etiqueta, Agendas">
            <a:extLst>
              <a:ext uri="{FF2B5EF4-FFF2-40B4-BE49-F238E27FC236}">
                <a16:creationId xmlns:a16="http://schemas.microsoft.com/office/drawing/2014/main" xmlns="" id="{916128FA-FB78-46A0-BEF1-59C4461082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506" y="-76200"/>
            <a:ext cx="9887411" cy="716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52400" y="611067"/>
            <a:ext cx="886869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5400" dirty="0" smtClean="0">
                <a:latin typeface="Arial SGK TV bold"/>
              </a:rPr>
              <a:t>	</a:t>
            </a:r>
            <a:r>
              <a:rPr lang="en-US" sz="5400" dirty="0" err="1" smtClean="0">
                <a:latin typeface="Arial-SGK-TV" pitchFamily="2" charset="0"/>
                <a:cs typeface="Arial-SGK-TV" pitchFamily="2" charset="0"/>
              </a:rPr>
              <a:t>Tết</a:t>
            </a:r>
            <a:r>
              <a:rPr lang="en-US" sz="5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 smtClean="0">
                <a:latin typeface="Arial-SGK-TV" pitchFamily="2" charset="0"/>
                <a:cs typeface="Arial-SGK-TV" pitchFamily="2" charset="0"/>
              </a:rPr>
              <a:t>đến</a:t>
            </a:r>
            <a:r>
              <a:rPr lang="en-US" sz="5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 smtClean="0">
                <a:latin typeface="Arial-SGK-TV" pitchFamily="2" charset="0"/>
                <a:cs typeface="Arial-SGK-TV" pitchFamily="2" charset="0"/>
              </a:rPr>
              <a:t>thật</a:t>
            </a:r>
            <a:r>
              <a:rPr lang="en-US" sz="5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 smtClean="0">
                <a:latin typeface="Arial-SGK-TV" pitchFamily="2" charset="0"/>
                <a:cs typeface="Arial-SGK-TV" pitchFamily="2" charset="0"/>
              </a:rPr>
              <a:t>gần</a:t>
            </a:r>
            <a:r>
              <a:rPr lang="en-US" sz="5400" dirty="0" smtClean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5400" dirty="0" err="1" smtClean="0">
                <a:latin typeface="Arial-SGK-TV" pitchFamily="2" charset="0"/>
                <a:cs typeface="Arial-SGK-TV" pitchFamily="2" charset="0"/>
              </a:rPr>
              <a:t>Cái</a:t>
            </a:r>
            <a:r>
              <a:rPr lang="en-US" sz="5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 smtClean="0">
                <a:latin typeface="Arial-SGK-TV" pitchFamily="2" charset="0"/>
                <a:cs typeface="Arial-SGK-TV" pitchFamily="2" charset="0"/>
              </a:rPr>
              <a:t>rét</a:t>
            </a:r>
            <a:r>
              <a:rPr lang="en-US" sz="5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 smtClean="0">
                <a:latin typeface="Arial-SGK-TV" pitchFamily="2" charset="0"/>
                <a:cs typeface="Arial-SGK-TV" pitchFamily="2" charset="0"/>
              </a:rPr>
              <a:t>vẫn</a:t>
            </a:r>
            <a:r>
              <a:rPr lang="en-US" sz="5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 smtClean="0">
                <a:latin typeface="Arial-SGK-TV" pitchFamily="2" charset="0"/>
                <a:cs typeface="Arial-SGK-TV" pitchFamily="2" charset="0"/>
              </a:rPr>
              <a:t>đậm</a:t>
            </a:r>
            <a:r>
              <a:rPr lang="en-US" sz="5400" dirty="0" smtClean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5400" dirty="0" err="1" smtClean="0">
                <a:latin typeface="Arial-SGK-TV" pitchFamily="2" charset="0"/>
                <a:cs typeface="Arial-SGK-TV" pitchFamily="2" charset="0"/>
              </a:rPr>
              <a:t>Mấy</a:t>
            </a:r>
            <a:r>
              <a:rPr lang="en-US" sz="5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 smtClean="0"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5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 smtClean="0">
                <a:latin typeface="Arial-SGK-TV" pitchFamily="2" charset="0"/>
                <a:cs typeface="Arial-SGK-TV" pitchFamily="2" charset="0"/>
              </a:rPr>
              <a:t>đào</a:t>
            </a:r>
            <a:r>
              <a:rPr lang="en-US" sz="5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 smtClean="0">
                <a:latin typeface="Arial-SGK-TV" pitchFamily="2" charset="0"/>
                <a:cs typeface="Arial-SGK-TV" pitchFamily="2" charset="0"/>
              </a:rPr>
              <a:t>đã</a:t>
            </a:r>
            <a:r>
              <a:rPr lang="en-US" sz="5400" dirty="0" smtClean="0">
                <a:latin typeface="Arial-SGK-TV" pitchFamily="2" charset="0"/>
                <a:cs typeface="Arial-SGK-TV" pitchFamily="2" charset="0"/>
              </a:rPr>
              <a:t> chi </a:t>
            </a:r>
            <a:r>
              <a:rPr lang="en-US" sz="5400" dirty="0" err="1" smtClean="0">
                <a:latin typeface="Arial-SGK-TV" pitchFamily="2" charset="0"/>
                <a:cs typeface="Arial-SGK-TV" pitchFamily="2" charset="0"/>
              </a:rPr>
              <a:t>chít</a:t>
            </a:r>
            <a:r>
              <a:rPr lang="en-US" sz="5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 smtClean="0">
                <a:latin typeface="Arial-SGK-TV" pitchFamily="2" charset="0"/>
                <a:cs typeface="Arial-SGK-TV" pitchFamily="2" charset="0"/>
              </a:rPr>
              <a:t>lộc</a:t>
            </a:r>
            <a:r>
              <a:rPr lang="en-US" sz="5400" dirty="0" smtClean="0">
                <a:latin typeface="Arial-SGK-TV" pitchFamily="2" charset="0"/>
                <a:cs typeface="Arial-SGK-TV" pitchFamily="2" charset="0"/>
              </a:rPr>
              <a:t> non. </a:t>
            </a:r>
            <a:r>
              <a:rPr lang="en-US" sz="5400" dirty="0" err="1" smtClean="0">
                <a:latin typeface="Arial-SGK-TV" pitchFamily="2" charset="0"/>
                <a:cs typeface="Arial-SGK-TV" pitchFamily="2" charset="0"/>
              </a:rPr>
              <a:t>Vài</a:t>
            </a:r>
            <a:r>
              <a:rPr lang="en-US" sz="5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 smtClean="0">
                <a:latin typeface="Arial-SGK-TV" pitchFamily="2" charset="0"/>
                <a:cs typeface="Arial-SGK-TV" pitchFamily="2" charset="0"/>
              </a:rPr>
              <a:t>nụ</a:t>
            </a:r>
            <a:r>
              <a:rPr lang="en-US" sz="5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 smtClean="0">
                <a:latin typeface="Arial-SGK-TV" pitchFamily="2" charset="0"/>
                <a:cs typeface="Arial-SGK-TV" pitchFamily="2" charset="0"/>
              </a:rPr>
              <a:t>tròn</a:t>
            </a:r>
            <a:r>
              <a:rPr lang="en-US" sz="5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 smtClean="0">
                <a:latin typeface="Arial-SGK-TV" pitchFamily="2" charset="0"/>
                <a:cs typeface="Arial-SGK-TV" pitchFamily="2" charset="0"/>
              </a:rPr>
              <a:t>đỏ</a:t>
            </a:r>
            <a:r>
              <a:rPr lang="en-US" sz="5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 smtClean="0">
                <a:latin typeface="Arial-SGK-TV" pitchFamily="2" charset="0"/>
                <a:cs typeface="Arial-SGK-TV" pitchFamily="2" charset="0"/>
              </a:rPr>
              <a:t>thắm</a:t>
            </a:r>
            <a:r>
              <a:rPr lang="en-US" sz="5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 smtClean="0">
                <a:latin typeface="Arial-SGK-TV" pitchFamily="2" charset="0"/>
                <a:cs typeface="Arial-SGK-TV" pitchFamily="2" charset="0"/>
              </a:rPr>
              <a:t>vừa</a:t>
            </a:r>
            <a:r>
              <a:rPr lang="en-US" sz="5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 smtClean="0">
                <a:latin typeface="Arial-SGK-TV" pitchFamily="2" charset="0"/>
                <a:cs typeface="Arial-SGK-TV" pitchFamily="2" charset="0"/>
              </a:rPr>
              <a:t>hé</a:t>
            </a:r>
            <a:r>
              <a:rPr lang="en-US" sz="5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 smtClean="0">
                <a:latin typeface="Arial-SGK-TV" pitchFamily="2" charset="0"/>
                <a:cs typeface="Arial-SGK-TV" pitchFamily="2" charset="0"/>
              </a:rPr>
              <a:t>nở</a:t>
            </a:r>
            <a:r>
              <a:rPr lang="en-US" sz="5400" dirty="0" smtClean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5400" dirty="0" err="1" smtClean="0">
                <a:latin typeface="Arial-SGK-TV" pitchFamily="2" charset="0"/>
                <a:cs typeface="Arial-SGK-TV" pitchFamily="2" charset="0"/>
              </a:rPr>
              <a:t>Rồi</a:t>
            </a:r>
            <a:r>
              <a:rPr lang="en-US" sz="5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 smtClean="0">
                <a:latin typeface="Arial-SGK-TV" pitchFamily="2" charset="0"/>
                <a:cs typeface="Arial-SGK-TV" pitchFamily="2" charset="0"/>
              </a:rPr>
              <a:t>trời</a:t>
            </a:r>
            <a:r>
              <a:rPr lang="en-US" sz="5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 smtClean="0">
                <a:latin typeface="Arial-SGK-TV" pitchFamily="2" charset="0"/>
                <a:cs typeface="Arial-SGK-TV" pitchFamily="2" charset="0"/>
              </a:rPr>
              <a:t>ấm</a:t>
            </a:r>
            <a:r>
              <a:rPr lang="en-US" sz="5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 smtClean="0">
                <a:latin typeface="Arial-SGK-TV" pitchFamily="2" charset="0"/>
                <a:cs typeface="Arial-SGK-TV" pitchFamily="2" charset="0"/>
              </a:rPr>
              <a:t>dần</a:t>
            </a:r>
            <a:r>
              <a:rPr lang="en-US" sz="5400" dirty="0" smtClean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5400" dirty="0" err="1" smtClean="0">
                <a:latin typeface="Arial-SGK-TV" pitchFamily="2" charset="0"/>
                <a:cs typeface="Arial-SGK-TV" pitchFamily="2" charset="0"/>
              </a:rPr>
              <a:t>đàn</a:t>
            </a:r>
            <a:r>
              <a:rPr lang="en-US" sz="5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 smtClean="0">
                <a:latin typeface="Arial-SGK-TV" pitchFamily="2" charset="0"/>
                <a:cs typeface="Arial-SGK-TV" pitchFamily="2" charset="0"/>
              </a:rPr>
              <a:t>én</a:t>
            </a:r>
            <a:r>
              <a:rPr lang="en-US" sz="5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 smtClean="0">
                <a:latin typeface="Arial-SGK-TV" pitchFamily="2" charset="0"/>
                <a:cs typeface="Arial-SGK-TV" pitchFamily="2" charset="0"/>
              </a:rPr>
              <a:t>nhỏ</a:t>
            </a:r>
            <a:r>
              <a:rPr lang="en-US" sz="5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 smtClean="0">
                <a:latin typeface="Arial-SGK-TV" pitchFamily="2" charset="0"/>
                <a:cs typeface="Arial-SGK-TV" pitchFamily="2" charset="0"/>
              </a:rPr>
              <a:t>lại</a:t>
            </a:r>
            <a:r>
              <a:rPr lang="en-US" sz="5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 smtClean="0">
                <a:latin typeface="Arial-SGK-TV" pitchFamily="2" charset="0"/>
                <a:cs typeface="Arial-SGK-TV" pitchFamily="2" charset="0"/>
              </a:rPr>
              <a:t>ríu</a:t>
            </a:r>
            <a:r>
              <a:rPr lang="en-US" sz="5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 smtClean="0">
                <a:latin typeface="Arial-SGK-TV" pitchFamily="2" charset="0"/>
                <a:cs typeface="Arial-SGK-TV" pitchFamily="2" charset="0"/>
              </a:rPr>
              <a:t>rít</a:t>
            </a:r>
            <a:r>
              <a:rPr lang="en-US" sz="5400" dirty="0" smtClean="0">
                <a:latin typeface="Arial-SGK-TV" pitchFamily="2" charset="0"/>
                <a:cs typeface="Arial-SGK-TV" pitchFamily="2" charset="0"/>
              </a:rPr>
              <a:t> bay </a:t>
            </a:r>
            <a:r>
              <a:rPr lang="en-US" sz="5400" dirty="0" err="1" smtClean="0">
                <a:latin typeface="Arial-SGK-TV" pitchFamily="2" charset="0"/>
                <a:cs typeface="Arial-SGK-TV" pitchFamily="2" charset="0"/>
              </a:rPr>
              <a:t>về</a:t>
            </a:r>
            <a:r>
              <a:rPr lang="en-US" sz="5400" dirty="0" smtClean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5400" dirty="0" err="1" smtClean="0">
                <a:latin typeface="Arial-SGK-TV" pitchFamily="2" charset="0"/>
                <a:cs typeface="Arial-SGK-TV" pitchFamily="2" charset="0"/>
              </a:rPr>
              <a:t>náo</a:t>
            </a:r>
            <a:r>
              <a:rPr lang="en-US" sz="5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 smtClean="0">
                <a:latin typeface="Arial-SGK-TV" pitchFamily="2" charset="0"/>
                <a:cs typeface="Arial-SGK-TV" pitchFamily="2" charset="0"/>
              </a:rPr>
              <a:t>nức</a:t>
            </a:r>
            <a:r>
              <a:rPr lang="en-US" sz="5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 smtClean="0">
                <a:latin typeface="Arial-SGK-TV" pitchFamily="2" charset="0"/>
                <a:cs typeface="Arial-SGK-TV" pitchFamily="2" charset="0"/>
              </a:rPr>
              <a:t>đón</a:t>
            </a:r>
            <a:r>
              <a:rPr lang="en-US" sz="5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 smtClean="0">
                <a:latin typeface="Arial-SGK-TV" pitchFamily="2" charset="0"/>
                <a:cs typeface="Arial-SGK-TV" pitchFamily="2" charset="0"/>
              </a:rPr>
              <a:t>chào</a:t>
            </a:r>
            <a:r>
              <a:rPr lang="en-US" sz="5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 smtClean="0">
                <a:latin typeface="Arial-SGK-TV" pitchFamily="2" charset="0"/>
                <a:cs typeface="Arial-SGK-TV" pitchFamily="2" charset="0"/>
              </a:rPr>
              <a:t>năm</a:t>
            </a:r>
            <a:r>
              <a:rPr lang="en-US" sz="5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 smtClean="0">
                <a:latin typeface="Arial-SGK-TV" pitchFamily="2" charset="0"/>
                <a:cs typeface="Arial-SGK-TV" pitchFamily="2" charset="0"/>
              </a:rPr>
              <a:t>mới</a:t>
            </a:r>
            <a:r>
              <a:rPr lang="en-US" sz="5400" dirty="0" smtClean="0">
                <a:latin typeface="Arial-SGK-TV" pitchFamily="2" charset="0"/>
                <a:cs typeface="Arial-SGK-TV" pitchFamily="2" charset="0"/>
              </a:rPr>
              <a:t>.</a:t>
            </a:r>
            <a:endParaRPr lang="en-US" sz="5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46356" y="619883"/>
            <a:ext cx="1447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Tết</a:t>
            </a:r>
            <a:endParaRPr lang="en-US" sz="54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66704" y="619883"/>
            <a:ext cx="99258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rét</a:t>
            </a:r>
            <a:endParaRPr lang="en-US" sz="54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19200" y="2268792"/>
            <a:ext cx="130035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chít</a:t>
            </a:r>
            <a:endParaRPr lang="en-US" sz="54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4739148"/>
            <a:ext cx="80022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err="1">
                <a:solidFill>
                  <a:srgbClr val="FF0000"/>
                </a:solidFill>
                <a:latin typeface="Arial SGK TV bold"/>
              </a:rPr>
              <a:t>rít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996761" y="429383"/>
            <a:ext cx="294042" cy="381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1</a:t>
            </a:r>
            <a:endParaRPr lang="en-US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6336427" y="524940"/>
            <a:ext cx="294042" cy="381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2</a:t>
            </a:r>
          </a:p>
        </p:txBody>
      </p:sp>
      <p:sp>
        <p:nvSpPr>
          <p:cNvPr id="23" name="Oval 22"/>
          <p:cNvSpPr/>
          <p:nvPr/>
        </p:nvSpPr>
        <p:spPr>
          <a:xfrm>
            <a:off x="2977179" y="1524000"/>
            <a:ext cx="294042" cy="381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3</a:t>
            </a:r>
            <a:endParaRPr lang="en-US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4953000" y="2349457"/>
            <a:ext cx="294042" cy="381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4</a:t>
            </a:r>
          </a:p>
        </p:txBody>
      </p:sp>
      <p:sp>
        <p:nvSpPr>
          <p:cNvPr id="25" name="Oval 24"/>
          <p:cNvSpPr/>
          <p:nvPr/>
        </p:nvSpPr>
        <p:spPr>
          <a:xfrm>
            <a:off x="6209071" y="3277973"/>
            <a:ext cx="294042" cy="381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/>
      <p:bldP spid="3" grpId="0"/>
      <p:bldP spid="4" grpId="0"/>
      <p:bldP spid="5" grpId="0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True Blue Society | Marcos para word, Clases de etiqueta, Agendas">
            <a:extLst>
              <a:ext uri="{FF2B5EF4-FFF2-40B4-BE49-F238E27FC236}">
                <a16:creationId xmlns:a16="http://schemas.microsoft.com/office/drawing/2014/main" xmlns="" id="{58422C0A-9810-4237-8AC3-40715CAAA8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506" y="-76200"/>
            <a:ext cx="9887411" cy="716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M0\Desktop\A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04" y="685800"/>
            <a:ext cx="8829402" cy="5849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F256F8F7-95BA-432B-874F-D81842FC22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696" y="337446"/>
            <a:ext cx="3309257" cy="1262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308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" name="Picture 2" descr="True Blue Society | Marcos para word, Clases de etiqueta, Agendas">
            <a:extLst>
              <a:ext uri="{FF2B5EF4-FFF2-40B4-BE49-F238E27FC236}">
                <a16:creationId xmlns:a16="http://schemas.microsoft.com/office/drawing/2014/main" xmlns="" id="{D542CE17-B617-4C7F-8D9C-2A3B2C05CD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506" y="-76200"/>
            <a:ext cx="9887411" cy="716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FLOWERS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344488" y="3200400"/>
            <a:ext cx="89154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4400" b="1" dirty="0" err="1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altLang="en-US" sz="4400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altLang="en-US" sz="4400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altLang="en-US" sz="4400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altLang="en-US" sz="4400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4400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altLang="en-US" sz="4400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altLang="en-US" sz="4400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endParaRPr lang="en-US" altLang="en-US" sz="4400" b="1" dirty="0">
              <a:solidFill>
                <a:srgbClr val="CCFF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37" name="Picture 13" descr="Green School Board | กรอบ, การออกแบบปก, ป้ายไม้">
            <a:extLst>
              <a:ext uri="{FF2B5EF4-FFF2-40B4-BE49-F238E27FC236}">
                <a16:creationId xmlns:a16="http://schemas.microsoft.com/office/drawing/2014/main" xmlns="" id="{1A07635D-3C2C-4E9F-AE22-A18E849CA9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74" y="-5653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90600" y="685800"/>
            <a:ext cx="1752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ac</a:t>
            </a:r>
            <a:endParaRPr lang="en-US" sz="6000" b="1" dirty="0">
              <a:solidFill>
                <a:schemeClr val="bg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33400" y="4089737"/>
            <a:ext cx="335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C000"/>
                </a:solidFill>
                <a:latin typeface="Arial-SGK-TV" pitchFamily="2" charset="0"/>
                <a:cs typeface="Arial-SGK-TV" pitchFamily="2" charset="0"/>
              </a:rPr>
              <a:t>q</a:t>
            </a:r>
            <a:r>
              <a:rPr lang="en-US" sz="5400" b="1" dirty="0" err="1" smtClean="0">
                <a:solidFill>
                  <a:srgbClr val="FFC000"/>
                </a:solidFill>
                <a:latin typeface="Arial-SGK-TV" pitchFamily="2" charset="0"/>
                <a:cs typeface="Arial-SGK-TV" pitchFamily="2" charset="0"/>
              </a:rPr>
              <a:t>uả</a:t>
            </a:r>
            <a:r>
              <a:rPr lang="en-US" sz="5400" b="1" dirty="0" smtClean="0">
                <a:solidFill>
                  <a:srgbClr val="FFC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b="1" dirty="0" err="1" smtClean="0">
                <a:solidFill>
                  <a:srgbClr val="FFC000"/>
                </a:solidFill>
                <a:latin typeface="Arial-SGK-TV" pitchFamily="2" charset="0"/>
                <a:cs typeface="Arial-SGK-TV" pitchFamily="2" charset="0"/>
              </a:rPr>
              <a:t>gấc</a:t>
            </a:r>
            <a:endParaRPr lang="en-US" sz="5400" b="1" dirty="0">
              <a:solidFill>
                <a:srgbClr val="FFC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33400" y="2971800"/>
            <a:ext cx="297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C000"/>
                </a:solidFill>
                <a:latin typeface="Arial-SGK-TV" pitchFamily="2" charset="0"/>
                <a:cs typeface="Arial-SGK-TV" pitchFamily="2" charset="0"/>
              </a:rPr>
              <a:t>h</a:t>
            </a:r>
            <a:r>
              <a:rPr lang="en-US" sz="5400" b="1" dirty="0" err="1" smtClean="0">
                <a:solidFill>
                  <a:srgbClr val="FFC000"/>
                </a:solidFill>
                <a:latin typeface="Arial-SGK-TV" pitchFamily="2" charset="0"/>
                <a:cs typeface="Arial-SGK-TV" pitchFamily="2" charset="0"/>
              </a:rPr>
              <a:t>ạt</a:t>
            </a:r>
            <a:r>
              <a:rPr lang="en-US" sz="5400" b="1" dirty="0" smtClean="0">
                <a:solidFill>
                  <a:srgbClr val="FFC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b="1" dirty="0" err="1" smtClean="0">
                <a:solidFill>
                  <a:srgbClr val="FFC000"/>
                </a:solidFill>
                <a:latin typeface="Arial-SGK-TV" pitchFamily="2" charset="0"/>
                <a:cs typeface="Arial-SGK-TV" pitchFamily="2" charset="0"/>
              </a:rPr>
              <a:t>lạc</a:t>
            </a:r>
            <a:endParaRPr lang="en-US" sz="5400" b="1" dirty="0">
              <a:solidFill>
                <a:srgbClr val="FFC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33400" y="1905000"/>
            <a:ext cx="297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C000"/>
                </a:solidFill>
                <a:latin typeface="Arial-SGK-TV" pitchFamily="2" charset="0"/>
                <a:cs typeface="Arial-SGK-TV" pitchFamily="2" charset="0"/>
              </a:rPr>
              <a:t>h</a:t>
            </a:r>
            <a:r>
              <a:rPr lang="en-US" sz="5400" b="1" dirty="0" err="1" smtClean="0">
                <a:solidFill>
                  <a:srgbClr val="FFC000"/>
                </a:solidFill>
                <a:latin typeface="Arial-SGK-TV" pitchFamily="2" charset="0"/>
                <a:cs typeface="Arial-SGK-TV" pitchFamily="2" charset="0"/>
              </a:rPr>
              <a:t>ấp</a:t>
            </a:r>
            <a:r>
              <a:rPr lang="en-US" sz="5400" b="1" dirty="0" smtClean="0">
                <a:solidFill>
                  <a:srgbClr val="FFC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b="1" dirty="0" err="1" smtClean="0">
                <a:solidFill>
                  <a:srgbClr val="FFC000"/>
                </a:solidFill>
                <a:latin typeface="Arial-SGK-TV" pitchFamily="2" charset="0"/>
                <a:cs typeface="Arial-SGK-TV" pitchFamily="2" charset="0"/>
              </a:rPr>
              <a:t>tấp</a:t>
            </a:r>
            <a:endParaRPr lang="en-US" sz="5400" b="1" dirty="0">
              <a:solidFill>
                <a:srgbClr val="FFC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819400" y="685800"/>
            <a:ext cx="1752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ât</a:t>
            </a:r>
            <a:endParaRPr lang="en-US" sz="6000" b="1" dirty="0">
              <a:solidFill>
                <a:schemeClr val="bg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572000" y="685800"/>
            <a:ext cx="1752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ư</a:t>
            </a:r>
            <a:r>
              <a:rPr lang="en-US" sz="6000" b="1" dirty="0" err="1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c</a:t>
            </a:r>
            <a:endParaRPr lang="en-US" sz="6000" b="1" dirty="0">
              <a:solidFill>
                <a:schemeClr val="bg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324600" y="685800"/>
            <a:ext cx="1752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at</a:t>
            </a:r>
            <a:endParaRPr lang="en-US" sz="6000" b="1" dirty="0">
              <a:solidFill>
                <a:schemeClr val="bg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038600" y="4038600"/>
            <a:ext cx="487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C000"/>
                </a:solidFill>
                <a:latin typeface="Arial-SGK-TV" pitchFamily="2" charset="0"/>
                <a:cs typeface="Arial-SGK-TV" pitchFamily="2" charset="0"/>
              </a:rPr>
              <a:t>c</a:t>
            </a:r>
            <a:r>
              <a:rPr lang="en-US" sz="5400" b="1" dirty="0" err="1" smtClean="0">
                <a:solidFill>
                  <a:srgbClr val="FFC000"/>
                </a:solidFill>
                <a:latin typeface="Arial-SGK-TV" pitchFamily="2" charset="0"/>
                <a:cs typeface="Arial-SGK-TV" pitchFamily="2" charset="0"/>
              </a:rPr>
              <a:t>ao</a:t>
            </a:r>
            <a:r>
              <a:rPr lang="en-US" sz="5400" b="1" dirty="0" smtClean="0">
                <a:solidFill>
                  <a:srgbClr val="FFC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b="1" dirty="0" err="1" smtClean="0">
                <a:solidFill>
                  <a:srgbClr val="FFC000"/>
                </a:solidFill>
                <a:latin typeface="Arial-SGK-TV" pitchFamily="2" charset="0"/>
                <a:cs typeface="Arial-SGK-TV" pitchFamily="2" charset="0"/>
              </a:rPr>
              <a:t>chót</a:t>
            </a:r>
            <a:r>
              <a:rPr lang="en-US" sz="5400" b="1" dirty="0" smtClean="0">
                <a:solidFill>
                  <a:srgbClr val="FFC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b="1" dirty="0" err="1" smtClean="0">
                <a:solidFill>
                  <a:srgbClr val="FFC000"/>
                </a:solidFill>
                <a:latin typeface="Arial-SGK-TV" pitchFamily="2" charset="0"/>
                <a:cs typeface="Arial-SGK-TV" pitchFamily="2" charset="0"/>
              </a:rPr>
              <a:t>vót</a:t>
            </a:r>
            <a:endParaRPr lang="en-US" sz="5400" b="1" dirty="0">
              <a:solidFill>
                <a:srgbClr val="FFC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105400" y="3048000"/>
            <a:ext cx="32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FFC000"/>
                </a:solidFill>
                <a:latin typeface="Arial-SGK-TV" pitchFamily="2" charset="0"/>
                <a:cs typeface="Arial-SGK-TV" pitchFamily="2" charset="0"/>
              </a:rPr>
              <a:t>đôi</a:t>
            </a:r>
            <a:r>
              <a:rPr lang="en-US" sz="5400" b="1" dirty="0" smtClean="0">
                <a:solidFill>
                  <a:srgbClr val="FFC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b="1" dirty="0" err="1" smtClean="0">
                <a:solidFill>
                  <a:srgbClr val="FFC000"/>
                </a:solidFill>
                <a:latin typeface="Arial-SGK-TV" pitchFamily="2" charset="0"/>
                <a:cs typeface="Arial-SGK-TV" pitchFamily="2" charset="0"/>
              </a:rPr>
              <a:t>mắt</a:t>
            </a:r>
            <a:endParaRPr lang="en-US" sz="5400" b="1" dirty="0">
              <a:solidFill>
                <a:srgbClr val="FFC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334000" y="1981200"/>
            <a:ext cx="297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C000"/>
                </a:solidFill>
                <a:latin typeface="Arial-SGK-TV" pitchFamily="2" charset="0"/>
                <a:cs typeface="Arial-SGK-TV" pitchFamily="2" charset="0"/>
              </a:rPr>
              <a:t>b</a:t>
            </a:r>
            <a:r>
              <a:rPr lang="en-US" sz="5400" b="1" dirty="0" err="1" smtClean="0">
                <a:solidFill>
                  <a:srgbClr val="FFC000"/>
                </a:solidFill>
                <a:latin typeface="Arial-SGK-TV" pitchFamily="2" charset="0"/>
                <a:cs typeface="Arial-SGK-TV" pitchFamily="2" charset="0"/>
              </a:rPr>
              <a:t>ãi</a:t>
            </a:r>
            <a:r>
              <a:rPr lang="en-US" sz="5400" b="1" dirty="0" smtClean="0">
                <a:solidFill>
                  <a:srgbClr val="FFC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b="1" dirty="0" err="1" smtClean="0">
                <a:solidFill>
                  <a:srgbClr val="FFC000"/>
                </a:solidFill>
                <a:latin typeface="Arial-SGK-TV" pitchFamily="2" charset="0"/>
                <a:cs typeface="Arial-SGK-TV" pitchFamily="2" charset="0"/>
              </a:rPr>
              <a:t>cát</a:t>
            </a:r>
            <a:endParaRPr lang="en-US" sz="5400" b="1" dirty="0">
              <a:solidFill>
                <a:srgbClr val="FFC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1" grpId="0"/>
      <p:bldP spid="32" grpId="0"/>
      <p:bldP spid="33" grpId="0"/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37" name="Picture 13" descr="Green School Board | กรอบ, การออกแบบปก, ป้ายไม้">
            <a:extLst>
              <a:ext uri="{FF2B5EF4-FFF2-40B4-BE49-F238E27FC236}">
                <a16:creationId xmlns:a16="http://schemas.microsoft.com/office/drawing/2014/main" xmlns="" id="{1A07635D-3C2C-4E9F-AE22-A18E849CA9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74" y="-5653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 bwMode="auto">
          <a:xfrm>
            <a:off x="716526" y="609600"/>
            <a:ext cx="7696200" cy="5638800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800" dirty="0" smtClean="0">
                <a:latin typeface="Arial SGK TV bold"/>
              </a:rPr>
              <a:t>    </a:t>
            </a:r>
            <a:r>
              <a:rPr lang="en-US" sz="4800" dirty="0" err="1" smtClean="0">
                <a:latin typeface="Arial-SGK-TV" pitchFamily="2" charset="0"/>
                <a:cs typeface="Arial-SGK-TV" pitchFamily="2" charset="0"/>
              </a:rPr>
              <a:t>Gà</a:t>
            </a:r>
            <a:r>
              <a:rPr lang="en-US" sz="4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dirty="0" err="1" smtClean="0"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4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dirty="0" err="1" smtClean="0">
                <a:latin typeface="Arial-SGK-TV" pitchFamily="2" charset="0"/>
                <a:cs typeface="Arial-SGK-TV" pitchFamily="2" charset="0"/>
              </a:rPr>
              <a:t>dẫn</a:t>
            </a:r>
            <a:r>
              <a:rPr lang="en-US" sz="4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dirty="0" err="1" smtClean="0">
                <a:latin typeface="Arial-SGK-TV" pitchFamily="2" charset="0"/>
                <a:cs typeface="Arial-SGK-TV" pitchFamily="2" charset="0"/>
              </a:rPr>
              <a:t>đàn</a:t>
            </a:r>
            <a:r>
              <a:rPr lang="en-US" sz="4800" dirty="0" smtClean="0">
                <a:latin typeface="Arial-SGK-TV" pitchFamily="2" charset="0"/>
                <a:cs typeface="Arial-SGK-TV" pitchFamily="2" charset="0"/>
              </a:rPr>
              <a:t> con </a:t>
            </a:r>
            <a:r>
              <a:rPr lang="en-US" sz="4800" dirty="0" err="1" smtClean="0">
                <a:latin typeface="Arial-SGK-TV" pitchFamily="2" charset="0"/>
                <a:cs typeface="Arial-SGK-TV" pitchFamily="2" charset="0"/>
              </a:rPr>
              <a:t>đi</a:t>
            </a:r>
            <a:r>
              <a:rPr lang="en-US" sz="4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dirty="0" err="1" smtClean="0">
                <a:latin typeface="Arial-SGK-TV" pitchFamily="2" charset="0"/>
                <a:cs typeface="Arial-SGK-TV" pitchFamily="2" charset="0"/>
              </a:rPr>
              <a:t>ăn</a:t>
            </a:r>
            <a:r>
              <a:rPr lang="en-US" sz="4800" dirty="0" smtClean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4800" dirty="0" err="1" smtClean="0">
                <a:latin typeface="Arial-SGK-TV" pitchFamily="2" charset="0"/>
                <a:cs typeface="Arial-SGK-TV" pitchFamily="2" charset="0"/>
              </a:rPr>
              <a:t>Chốc</a:t>
            </a:r>
            <a:r>
              <a:rPr lang="en-US" sz="4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dirty="0" err="1" smtClean="0">
                <a:latin typeface="Arial-SGK-TV" pitchFamily="2" charset="0"/>
                <a:cs typeface="Arial-SGK-TV" pitchFamily="2" charset="0"/>
              </a:rPr>
              <a:t>chốc</a:t>
            </a:r>
            <a:r>
              <a:rPr lang="en-US" sz="4800" dirty="0" smtClean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4800" dirty="0" err="1" smtClean="0">
                <a:latin typeface="Arial-SGK-TV" pitchFamily="2" charset="0"/>
                <a:cs typeface="Arial-SGK-TV" pitchFamily="2" charset="0"/>
              </a:rPr>
              <a:t>tìm</a:t>
            </a:r>
            <a:r>
              <a:rPr lang="en-US" sz="4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dirty="0" err="1" smtClean="0">
                <a:latin typeface="Arial-SGK-TV" pitchFamily="2" charset="0"/>
                <a:cs typeface="Arial-SGK-TV" pitchFamily="2" charset="0"/>
              </a:rPr>
              <a:t>thấy</a:t>
            </a:r>
            <a:r>
              <a:rPr lang="en-US" sz="4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dirty="0" err="1" smtClean="0">
                <a:latin typeface="Arial-SGK-TV" pitchFamily="2" charset="0"/>
                <a:cs typeface="Arial-SGK-TV" pitchFamily="2" charset="0"/>
              </a:rPr>
              <a:t>mồi</a:t>
            </a:r>
            <a:r>
              <a:rPr lang="en-US" sz="4800" dirty="0" smtClean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4800" dirty="0" err="1" smtClean="0">
                <a:latin typeface="Arial-SGK-TV" pitchFamily="2" charset="0"/>
                <a:cs typeface="Arial-SGK-TV" pitchFamily="2" charset="0"/>
              </a:rPr>
              <a:t>gà</a:t>
            </a:r>
            <a:r>
              <a:rPr lang="en-US" sz="4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dirty="0" err="1" smtClean="0"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4800" dirty="0" smtClean="0">
                <a:latin typeface="Arial-SGK-TV" pitchFamily="2" charset="0"/>
                <a:cs typeface="Arial-SGK-TV" pitchFamily="2" charset="0"/>
              </a:rPr>
              <a:t> “</a:t>
            </a:r>
            <a:r>
              <a:rPr lang="en-US" sz="4800" dirty="0" err="1" smtClean="0">
                <a:latin typeface="Arial-SGK-TV" pitchFamily="2" charset="0"/>
                <a:cs typeface="Arial-SGK-TV" pitchFamily="2" charset="0"/>
              </a:rPr>
              <a:t>tục</a:t>
            </a:r>
            <a:r>
              <a:rPr lang="en-US" sz="4800" dirty="0" smtClean="0">
                <a:latin typeface="Arial-SGK-TV" pitchFamily="2" charset="0"/>
                <a:cs typeface="Arial-SGK-TV" pitchFamily="2" charset="0"/>
              </a:rPr>
              <a:t>…</a:t>
            </a:r>
            <a:r>
              <a:rPr lang="en-US" sz="4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dirty="0" err="1" smtClean="0">
                <a:latin typeface="Arial-SGK-TV" pitchFamily="2" charset="0"/>
                <a:cs typeface="Arial-SGK-TV" pitchFamily="2" charset="0"/>
              </a:rPr>
              <a:t>tục</a:t>
            </a:r>
            <a:r>
              <a:rPr lang="en-US" sz="4800" dirty="0" smtClean="0">
                <a:latin typeface="Arial-SGK-TV" pitchFamily="2" charset="0"/>
                <a:cs typeface="Arial-SGK-TV" pitchFamily="2" charset="0"/>
              </a:rPr>
              <a:t>…” </a:t>
            </a:r>
            <a:r>
              <a:rPr lang="en-US" sz="4800" dirty="0" err="1" smtClean="0">
                <a:latin typeface="Arial-SGK-TV" pitchFamily="2" charset="0"/>
                <a:cs typeface="Arial-SGK-TV" pitchFamily="2" charset="0"/>
              </a:rPr>
              <a:t>gọi</a:t>
            </a:r>
            <a:r>
              <a:rPr lang="en-US" sz="4800" dirty="0" smtClean="0">
                <a:latin typeface="Arial-SGK-TV" pitchFamily="2" charset="0"/>
                <a:cs typeface="Arial-SGK-TV" pitchFamily="2" charset="0"/>
              </a:rPr>
              <a:t> con. </a:t>
            </a:r>
            <a:r>
              <a:rPr lang="en-US" sz="4800" dirty="0" err="1" smtClean="0">
                <a:latin typeface="Arial-SGK-TV" pitchFamily="2" charset="0"/>
                <a:cs typeface="Arial-SGK-TV" pitchFamily="2" charset="0"/>
              </a:rPr>
              <a:t>Đàn</a:t>
            </a:r>
            <a:r>
              <a:rPr lang="en-US" sz="4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dirty="0" err="1" smtClean="0">
                <a:latin typeface="Arial-SGK-TV" pitchFamily="2" charset="0"/>
                <a:cs typeface="Arial-SGK-TV" pitchFamily="2" charset="0"/>
              </a:rPr>
              <a:t>gà</a:t>
            </a:r>
            <a:r>
              <a:rPr lang="en-US" sz="4800" dirty="0" smtClean="0">
                <a:latin typeface="Arial-SGK-TV" pitchFamily="2" charset="0"/>
                <a:cs typeface="Arial-SGK-TV" pitchFamily="2" charset="0"/>
              </a:rPr>
              <a:t> con </a:t>
            </a:r>
            <a:r>
              <a:rPr lang="en-US" sz="4800" dirty="0" err="1" smtClean="0">
                <a:latin typeface="Arial-SGK-TV" pitchFamily="2" charset="0"/>
                <a:cs typeface="Arial-SGK-TV" pitchFamily="2" charset="0"/>
              </a:rPr>
              <a:t>chạy</a:t>
            </a:r>
            <a:r>
              <a:rPr lang="en-US" sz="4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dirty="0" err="1" smtClean="0">
                <a:latin typeface="Arial-SGK-TV" pitchFamily="2" charset="0"/>
                <a:cs typeface="Arial-SGK-TV" pitchFamily="2" charset="0"/>
              </a:rPr>
              <a:t>lại</a:t>
            </a:r>
            <a:r>
              <a:rPr lang="en-US" sz="4800" dirty="0" smtClean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4800" dirty="0" err="1" smtClean="0">
                <a:latin typeface="Arial-SGK-TV" pitchFamily="2" charset="0"/>
                <a:cs typeface="Arial-SGK-TV" pitchFamily="2" charset="0"/>
              </a:rPr>
              <a:t>chen</a:t>
            </a:r>
            <a:r>
              <a:rPr lang="en-US" sz="4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dirty="0" err="1" smtClean="0">
                <a:latin typeface="Arial-SGK-TV" pitchFamily="2" charset="0"/>
                <a:cs typeface="Arial-SGK-TV" pitchFamily="2" charset="0"/>
              </a:rPr>
              <a:t>chúc</a:t>
            </a:r>
            <a:r>
              <a:rPr lang="en-US" sz="4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dirty="0" err="1" smtClean="0">
                <a:latin typeface="Arial-SGK-TV" pitchFamily="2" charset="0"/>
                <a:cs typeface="Arial-SGK-TV" pitchFamily="2" charset="0"/>
              </a:rPr>
              <a:t>nhau</a:t>
            </a:r>
            <a:r>
              <a:rPr lang="en-US" sz="4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dirty="0" err="1" smtClean="0">
                <a:latin typeface="Arial-SGK-TV" pitchFamily="2" charset="0"/>
                <a:cs typeface="Arial-SGK-TV" pitchFamily="2" charset="0"/>
              </a:rPr>
              <a:t>ăn</a:t>
            </a:r>
            <a:r>
              <a:rPr lang="en-US" sz="4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dirty="0" err="1" smtClean="0">
                <a:latin typeface="Arial-SGK-TV" pitchFamily="2" charset="0"/>
                <a:cs typeface="Arial-SGK-TV" pitchFamily="2" charset="0"/>
              </a:rPr>
              <a:t>rồi</a:t>
            </a:r>
            <a:r>
              <a:rPr lang="en-US" sz="4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dirty="0" err="1" smtClean="0">
                <a:latin typeface="Arial-SGK-TV" pitchFamily="2" charset="0"/>
                <a:cs typeface="Arial-SGK-TV" pitchFamily="2" charset="0"/>
              </a:rPr>
              <a:t>rúc</a:t>
            </a:r>
            <a:r>
              <a:rPr lang="en-US" sz="4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dirty="0" err="1" smtClean="0">
                <a:latin typeface="Arial-SGK-TV" pitchFamily="2" charset="0"/>
                <a:cs typeface="Arial-SGK-TV" pitchFamily="2" charset="0"/>
              </a:rPr>
              <a:t>vào</a:t>
            </a:r>
            <a:r>
              <a:rPr lang="en-US" sz="4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dirty="0" err="1" smtClean="0">
                <a:latin typeface="Arial-SGK-TV" pitchFamily="2" charset="0"/>
                <a:cs typeface="Arial-SGK-TV" pitchFamily="2" charset="0"/>
              </a:rPr>
              <a:t>bên</a:t>
            </a:r>
            <a:r>
              <a:rPr lang="en-US" sz="4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dirty="0" err="1" smtClean="0"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4800" dirty="0" smtClean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4800" dirty="0" err="1" smtClean="0">
                <a:latin typeface="Arial-SGK-TV" pitchFamily="2" charset="0"/>
                <a:cs typeface="Arial-SGK-TV" pitchFamily="2" charset="0"/>
              </a:rPr>
              <a:t>Gà</a:t>
            </a:r>
            <a:r>
              <a:rPr lang="en-US" sz="4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dirty="0" err="1" smtClean="0"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4800" dirty="0" smtClean="0">
                <a:latin typeface="Arial-SGK-TV" pitchFamily="2" charset="0"/>
                <a:cs typeface="Arial-SGK-TV" pitchFamily="2" charset="0"/>
              </a:rPr>
              <a:t> ủ </a:t>
            </a:r>
            <a:r>
              <a:rPr lang="en-US" sz="4800" dirty="0" err="1" smtClean="0">
                <a:latin typeface="Arial-SGK-TV" pitchFamily="2" charset="0"/>
                <a:cs typeface="Arial-SGK-TV" pitchFamily="2" charset="0"/>
              </a:rPr>
              <a:t>ấm</a:t>
            </a:r>
            <a:r>
              <a:rPr lang="en-US" sz="4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dirty="0" err="1" smtClean="0">
                <a:latin typeface="Arial-SGK-TV" pitchFamily="2" charset="0"/>
                <a:cs typeface="Arial-SGK-TV" pitchFamily="2" charset="0"/>
              </a:rPr>
              <a:t>cho</a:t>
            </a:r>
            <a:r>
              <a:rPr lang="en-US" sz="4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dirty="0" err="1" smtClean="0">
                <a:latin typeface="Arial-SGK-TV" pitchFamily="2" charset="0"/>
                <a:cs typeface="Arial-SGK-TV" pitchFamily="2" charset="0"/>
              </a:rPr>
              <a:t>các</a:t>
            </a:r>
            <a:r>
              <a:rPr lang="en-US" sz="4800" dirty="0" smtClean="0">
                <a:latin typeface="Arial-SGK-TV" pitchFamily="2" charset="0"/>
                <a:cs typeface="Arial-SGK-TV" pitchFamily="2" charset="0"/>
              </a:rPr>
              <a:t> con. </a:t>
            </a:r>
            <a:endParaRPr kumimoji="0" lang="en-US" sz="4800" b="0" i="0" u="none" strike="noStrike" cap="none" normalizeH="0" baseline="0" dirty="0" smtClean="0">
              <a:ln>
                <a:noFill/>
              </a:ln>
              <a:effectLst/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641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True Blue Society | Marcos para word, Clases de etiqueta, Agendas">
            <a:extLst>
              <a:ext uri="{FF2B5EF4-FFF2-40B4-BE49-F238E27FC236}">
                <a16:creationId xmlns:a16="http://schemas.microsoft.com/office/drawing/2014/main" xmlns="" id="{E18CBC2E-17B3-4687-9444-7E34F06D39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506" y="-76200"/>
            <a:ext cx="9887411" cy="716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M0\Desktop\A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96" y="639096"/>
            <a:ext cx="8657303" cy="3323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0496" y="4648200"/>
            <a:ext cx="8352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Arial SGK TV bold"/>
              </a:rPr>
              <a:t>Đôi</a:t>
            </a:r>
            <a:r>
              <a:rPr lang="en-US" sz="4000" dirty="0" smtClean="0">
                <a:latin typeface="Arial SGK TV bold"/>
              </a:rPr>
              <a:t> </a:t>
            </a:r>
            <a:r>
              <a:rPr lang="en-US" sz="4000" dirty="0" err="1" smtClean="0">
                <a:latin typeface="Arial SGK TV bold"/>
              </a:rPr>
              <a:t>vẹt</a:t>
            </a:r>
            <a:r>
              <a:rPr lang="en-US" sz="4000" dirty="0" smtClean="0">
                <a:latin typeface="Arial SGK TV bold"/>
              </a:rPr>
              <a:t> </a:t>
            </a:r>
            <a:r>
              <a:rPr lang="en-US" sz="4000" dirty="0" err="1" smtClean="0">
                <a:latin typeface="Arial SGK TV bold"/>
              </a:rPr>
              <a:t>ríu</a:t>
            </a:r>
            <a:r>
              <a:rPr lang="en-US" sz="4000" dirty="0" smtClean="0">
                <a:latin typeface="Arial SGK TV bold"/>
              </a:rPr>
              <a:t> </a:t>
            </a:r>
            <a:r>
              <a:rPr lang="en-US" sz="4000" dirty="0" err="1" smtClean="0">
                <a:latin typeface="Arial SGK TV bold"/>
              </a:rPr>
              <a:t>rít</a:t>
            </a:r>
            <a:r>
              <a:rPr lang="en-US" sz="4000" dirty="0" smtClean="0">
                <a:latin typeface="Arial SGK TV bold"/>
              </a:rPr>
              <a:t> </a:t>
            </a:r>
            <a:r>
              <a:rPr lang="en-US" sz="4000" dirty="0" err="1" smtClean="0">
                <a:latin typeface="Arial SGK TV bold"/>
              </a:rPr>
              <a:t>mãi</a:t>
            </a:r>
            <a:r>
              <a:rPr lang="en-US" sz="4000" dirty="0" smtClean="0">
                <a:latin typeface="Arial SGK TV bold"/>
              </a:rPr>
              <a:t> </a:t>
            </a:r>
            <a:r>
              <a:rPr lang="en-US" sz="4000" dirty="0" err="1" smtClean="0">
                <a:latin typeface="Arial SGK TV bold"/>
              </a:rPr>
              <a:t>không</a:t>
            </a:r>
            <a:r>
              <a:rPr lang="en-US" sz="4000" dirty="0" smtClean="0">
                <a:latin typeface="Arial SGK TV bold"/>
              </a:rPr>
              <a:t> </a:t>
            </a:r>
            <a:r>
              <a:rPr lang="en-US" sz="4000" dirty="0" err="1" smtClean="0">
                <a:latin typeface="Arial SGK TV bold"/>
              </a:rPr>
              <a:t>hết</a:t>
            </a:r>
            <a:r>
              <a:rPr lang="en-US" sz="4000" dirty="0" smtClean="0">
                <a:latin typeface="Arial SGK TV bold"/>
              </a:rPr>
              <a:t> </a:t>
            </a:r>
            <a:r>
              <a:rPr lang="en-US" sz="4000" dirty="0" err="1" smtClean="0">
                <a:latin typeface="Arial SGK TV bold"/>
              </a:rPr>
              <a:t>chuyện</a:t>
            </a:r>
            <a:r>
              <a:rPr lang="en-US" sz="4000" dirty="0" smtClean="0">
                <a:latin typeface="Arial SGK TV bold"/>
              </a:rPr>
              <a:t>.</a:t>
            </a:r>
            <a:endParaRPr lang="en-US" sz="4000" dirty="0">
              <a:latin typeface="Arial SGK TV bold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43492" y="4648200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Arial SGK TV bold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Arial SGK TV bold"/>
              </a:rPr>
              <a:t>vẹt</a:t>
            </a:r>
            <a:r>
              <a:rPr lang="en-US" sz="4000" dirty="0" smtClean="0">
                <a:solidFill>
                  <a:srgbClr val="FF0000"/>
                </a:solidFill>
                <a:latin typeface="Arial SGK TV bold"/>
              </a:rPr>
              <a:t> </a:t>
            </a:r>
            <a:endParaRPr lang="en-US" sz="4000" dirty="0">
              <a:solidFill>
                <a:srgbClr val="FF0000"/>
              </a:solidFill>
              <a:latin typeface="Arial SGK TV bold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67000" y="4640862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Arial SGK TV bold"/>
              </a:rPr>
              <a:t>rít</a:t>
            </a:r>
            <a:endParaRPr lang="en-US" sz="4000" dirty="0">
              <a:solidFill>
                <a:srgbClr val="FF0000"/>
              </a:solidFill>
              <a:latin typeface="Arial SGK TV bold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76452" y="4648692"/>
            <a:ext cx="12284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Arial SGK TV bold"/>
              </a:rPr>
              <a:t>hết</a:t>
            </a:r>
            <a:r>
              <a:rPr lang="en-US" sz="4000" dirty="0" smtClean="0">
                <a:solidFill>
                  <a:srgbClr val="FF0000"/>
                </a:solidFill>
                <a:latin typeface="Arial SGK TV bold"/>
              </a:rPr>
              <a:t> </a:t>
            </a:r>
            <a:endParaRPr lang="en-US" sz="4000" dirty="0">
              <a:solidFill>
                <a:srgbClr val="FF0000"/>
              </a:solidFill>
              <a:latin typeface="Arial SGK TV bold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 flipH="1">
            <a:off x="3416709" y="4714602"/>
            <a:ext cx="152400" cy="59037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555580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True Blue Society | Marcos para word, Clases de etiqueta, Agendas">
            <a:extLst>
              <a:ext uri="{FF2B5EF4-FFF2-40B4-BE49-F238E27FC236}">
                <a16:creationId xmlns:a16="http://schemas.microsoft.com/office/drawing/2014/main" xmlns="" id="{E18CBC2E-17B3-4687-9444-7E34F06D39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506" y="-76200"/>
            <a:ext cx="9887411" cy="716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M0\Desktop\A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1000"/>
            <a:ext cx="1762126" cy="705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43000" y="838200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Arial-SGK-TV" pitchFamily="2" charset="0"/>
                <a:cs typeface="Arial-SGK-TV" pitchFamily="2" charset="0"/>
              </a:rPr>
              <a:t>et</a:t>
            </a:r>
            <a:endParaRPr lang="en-US" sz="5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72200" y="838200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Arial-SGK-TV" pitchFamily="2" charset="0"/>
                <a:cs typeface="Arial-SGK-TV" pitchFamily="2" charset="0"/>
              </a:rPr>
              <a:t>i</a:t>
            </a:r>
            <a:r>
              <a:rPr lang="en-US" sz="5400" dirty="0" smtClean="0">
                <a:latin typeface="Arial-SGK-TV" pitchFamily="2" charset="0"/>
                <a:cs typeface="Arial-SGK-TV" pitchFamily="2" charset="0"/>
              </a:rPr>
              <a:t>t</a:t>
            </a:r>
            <a:endParaRPr lang="en-US" sz="5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05200" y="838200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Arial-SGK-TV" pitchFamily="2" charset="0"/>
                <a:cs typeface="Arial-SGK-TV" pitchFamily="2" charset="0"/>
              </a:rPr>
              <a:t>êt</a:t>
            </a:r>
            <a:endParaRPr lang="en-US" sz="5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90252" y="845326"/>
            <a:ext cx="8715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</a:t>
            </a:r>
            <a:endParaRPr lang="en-US" sz="54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48611" y="839756"/>
            <a:ext cx="8715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</a:t>
            </a:r>
            <a:endParaRPr lang="en-US" sz="54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797639" y="838200"/>
            <a:ext cx="8715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</a:t>
            </a:r>
            <a:endParaRPr lang="en-US" sz="54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65008" y="838605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e</a:t>
            </a:r>
            <a:endParaRPr lang="en-US" sz="5400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24748" y="845326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ê</a:t>
            </a:r>
            <a:endParaRPr lang="en-US" sz="5400" dirty="0">
              <a:solidFill>
                <a:srgbClr val="00B05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494208" y="844018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D60093"/>
                </a:solidFill>
                <a:latin typeface="Arial-SGK-TV" pitchFamily="2" charset="0"/>
                <a:cs typeface="Arial-SGK-TV" pitchFamily="2" charset="0"/>
              </a:rPr>
              <a:t>i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4328652" y="1981200"/>
            <a:ext cx="1462548" cy="91440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-SGK-TV" pitchFamily="2" charset="0"/>
                <a:cs typeface="Arial-SGK-TV" pitchFamily="2" charset="0"/>
              </a:rPr>
              <a:t>et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2957052" y="1981201"/>
            <a:ext cx="1371600" cy="914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-SGK-TV" pitchFamily="2" charset="0"/>
                <a:cs typeface="Arial-SGK-TV" pitchFamily="2" charset="0"/>
              </a:rPr>
              <a:t>v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2960893" y="2895601"/>
            <a:ext cx="2830307" cy="920545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5400" dirty="0" err="1">
                <a:latin typeface="Arial-SGK-TV" pitchFamily="2" charset="0"/>
                <a:cs typeface="Arial-SGK-TV" pitchFamily="2" charset="0"/>
              </a:rPr>
              <a:t>v</a:t>
            </a:r>
            <a:r>
              <a:rPr kumimoji="0" lang="en-US" sz="5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-SGK-TV" pitchFamily="2" charset="0"/>
                <a:cs typeface="Arial-SGK-TV" pitchFamily="2" charset="0"/>
              </a:rPr>
              <a:t>ẹt</a:t>
            </a:r>
            <a:endParaRPr kumimoji="0" lang="en-US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4038600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Arial-SGK-TV" pitchFamily="2" charset="0"/>
                <a:cs typeface="Arial-SGK-TV" pitchFamily="2" charset="0"/>
              </a:rPr>
              <a:t>k</a:t>
            </a:r>
            <a:r>
              <a:rPr lang="en-US" sz="4800" dirty="0" err="1" smtClean="0">
                <a:latin typeface="Arial-SGK-TV" pitchFamily="2" charset="0"/>
                <a:cs typeface="Arial-SGK-TV" pitchFamily="2" charset="0"/>
              </a:rPr>
              <a:t>ét</a:t>
            </a:r>
            <a:endParaRPr lang="en-US" sz="48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09600" y="4869597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Arial-SGK-TV" pitchFamily="2" charset="0"/>
                <a:cs typeface="Arial-SGK-TV" pitchFamily="2" charset="0"/>
              </a:rPr>
              <a:t>d</a:t>
            </a:r>
            <a:r>
              <a:rPr lang="en-US" sz="4800" dirty="0" err="1" smtClean="0">
                <a:latin typeface="Arial-SGK-TV" pitchFamily="2" charset="0"/>
                <a:cs typeface="Arial-SGK-TV" pitchFamily="2" charset="0"/>
              </a:rPr>
              <a:t>ệt</a:t>
            </a:r>
            <a:endParaRPr lang="en-US" sz="48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566652" y="5712713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Arial-SGK-TV" pitchFamily="2" charset="0"/>
                <a:cs typeface="Arial-SGK-TV" pitchFamily="2" charset="0"/>
              </a:rPr>
              <a:t>mít</a:t>
            </a:r>
            <a:endParaRPr lang="en-US" sz="48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581400" y="4911298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Arial-SGK-TV" pitchFamily="2" charset="0"/>
                <a:cs typeface="Arial-SGK-TV" pitchFamily="2" charset="0"/>
              </a:rPr>
              <a:t>n</a:t>
            </a:r>
            <a:r>
              <a:rPr lang="en-US" sz="4800" dirty="0" err="1" smtClean="0">
                <a:latin typeface="Arial-SGK-TV" pitchFamily="2" charset="0"/>
                <a:cs typeface="Arial-SGK-TV" pitchFamily="2" charset="0"/>
              </a:rPr>
              <a:t>ết</a:t>
            </a:r>
            <a:endParaRPr lang="en-US" sz="48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491748" y="5715000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Arial-SGK-TV" pitchFamily="2" charset="0"/>
                <a:cs typeface="Arial-SGK-TV" pitchFamily="2" charset="0"/>
              </a:rPr>
              <a:t>v</a:t>
            </a:r>
            <a:r>
              <a:rPr lang="en-US" sz="4800" dirty="0" err="1" smtClean="0">
                <a:latin typeface="Arial-SGK-TV" pitchFamily="2" charset="0"/>
                <a:cs typeface="Arial-SGK-TV" pitchFamily="2" charset="0"/>
              </a:rPr>
              <a:t>ịt</a:t>
            </a:r>
            <a:endParaRPr lang="en-US" sz="48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491748" y="4953000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Arial-SGK-TV" pitchFamily="2" charset="0"/>
                <a:cs typeface="Arial-SGK-TV" pitchFamily="2" charset="0"/>
              </a:rPr>
              <a:t>tết</a:t>
            </a:r>
            <a:endParaRPr lang="en-US" sz="48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535926" y="4038600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Arial-SGK-TV" pitchFamily="2" charset="0"/>
                <a:cs typeface="Arial-SGK-TV" pitchFamily="2" charset="0"/>
              </a:rPr>
              <a:t>sét</a:t>
            </a:r>
            <a:endParaRPr lang="en-US" sz="48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458028" y="4038600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Arial-SGK-TV" pitchFamily="2" charset="0"/>
                <a:cs typeface="Arial-SGK-TV" pitchFamily="2" charset="0"/>
              </a:rPr>
              <a:t>v</a:t>
            </a:r>
            <a:r>
              <a:rPr lang="en-US" sz="4800" dirty="0" err="1" smtClean="0">
                <a:latin typeface="Arial-SGK-TV" pitchFamily="2" charset="0"/>
                <a:cs typeface="Arial-SGK-TV" pitchFamily="2" charset="0"/>
              </a:rPr>
              <a:t>ẹt</a:t>
            </a:r>
            <a:endParaRPr lang="en-US" sz="48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09600" y="5698478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Arial-SGK-TV" pitchFamily="2" charset="0"/>
                <a:cs typeface="Arial-SGK-TV" pitchFamily="2" charset="0"/>
              </a:rPr>
              <a:t>lít</a:t>
            </a:r>
            <a:endParaRPr lang="en-US" sz="4800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0273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/>
      <p:bldP spid="12" grpId="0"/>
      <p:bldP spid="17" grpId="0"/>
      <p:bldP spid="18" grpId="0"/>
      <p:bldP spid="19" grpId="0"/>
      <p:bldP spid="20" grpId="0"/>
      <p:bldP spid="21" grpId="0"/>
      <p:bldP spid="5" grpId="0" animBg="1"/>
      <p:bldP spid="6" grpId="0" animBg="1"/>
      <p:bldP spid="7" grpId="0" animBg="1"/>
      <p:bldP spid="8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True Blue Society | Marcos para word, Clases de etiqueta, Agendas">
            <a:extLst>
              <a:ext uri="{FF2B5EF4-FFF2-40B4-BE49-F238E27FC236}">
                <a16:creationId xmlns:a16="http://schemas.microsoft.com/office/drawing/2014/main" xmlns="" id="{471701A7-BD4B-43C7-B02A-CE67784096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506" y="-76200"/>
            <a:ext cx="9887411" cy="716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38200" y="1819870"/>
            <a:ext cx="266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Arial-SGK-TV" pitchFamily="2" charset="0"/>
                <a:cs typeface="Arial-SGK-TV" pitchFamily="2" charset="0"/>
              </a:rPr>
              <a:t>c</a:t>
            </a:r>
            <a:r>
              <a:rPr lang="en-US" sz="5400" dirty="0" smtClean="0">
                <a:latin typeface="Arial-SGK-TV" pitchFamily="2" charset="0"/>
                <a:cs typeface="Arial-SGK-TV" pitchFamily="2" charset="0"/>
              </a:rPr>
              <a:t>on </a:t>
            </a:r>
            <a:r>
              <a:rPr lang="en-US" sz="5400" dirty="0" err="1" smtClean="0">
                <a:latin typeface="Arial-SGK-TV" pitchFamily="2" charset="0"/>
                <a:cs typeface="Arial-SGK-TV" pitchFamily="2" charset="0"/>
              </a:rPr>
              <a:t>vẹt</a:t>
            </a:r>
            <a:endParaRPr lang="en-US" sz="5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53000" y="1828800"/>
            <a:ext cx="266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Arial-SGK-TV" pitchFamily="2" charset="0"/>
                <a:cs typeface="Arial-SGK-TV" pitchFamily="2" charset="0"/>
              </a:rPr>
              <a:t>b</a:t>
            </a:r>
            <a:r>
              <a:rPr lang="en-US" sz="5400" dirty="0" err="1" smtClean="0">
                <a:latin typeface="Arial-SGK-TV" pitchFamily="2" charset="0"/>
                <a:cs typeface="Arial-SGK-TV" pitchFamily="2" charset="0"/>
              </a:rPr>
              <a:t>ồ</a:t>
            </a:r>
            <a:r>
              <a:rPr lang="en-US" sz="5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 smtClean="0">
                <a:latin typeface="Arial-SGK-TV" pitchFamily="2" charset="0"/>
                <a:cs typeface="Arial-SGK-TV" pitchFamily="2" charset="0"/>
              </a:rPr>
              <a:t>kết</a:t>
            </a:r>
            <a:endParaRPr lang="en-US" sz="5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95600" y="3657600"/>
            <a:ext cx="266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Arial-SGK-TV" pitchFamily="2" charset="0"/>
                <a:cs typeface="Arial-SGK-TV" pitchFamily="2" charset="0"/>
              </a:rPr>
              <a:t>q</a:t>
            </a:r>
            <a:r>
              <a:rPr lang="en-US" sz="5400" dirty="0" err="1" smtClean="0">
                <a:latin typeface="Arial-SGK-TV" pitchFamily="2" charset="0"/>
                <a:cs typeface="Arial-SGK-TV" pitchFamily="2" charset="0"/>
              </a:rPr>
              <a:t>uả</a:t>
            </a:r>
            <a:r>
              <a:rPr lang="en-US" sz="5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 smtClean="0">
                <a:latin typeface="Arial-SGK-TV" pitchFamily="2" charset="0"/>
                <a:cs typeface="Arial-SGK-TV" pitchFamily="2" charset="0"/>
              </a:rPr>
              <a:t>mít</a:t>
            </a:r>
            <a:endParaRPr lang="en-US" sz="5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16480" y="1815405"/>
            <a:ext cx="1165123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et</a:t>
            </a:r>
            <a:endParaRPr lang="en-US" sz="54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33160" y="1835110"/>
            <a:ext cx="137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êt</a:t>
            </a:r>
            <a:endParaRPr lang="en-US" sz="54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10591800" y="4119265"/>
            <a:ext cx="914400" cy="914400"/>
          </a:xfrm>
          <a:prstGeom prst="lin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8" name="Straight Connector 17"/>
          <p:cNvCxnSpPr/>
          <p:nvPr/>
        </p:nvCxnSpPr>
        <p:spPr bwMode="auto">
          <a:xfrm>
            <a:off x="4381500" y="4559380"/>
            <a:ext cx="1143000" cy="4465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0" name="Straight Connector 19"/>
          <p:cNvCxnSpPr/>
          <p:nvPr/>
        </p:nvCxnSpPr>
        <p:spPr bwMode="auto">
          <a:xfrm>
            <a:off x="7162800" y="4576465"/>
            <a:ext cx="914400" cy="914400"/>
          </a:xfrm>
          <a:prstGeom prst="lin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2" name="Straight Connector 21"/>
          <p:cNvCxnSpPr/>
          <p:nvPr/>
        </p:nvCxnSpPr>
        <p:spPr bwMode="auto">
          <a:xfrm>
            <a:off x="6233160" y="2738735"/>
            <a:ext cx="1143000" cy="4465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3" name="Straight Connector 22"/>
          <p:cNvCxnSpPr/>
          <p:nvPr/>
        </p:nvCxnSpPr>
        <p:spPr bwMode="auto">
          <a:xfrm>
            <a:off x="2202180" y="2758440"/>
            <a:ext cx="1143000" cy="4465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4" name="TextBox 23"/>
          <p:cNvSpPr txBox="1"/>
          <p:nvPr/>
        </p:nvSpPr>
        <p:spPr>
          <a:xfrm>
            <a:off x="4518660" y="3681770"/>
            <a:ext cx="1333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it</a:t>
            </a:r>
            <a:endParaRPr lang="en-US" sz="54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129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  <p:bldP spid="13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True Blue Society | Marcos para word, Clases de etiqueta, Agendas">
            <a:extLst>
              <a:ext uri="{FF2B5EF4-FFF2-40B4-BE49-F238E27FC236}">
                <a16:creationId xmlns:a16="http://schemas.microsoft.com/office/drawing/2014/main" xmlns="" id="{1110BFEE-DB32-4950-B19F-C53D124174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506" y="-76200"/>
            <a:ext cx="9887411" cy="716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Kho ảnh miễn phí về chim giận, con vẹt, màu xanh lá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85" y="914400"/>
            <a:ext cx="2398628" cy="3344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512286"/>
            <a:ext cx="26289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981200"/>
            <a:ext cx="3034393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65699" y="4264886"/>
            <a:ext cx="25328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Arial-SGK-TV" pitchFamily="2" charset="0"/>
                <a:cs typeface="Arial-SGK-TV" pitchFamily="2" charset="0"/>
              </a:rPr>
              <a:t>c</a:t>
            </a:r>
            <a:r>
              <a:rPr lang="en-US" sz="5400" dirty="0" smtClean="0">
                <a:latin typeface="Arial-SGK-TV" pitchFamily="2" charset="0"/>
                <a:cs typeface="Arial-SGK-TV" pitchFamily="2" charset="0"/>
              </a:rPr>
              <a:t>on </a:t>
            </a:r>
            <a:r>
              <a:rPr lang="en-US" sz="5400" dirty="0" err="1" smtClean="0">
                <a:latin typeface="Arial-SGK-TV" pitchFamily="2" charset="0"/>
                <a:cs typeface="Arial-SGK-TV" pitchFamily="2" charset="0"/>
              </a:rPr>
              <a:t>vẹt</a:t>
            </a:r>
            <a:endParaRPr lang="en-US" sz="5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56271" y="4264886"/>
            <a:ext cx="266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Arial-SGK-TV" pitchFamily="2" charset="0"/>
                <a:cs typeface="Arial-SGK-TV" pitchFamily="2" charset="0"/>
              </a:rPr>
              <a:t>b</a:t>
            </a:r>
            <a:r>
              <a:rPr lang="en-US" sz="5400" dirty="0" err="1" smtClean="0">
                <a:latin typeface="Arial-SGK-TV" pitchFamily="2" charset="0"/>
                <a:cs typeface="Arial-SGK-TV" pitchFamily="2" charset="0"/>
              </a:rPr>
              <a:t>ồ</a:t>
            </a:r>
            <a:r>
              <a:rPr lang="en-US" sz="5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 smtClean="0">
                <a:latin typeface="Arial-SGK-TV" pitchFamily="2" charset="0"/>
                <a:cs typeface="Arial-SGK-TV" pitchFamily="2" charset="0"/>
              </a:rPr>
              <a:t>kết</a:t>
            </a:r>
            <a:endParaRPr lang="en-US" sz="5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43600" y="4267200"/>
            <a:ext cx="266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Arial-SGK-TV" pitchFamily="2" charset="0"/>
                <a:cs typeface="Arial-SGK-TV" pitchFamily="2" charset="0"/>
              </a:rPr>
              <a:t>q</a:t>
            </a:r>
            <a:r>
              <a:rPr lang="en-US" sz="5400" dirty="0" err="1" smtClean="0">
                <a:latin typeface="Arial-SGK-TV" pitchFamily="2" charset="0"/>
                <a:cs typeface="Arial-SGK-TV" pitchFamily="2" charset="0"/>
              </a:rPr>
              <a:t>uả</a:t>
            </a:r>
            <a:r>
              <a:rPr lang="en-US" sz="5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 smtClean="0">
                <a:latin typeface="Arial-SGK-TV" pitchFamily="2" charset="0"/>
                <a:cs typeface="Arial-SGK-TV" pitchFamily="2" charset="0"/>
              </a:rPr>
              <a:t>mít</a:t>
            </a:r>
            <a:endParaRPr lang="en-US" sz="5400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333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True Blue Society | Marcos para word, Clases de etiqueta, Agendas">
            <a:extLst>
              <a:ext uri="{FF2B5EF4-FFF2-40B4-BE49-F238E27FC236}">
                <a16:creationId xmlns:a16="http://schemas.microsoft.com/office/drawing/2014/main" xmlns="" id="{EEE4DB45-62FE-420A-A068-3CDE04454D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506" y="-76200"/>
            <a:ext cx="9887411" cy="716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00013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4" t="5026" r="6924" b="5026"/>
          <a:stretch>
            <a:fillRect/>
          </a:stretch>
        </p:blipFill>
        <p:spPr bwMode="auto">
          <a:xfrm>
            <a:off x="152400" y="266700"/>
            <a:ext cx="87630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WordArt 5"/>
          <p:cNvSpPr>
            <a:spLocks noChangeArrowheads="1" noChangeShapeType="1" noTextEdit="1"/>
          </p:cNvSpPr>
          <p:nvPr/>
        </p:nvSpPr>
        <p:spPr bwMode="auto">
          <a:xfrm>
            <a:off x="2286000" y="2573020"/>
            <a:ext cx="4724400" cy="163576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Giải</a:t>
            </a:r>
            <a:r>
              <a:rPr lang="en-US" sz="3600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lao</a:t>
            </a:r>
            <a:endParaRPr lang="en-US" sz="3600" kern="10" dirty="0"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anose="020B7200000000000000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anose="020B7200000000000000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2355</TotalTime>
  <Words>173</Words>
  <Application>Microsoft Office PowerPoint</Application>
  <PresentationFormat>On-screen Show (4:3)</PresentationFormat>
  <Paragraphs>70</Paragraphs>
  <Slides>22</Slides>
  <Notes>3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Mrs CHUONG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Mrs CHUONG</dc:creator>
  <cp:lastModifiedBy>M0</cp:lastModifiedBy>
  <cp:revision>196</cp:revision>
  <dcterms:created xsi:type="dcterms:W3CDTF">2009-12-15T16:04:04Z</dcterms:created>
  <dcterms:modified xsi:type="dcterms:W3CDTF">2020-08-25T05:50:48Z</dcterms:modified>
</cp:coreProperties>
</file>