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40" r:id="rId2"/>
    <p:sldId id="404" r:id="rId3"/>
    <p:sldId id="342" r:id="rId4"/>
    <p:sldId id="371" r:id="rId5"/>
    <p:sldId id="390" r:id="rId6"/>
    <p:sldId id="402" r:id="rId7"/>
    <p:sldId id="407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14" r:id="rId18"/>
    <p:sldId id="409" r:id="rId19"/>
    <p:sldId id="410" r:id="rId20"/>
    <p:sldId id="411" r:id="rId21"/>
    <p:sldId id="421" r:id="rId22"/>
    <p:sldId id="422" r:id="rId23"/>
    <p:sldId id="424" r:id="rId24"/>
    <p:sldId id="405" r:id="rId25"/>
    <p:sldId id="374" r:id="rId26"/>
    <p:sldId id="423" r:id="rId27"/>
    <p:sldId id="420" r:id="rId28"/>
    <p:sldId id="425" r:id="rId29"/>
    <p:sldId id="401" r:id="rId30"/>
    <p:sldId id="366" r:id="rId31"/>
    <p:sldId id="365" r:id="rId32"/>
    <p:sldId id="367" r:id="rId33"/>
    <p:sldId id="398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FF99CC"/>
    <a:srgbClr val="660033"/>
    <a:srgbClr val="FFCCCC"/>
    <a:srgbClr val="000066"/>
    <a:srgbClr val="0000CC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8" d="100"/>
          <a:sy n="88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3.gif"/><Relationship Id="rId4" Type="http://schemas.openxmlformats.org/officeDocument/2006/relationships/image" Target="../media/image44.gif"/><Relationship Id="rId9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36: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ơ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5600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" y="1150569"/>
            <a:ext cx="322572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20-2021\TV1.1 bai 31-40 (FB Chip Fangora) ẢNH\Anh bài 36\domdo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53" y="1150570"/>
            <a:ext cx="345574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2" y="609600"/>
            <a:ext cx="7015798" cy="44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477000" cy="48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1998402"/>
            <a:ext cx="242667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1" y="2022316"/>
            <a:ext cx="3124198" cy="21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022316"/>
            <a:ext cx="2953746" cy="21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âm cơm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660" t="-1" r="12500" b="-57"/>
          <a:stretch/>
        </p:blipFill>
        <p:spPr bwMode="auto">
          <a:xfrm>
            <a:off x="76200" y="76200"/>
            <a:ext cx="8915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0 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543800" cy="43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805237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233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14" r="14275" b="15625"/>
          <a:stretch/>
        </p:blipFill>
        <p:spPr>
          <a:xfrm>
            <a:off x="4351" y="32657"/>
            <a:ext cx="91352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r="15446"/>
          <a:stretch/>
        </p:blipFill>
        <p:spPr>
          <a:xfrm>
            <a:off x="4354" y="8709"/>
            <a:ext cx="91440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1927"/>
          <a:stretch/>
        </p:blipFill>
        <p:spPr bwMode="auto">
          <a:xfrm>
            <a:off x="1" y="21771"/>
            <a:ext cx="9197138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295" b="545"/>
          <a:stretch/>
        </p:blipFill>
        <p:spPr bwMode="auto">
          <a:xfrm>
            <a:off x="-76200" y="0"/>
            <a:ext cx="9220200" cy="68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07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89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67200"/>
            <a:ext cx="8686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 to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119857" y="96289"/>
            <a:ext cx="8795543" cy="375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447800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</a:t>
            </a: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Mẹ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 và thơm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25" y="1418492"/>
            <a:ext cx="861183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cô Mơ ở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Hạ đến thăm nhà Hà. Cô cho Hà giỏ cam. Hà chọn quả cam to phần bố. Mẹ khen và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9857" y="20315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3523267" y="18410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7779" y="2514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hó đốm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</a:rPr>
              <a:t>o</a:t>
            </a:r>
            <a:r>
              <a:rPr lang="en-US" sz="7000" smtClean="0">
                <a:solidFill>
                  <a:srgbClr val="FF0000"/>
                </a:solidFill>
              </a:rPr>
              <a:t>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xóm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Mẹ khen và thơm lên má Hà.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</a:rPr>
              <a:t>o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h</a:t>
            </a:r>
            <a:r>
              <a:rPr lang="en-US" altLang="en-US" sz="3200" smtClean="0">
                <a:solidFill>
                  <a:srgbClr val="0000FF"/>
                </a:solidFill>
              </a:rPr>
              <a:t>òm thư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o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 smtClean="0">
                <a:solidFill>
                  <a:srgbClr val="FF3300"/>
                </a:solidFill>
              </a:rPr>
              <a:t>ô</a:t>
            </a:r>
            <a:r>
              <a:rPr lang="en-US" altLang="en-US" sz="6000" smtClean="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ôm hôn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k</a:t>
            </a:r>
            <a:r>
              <a:rPr lang="en-US" altLang="en-US" sz="3200" smtClean="0">
                <a:solidFill>
                  <a:srgbClr val="0000FF"/>
                </a:solidFill>
              </a:rPr>
              <a:t>hóm lá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smtClean="0">
                <a:solidFill>
                  <a:srgbClr val="0000FF"/>
                </a:solidFill>
              </a:rPr>
              <a:t>tôm nõn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31361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</a:rPr>
              <a:t>ơm tẻ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</a:rPr>
              <a:t>om khom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ơm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am, ăm, âm, en, un, ôn, on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sắn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pin,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5" y="1051477"/>
            <a:ext cx="944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Nhìn rùa, thỏ chê: “ Quả là chậm như rùa.”. Rùa ôn tồn: “Ta thi nhé”. Thỏ hớn hở tham gia. Thỏ nhởn nhơ múa ca, rùa cứ bò cần mẫn. Thế là, rùa đi xa hơn hẳn thỏ.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646"/>
            <a:ext cx="75168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6013" y="541019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cốm thơm thôn xóm.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4290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5108" y="543881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7000" y="5443295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013" y="540295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thôn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169" y="-46893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4373" y="-295167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vòm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ộm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ờm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410" y="3194541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34" y="1611666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om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2" y="161432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</TotalTime>
  <Words>401</Words>
  <Application>Microsoft Office PowerPoint</Application>
  <PresentationFormat>On-screen Show (4:3)</PresentationFormat>
  <Paragraphs>97</Paragraphs>
  <Slides>36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MyPC</cp:lastModifiedBy>
  <cp:revision>160</cp:revision>
  <dcterms:created xsi:type="dcterms:W3CDTF">2015-08-18T18:26:56Z</dcterms:created>
  <dcterms:modified xsi:type="dcterms:W3CDTF">2021-03-03T08:47:36Z</dcterms:modified>
</cp:coreProperties>
</file>