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06" r:id="rId3"/>
    <p:sldId id="297" r:id="rId4"/>
    <p:sldId id="278" r:id="rId5"/>
    <p:sldId id="257" r:id="rId6"/>
    <p:sldId id="309" r:id="rId7"/>
    <p:sldId id="293" r:id="rId8"/>
    <p:sldId id="294" r:id="rId9"/>
    <p:sldId id="290" r:id="rId10"/>
    <p:sldId id="291" r:id="rId11"/>
    <p:sldId id="292" r:id="rId12"/>
    <p:sldId id="308" r:id="rId13"/>
    <p:sldId id="280" r:id="rId14"/>
    <p:sldId id="312" r:id="rId15"/>
    <p:sldId id="313" r:id="rId16"/>
    <p:sldId id="307" r:id="rId17"/>
    <p:sldId id="261" r:id="rId18"/>
    <p:sldId id="262" r:id="rId19"/>
    <p:sldId id="283" r:id="rId20"/>
    <p:sldId id="285" r:id="rId21"/>
    <p:sldId id="282" r:id="rId22"/>
    <p:sldId id="288" r:id="rId23"/>
    <p:sldId id="289" r:id="rId24"/>
    <p:sldId id="299" r:id="rId25"/>
    <p:sldId id="300" r:id="rId26"/>
    <p:sldId id="301" r:id="rId27"/>
    <p:sldId id="302" r:id="rId28"/>
    <p:sldId id="311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08048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868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6.bin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30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07716451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084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4439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56648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4160" y="319604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011" y="3999246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8399" y="401085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1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133" b="15000"/>
          <a:stretch/>
        </p:blipFill>
        <p:spPr>
          <a:xfrm>
            <a:off x="130628" y="130628"/>
            <a:ext cx="109121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37" b="15625"/>
          <a:stretch/>
        </p:blipFill>
        <p:spPr>
          <a:xfrm>
            <a:off x="426448" y="489857"/>
            <a:ext cx="107684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0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64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4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248194" y="-131149"/>
            <a:ext cx="12840788" cy="69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-222069" y="245258"/>
            <a:ext cx="12775475" cy="6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209006" y="-170113"/>
            <a:ext cx="13297989" cy="68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431074" y="-248194"/>
            <a:ext cx="13232673" cy="7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5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1211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06105"/>
              </p:ext>
            </p:extLst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41923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1193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0" y="1509069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14375" y="2332496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00969" y="396675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131184" y="408867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ngừ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66609" y="2225893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87718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:a16="http://schemas.microsoft.com/office/drawing/2014/main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65202" y="2880868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6614669" y="2746510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0" y="4556482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5192654" y="4397413"/>
            <a:ext cx="3653524" cy="21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821">
            <a:off x="1893092" y="15840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6290" y="160537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0325" y="158400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0673" y="166594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594" y="348571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1311" y="363478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51644" y="528551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1078" y="523325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93092" y="525350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37493" y="527639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9507" y="5296644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30" grpId="0"/>
      <p:bldP spid="32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835340"/>
            <a:ext cx="6011391" cy="400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28939"/>
            <a:ext cx="5574134" cy="4522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10255"/>
            <a:ext cx="5723602" cy="46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290</Words>
  <Application>Microsoft Office PowerPoint</Application>
  <PresentationFormat>Widescreen</PresentationFormat>
  <Paragraphs>86</Paragraphs>
  <Slides>29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MyPC</cp:lastModifiedBy>
  <cp:revision>55</cp:revision>
  <dcterms:created xsi:type="dcterms:W3CDTF">2020-08-14T15:19:07Z</dcterms:created>
  <dcterms:modified xsi:type="dcterms:W3CDTF">2021-03-03T08:45:29Z</dcterms:modified>
</cp:coreProperties>
</file>