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3.jpg" ContentType="image/png"/>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74" r:id="rId3"/>
  </p:sldMasterIdLst>
  <p:notesMasterIdLst>
    <p:notesMasterId r:id="rId38"/>
  </p:notesMasterIdLst>
  <p:handoutMasterIdLst>
    <p:handoutMasterId r:id="rId39"/>
  </p:handoutMasterIdLst>
  <p:sldIdLst>
    <p:sldId id="383" r:id="rId4"/>
    <p:sldId id="370" r:id="rId5"/>
    <p:sldId id="597" r:id="rId6"/>
    <p:sldId id="598" r:id="rId7"/>
    <p:sldId id="599" r:id="rId8"/>
    <p:sldId id="389" r:id="rId9"/>
    <p:sldId id="390" r:id="rId10"/>
    <p:sldId id="260" r:id="rId11"/>
    <p:sldId id="392" r:id="rId12"/>
    <p:sldId id="394" r:id="rId13"/>
    <p:sldId id="514" r:id="rId14"/>
    <p:sldId id="491" r:id="rId15"/>
    <p:sldId id="515" r:id="rId16"/>
    <p:sldId id="581" r:id="rId17"/>
    <p:sldId id="582" r:id="rId18"/>
    <p:sldId id="395" r:id="rId19"/>
    <p:sldId id="393" r:id="rId20"/>
    <p:sldId id="396" r:id="rId21"/>
    <p:sldId id="397" r:id="rId22"/>
    <p:sldId id="583" r:id="rId23"/>
    <p:sldId id="584" r:id="rId24"/>
    <p:sldId id="587" r:id="rId25"/>
    <p:sldId id="589" r:id="rId26"/>
    <p:sldId id="590" r:id="rId27"/>
    <p:sldId id="571" r:id="rId28"/>
    <p:sldId id="312" r:id="rId29"/>
    <p:sldId id="592" r:id="rId30"/>
    <p:sldId id="600" r:id="rId31"/>
    <p:sldId id="594" r:id="rId32"/>
    <p:sldId id="593" r:id="rId33"/>
    <p:sldId id="595" r:id="rId34"/>
    <p:sldId id="526" r:id="rId35"/>
    <p:sldId id="382" r:id="rId36"/>
    <p:sldId id="596" r:id="rId37"/>
  </p:sldIdLst>
  <p:sldSz cx="9144000" cy="5143500" type="screen16x9"/>
  <p:notesSz cx="7104063" cy="10234613"/>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6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D2"/>
    <a:srgbClr val="0000FF"/>
    <a:srgbClr val="D1050F"/>
    <a:srgbClr val="FD5F67"/>
    <a:srgbClr val="FED6D8"/>
    <a:srgbClr val="FEB6B9"/>
    <a:srgbClr val="AAE1F6"/>
    <a:srgbClr val="D8BFEB"/>
    <a:srgbClr val="612A8A"/>
    <a:srgbClr val="2A6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8" autoAdjust="0"/>
    <p:restoredTop sz="94660"/>
  </p:normalViewPr>
  <p:slideViewPr>
    <p:cSldViewPr snapToGrid="0">
      <p:cViewPr varScale="1">
        <p:scale>
          <a:sx n="90" d="100"/>
          <a:sy n="90" d="100"/>
        </p:scale>
        <p:origin x="840" y="66"/>
      </p:cViewPr>
      <p:guideLst>
        <p:guide orient="horz" pos="1620"/>
        <p:guide pos="36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2022/9/13</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36175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2022/9/13</a:t>
            </a:fld>
            <a:endParaRPr lang="zh-CN" altLang="en-US"/>
          </a:p>
        </p:txBody>
      </p:sp>
      <p:sp>
        <p:nvSpPr>
          <p:cNvPr id="4" name="幻灯片图像占位符 3"/>
          <p:cNvSpPr>
            <a:spLocks noGrp="1" noRot="1" noChangeAspect="1"/>
          </p:cNvSpPr>
          <p:nvPr>
            <p:ph type="sldImg" idx="2"/>
          </p:nvPr>
        </p:nvSpPr>
        <p:spPr>
          <a:xfrm>
            <a:off x="482121" y="1279287"/>
            <a:ext cx="613950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92457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141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0075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181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772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781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1377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76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388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499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487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482600" y="1279525"/>
            <a:ext cx="6138863" cy="3454400"/>
          </a:xfrm>
        </p:spPr>
      </p:sp>
      <p:sp>
        <p:nvSpPr>
          <p:cNvPr id="3" name="Chỗ dành sẵn cho Ghi chú 2"/>
          <p:cNvSpPr>
            <a:spLocks noGrp="1"/>
          </p:cNvSpPr>
          <p:nvPr>
            <p:ph type="body" idx="1"/>
          </p:nvPr>
        </p:nvSpPr>
        <p:spPr/>
        <p:txBody>
          <a:bodyPr/>
          <a:lstStyle/>
          <a:p>
            <a:endParaRPr lang="en-NZ"/>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32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582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4169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chia </a:t>
            </a:r>
            <a:r>
              <a:rPr lang="en-US" dirty="0" err="1"/>
              <a:t>sẻ</a:t>
            </a:r>
            <a:r>
              <a:rPr lang="en-US" dirty="0"/>
              <a:t> </a:t>
            </a:r>
            <a:r>
              <a:rPr lang="en-US" dirty="0" err="1"/>
              <a:t>câu</a:t>
            </a:r>
            <a:r>
              <a:rPr lang="en-US" dirty="0"/>
              <a:t> </a:t>
            </a:r>
            <a:r>
              <a:rPr lang="en-US" dirty="0" err="1"/>
              <a:t>chuyện</a:t>
            </a:r>
            <a:r>
              <a:rPr lang="en-US" dirty="0"/>
              <a:t> : Ba </a:t>
            </a:r>
            <a:r>
              <a:rPr lang="en-US" dirty="0" err="1"/>
              <a:t>lưỡi</a:t>
            </a:r>
            <a:r>
              <a:rPr lang="en-US" dirty="0"/>
              <a:t> </a:t>
            </a:r>
            <a:r>
              <a:rPr lang="en-US" dirty="0" err="1"/>
              <a:t>rìu</a:t>
            </a:r>
            <a:r>
              <a:rPr lang="en-US"/>
              <a:t> (video)</a:t>
            </a:r>
            <a:endParaRPr lang="vi-VN"/>
          </a:p>
        </p:txBody>
      </p:sp>
      <p:sp>
        <p:nvSpPr>
          <p:cNvPr id="4" name="Slide Number Placeholder 3"/>
          <p:cNvSpPr>
            <a:spLocks noGrp="1"/>
          </p:cNvSpPr>
          <p:nvPr>
            <p:ph type="sldNum" sz="quarter" idx="5"/>
          </p:nvPr>
        </p:nvSpPr>
        <p:spPr/>
        <p:txBody>
          <a:bodyPr/>
          <a:lstStyle/>
          <a:p>
            <a:fld id="{C1697DEA-6438-456F-8C36-8D27512EE621}" type="slidenum">
              <a:rPr lang="en-US" smtClean="0"/>
              <a:pPr/>
              <a:t>28</a:t>
            </a:fld>
            <a:endParaRPr lang="en-US"/>
          </a:p>
        </p:txBody>
      </p:sp>
    </p:spTree>
    <p:extLst>
      <p:ext uri="{BB962C8B-B14F-4D97-AF65-F5344CB8AC3E}">
        <p14:creationId xmlns:p14="http://schemas.microsoft.com/office/powerpoint/2010/main" val="1481405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486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0994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4425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117126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5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820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a6a4b09481_0_4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a6a4b09481_0_4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037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a6a4b09481_0_4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a6a4b09481_0_4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1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932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621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152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88793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78" indent="0" algn="ctr">
              <a:buNone/>
              <a:defRPr>
                <a:solidFill>
                  <a:schemeClr val="tx1">
                    <a:tint val="75000"/>
                  </a:schemeClr>
                </a:solidFill>
              </a:defRPr>
            </a:lvl2pPr>
            <a:lvl3pPr marL="914156" indent="0" algn="ctr">
              <a:buNone/>
              <a:defRPr>
                <a:solidFill>
                  <a:schemeClr val="tx1">
                    <a:tint val="75000"/>
                  </a:schemeClr>
                </a:solidFill>
              </a:defRPr>
            </a:lvl3pPr>
            <a:lvl4pPr marL="1371234" indent="0" algn="ctr">
              <a:buNone/>
              <a:defRPr>
                <a:solidFill>
                  <a:schemeClr val="tx1">
                    <a:tint val="75000"/>
                  </a:schemeClr>
                </a:solidFill>
              </a:defRPr>
            </a:lvl4pPr>
            <a:lvl5pPr marL="1828312" indent="0" algn="ctr">
              <a:buNone/>
              <a:defRPr>
                <a:solidFill>
                  <a:schemeClr val="tx1">
                    <a:tint val="75000"/>
                  </a:schemeClr>
                </a:solidFill>
              </a:defRPr>
            </a:lvl5pPr>
            <a:lvl6pPr marL="2285390" indent="0" algn="ctr">
              <a:buNone/>
              <a:defRPr>
                <a:solidFill>
                  <a:schemeClr val="tx1">
                    <a:tint val="75000"/>
                  </a:schemeClr>
                </a:solidFill>
              </a:defRPr>
            </a:lvl6pPr>
            <a:lvl7pPr marL="2742468" indent="0" algn="ctr">
              <a:buNone/>
              <a:defRPr>
                <a:solidFill>
                  <a:schemeClr val="tx1">
                    <a:tint val="75000"/>
                  </a:schemeClr>
                </a:solidFill>
              </a:defRPr>
            </a:lvl7pPr>
            <a:lvl8pPr marL="3199547" indent="0" algn="ctr">
              <a:buNone/>
              <a:defRPr>
                <a:solidFill>
                  <a:schemeClr val="tx1">
                    <a:tint val="75000"/>
                  </a:schemeClr>
                </a:solidFill>
              </a:defRPr>
            </a:lvl8pPr>
            <a:lvl9pPr marL="36566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0616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1779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78" indent="0">
              <a:buNone/>
              <a:defRPr sz="1800">
                <a:solidFill>
                  <a:schemeClr val="tx1">
                    <a:tint val="75000"/>
                  </a:schemeClr>
                </a:solidFill>
              </a:defRPr>
            </a:lvl2pPr>
            <a:lvl3pPr marL="914156" indent="0">
              <a:buNone/>
              <a:defRPr sz="1650">
                <a:solidFill>
                  <a:schemeClr val="tx1">
                    <a:tint val="75000"/>
                  </a:schemeClr>
                </a:solidFill>
              </a:defRPr>
            </a:lvl3pPr>
            <a:lvl4pPr marL="1371234" indent="0">
              <a:buNone/>
              <a:defRPr sz="1425">
                <a:solidFill>
                  <a:schemeClr val="tx1">
                    <a:tint val="75000"/>
                  </a:schemeClr>
                </a:solidFill>
              </a:defRPr>
            </a:lvl4pPr>
            <a:lvl5pPr marL="1828312" indent="0">
              <a:buNone/>
              <a:defRPr sz="1425">
                <a:solidFill>
                  <a:schemeClr val="tx1">
                    <a:tint val="75000"/>
                  </a:schemeClr>
                </a:solidFill>
              </a:defRPr>
            </a:lvl5pPr>
            <a:lvl6pPr marL="2285390" indent="0">
              <a:buNone/>
              <a:defRPr sz="1425">
                <a:solidFill>
                  <a:schemeClr val="tx1">
                    <a:tint val="75000"/>
                  </a:schemeClr>
                </a:solidFill>
              </a:defRPr>
            </a:lvl6pPr>
            <a:lvl7pPr marL="2742468" indent="0">
              <a:buNone/>
              <a:defRPr sz="1425">
                <a:solidFill>
                  <a:schemeClr val="tx1">
                    <a:tint val="75000"/>
                  </a:schemeClr>
                </a:solidFill>
              </a:defRPr>
            </a:lvl7pPr>
            <a:lvl8pPr marL="3199547" indent="0">
              <a:buNone/>
              <a:defRPr sz="1425">
                <a:solidFill>
                  <a:schemeClr val="tx1">
                    <a:tint val="75000"/>
                  </a:schemeClr>
                </a:solidFill>
              </a:defRPr>
            </a:lvl8pPr>
            <a:lvl9pPr marL="3656625"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1781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8300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78" indent="0">
              <a:buNone/>
              <a:defRPr sz="2024" b="1"/>
            </a:lvl2pPr>
            <a:lvl3pPr marL="914156" indent="0">
              <a:buNone/>
              <a:defRPr sz="1800" b="1"/>
            </a:lvl3pPr>
            <a:lvl4pPr marL="1371234" indent="0">
              <a:buNone/>
              <a:defRPr sz="1650" b="1"/>
            </a:lvl4pPr>
            <a:lvl5pPr marL="1828312" indent="0">
              <a:buNone/>
              <a:defRPr sz="1650" b="1"/>
            </a:lvl5pPr>
            <a:lvl6pPr marL="2285390" indent="0">
              <a:buNone/>
              <a:defRPr sz="1650" b="1"/>
            </a:lvl6pPr>
            <a:lvl7pPr marL="2742468" indent="0">
              <a:buNone/>
              <a:defRPr sz="1650" b="1"/>
            </a:lvl7pPr>
            <a:lvl8pPr marL="3199547" indent="0">
              <a:buNone/>
              <a:defRPr sz="1650" b="1"/>
            </a:lvl8pPr>
            <a:lvl9pPr marL="3656625"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78" indent="0">
              <a:buNone/>
              <a:defRPr sz="2024" b="1"/>
            </a:lvl2pPr>
            <a:lvl3pPr marL="914156" indent="0">
              <a:buNone/>
              <a:defRPr sz="1800" b="1"/>
            </a:lvl3pPr>
            <a:lvl4pPr marL="1371234" indent="0">
              <a:buNone/>
              <a:defRPr sz="1650" b="1"/>
            </a:lvl4pPr>
            <a:lvl5pPr marL="1828312" indent="0">
              <a:buNone/>
              <a:defRPr sz="1650" b="1"/>
            </a:lvl5pPr>
            <a:lvl6pPr marL="2285390" indent="0">
              <a:buNone/>
              <a:defRPr sz="1650" b="1"/>
            </a:lvl6pPr>
            <a:lvl7pPr marL="2742468" indent="0">
              <a:buNone/>
              <a:defRPr sz="1650" b="1"/>
            </a:lvl7pPr>
            <a:lvl8pPr marL="3199547" indent="0">
              <a:buNone/>
              <a:defRPr sz="1650" b="1"/>
            </a:lvl8pPr>
            <a:lvl9pPr marL="3656625"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9/13/2022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2988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9/13/2022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658703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9/13/2022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7122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66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78" indent="0">
              <a:buNone/>
              <a:defRPr sz="1200"/>
            </a:lvl2pPr>
            <a:lvl3pPr marL="914156" indent="0">
              <a:buNone/>
              <a:defRPr sz="1050"/>
            </a:lvl3pPr>
            <a:lvl4pPr marL="1371234" indent="0">
              <a:buNone/>
              <a:defRPr sz="900"/>
            </a:lvl4pPr>
            <a:lvl5pPr marL="1828312" indent="0">
              <a:buNone/>
              <a:defRPr sz="900"/>
            </a:lvl5pPr>
            <a:lvl6pPr marL="2285390" indent="0">
              <a:buNone/>
              <a:defRPr sz="900"/>
            </a:lvl6pPr>
            <a:lvl7pPr marL="2742468" indent="0">
              <a:buNone/>
              <a:defRPr sz="900"/>
            </a:lvl7pPr>
            <a:lvl8pPr marL="3199547" indent="0">
              <a:buNone/>
              <a:defRPr sz="900"/>
            </a:lvl8pPr>
            <a:lvl9pPr marL="36566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293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78" indent="0">
              <a:buNone/>
              <a:defRPr sz="2849"/>
            </a:lvl2pPr>
            <a:lvl3pPr marL="914156" indent="0">
              <a:buNone/>
              <a:defRPr sz="2399"/>
            </a:lvl3pPr>
            <a:lvl4pPr marL="1371234" indent="0">
              <a:buNone/>
              <a:defRPr sz="2024"/>
            </a:lvl4pPr>
            <a:lvl5pPr marL="1828312" indent="0">
              <a:buNone/>
              <a:defRPr sz="2024"/>
            </a:lvl5pPr>
            <a:lvl6pPr marL="2285390" indent="0">
              <a:buNone/>
              <a:defRPr sz="2024"/>
            </a:lvl6pPr>
            <a:lvl7pPr marL="2742468" indent="0">
              <a:buNone/>
              <a:defRPr sz="2024"/>
            </a:lvl7pPr>
            <a:lvl8pPr marL="3199547" indent="0">
              <a:buNone/>
              <a:defRPr sz="2024"/>
            </a:lvl8pPr>
            <a:lvl9pPr marL="3656625"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78" indent="0">
              <a:buNone/>
              <a:defRPr sz="1200"/>
            </a:lvl2pPr>
            <a:lvl3pPr marL="914156" indent="0">
              <a:buNone/>
              <a:defRPr sz="1050"/>
            </a:lvl3pPr>
            <a:lvl4pPr marL="1371234" indent="0">
              <a:buNone/>
              <a:defRPr sz="900"/>
            </a:lvl4pPr>
            <a:lvl5pPr marL="1828312" indent="0">
              <a:buNone/>
              <a:defRPr sz="900"/>
            </a:lvl5pPr>
            <a:lvl6pPr marL="2285390" indent="0">
              <a:buNone/>
              <a:defRPr sz="900"/>
            </a:lvl6pPr>
            <a:lvl7pPr marL="2742468" indent="0">
              <a:buNone/>
              <a:defRPr sz="900"/>
            </a:lvl7pPr>
            <a:lvl8pPr marL="3199547" indent="0">
              <a:buNone/>
              <a:defRPr sz="900"/>
            </a:lvl8pPr>
            <a:lvl9pPr marL="36566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9/13/2022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7306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41142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55715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90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7"/>
        <p:cNvGrpSpPr/>
        <p:nvPr/>
      </p:nvGrpSpPr>
      <p:grpSpPr>
        <a:xfrm>
          <a:off x="0" y="0"/>
          <a:ext cx="0" cy="0"/>
          <a:chOff x="0" y="0"/>
          <a:chExt cx="0" cy="0"/>
        </a:xfrm>
      </p:grpSpPr>
      <p:sp>
        <p:nvSpPr>
          <p:cNvPr id="268" name="Google Shape;268;p18"/>
          <p:cNvSpPr txBox="1">
            <a:spLocks noGrp="1"/>
          </p:cNvSpPr>
          <p:nvPr>
            <p:ph type="subTitle" idx="1"/>
          </p:nvPr>
        </p:nvSpPr>
        <p:spPr>
          <a:xfrm>
            <a:off x="1830450" y="2095800"/>
            <a:ext cx="54831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Spartan"/>
                <a:ea typeface="Spartan"/>
                <a:cs typeface="Spartan"/>
                <a:sym typeface="Spartan"/>
              </a:defRPr>
            </a:lvl1pPr>
            <a:lvl2pPr lvl="1" algn="ctr" rtl="0">
              <a:lnSpc>
                <a:spcPct val="100000"/>
              </a:lnSpc>
              <a:spcBef>
                <a:spcPts val="0"/>
              </a:spcBef>
              <a:spcAft>
                <a:spcPts val="0"/>
              </a:spcAft>
              <a:buNone/>
              <a:defRPr>
                <a:latin typeface="Spartan"/>
                <a:ea typeface="Spartan"/>
                <a:cs typeface="Spartan"/>
                <a:sym typeface="Spartan"/>
              </a:defRPr>
            </a:lvl2pPr>
            <a:lvl3pPr lvl="2" algn="ctr" rtl="0">
              <a:lnSpc>
                <a:spcPct val="100000"/>
              </a:lnSpc>
              <a:spcBef>
                <a:spcPts val="0"/>
              </a:spcBef>
              <a:spcAft>
                <a:spcPts val="0"/>
              </a:spcAft>
              <a:buNone/>
              <a:defRPr>
                <a:latin typeface="Spartan"/>
                <a:ea typeface="Spartan"/>
                <a:cs typeface="Spartan"/>
                <a:sym typeface="Spartan"/>
              </a:defRPr>
            </a:lvl3pPr>
            <a:lvl4pPr lvl="3" algn="ctr" rtl="0">
              <a:lnSpc>
                <a:spcPct val="100000"/>
              </a:lnSpc>
              <a:spcBef>
                <a:spcPts val="0"/>
              </a:spcBef>
              <a:spcAft>
                <a:spcPts val="0"/>
              </a:spcAft>
              <a:buNone/>
              <a:defRPr>
                <a:latin typeface="Spartan"/>
                <a:ea typeface="Spartan"/>
                <a:cs typeface="Spartan"/>
                <a:sym typeface="Spartan"/>
              </a:defRPr>
            </a:lvl4pPr>
            <a:lvl5pPr lvl="4" algn="ctr" rtl="0">
              <a:lnSpc>
                <a:spcPct val="100000"/>
              </a:lnSpc>
              <a:spcBef>
                <a:spcPts val="0"/>
              </a:spcBef>
              <a:spcAft>
                <a:spcPts val="0"/>
              </a:spcAft>
              <a:buNone/>
              <a:defRPr>
                <a:latin typeface="Spartan"/>
                <a:ea typeface="Spartan"/>
                <a:cs typeface="Spartan"/>
                <a:sym typeface="Spartan"/>
              </a:defRPr>
            </a:lvl5pPr>
            <a:lvl6pPr lvl="5" algn="ctr" rtl="0">
              <a:lnSpc>
                <a:spcPct val="100000"/>
              </a:lnSpc>
              <a:spcBef>
                <a:spcPts val="0"/>
              </a:spcBef>
              <a:spcAft>
                <a:spcPts val="0"/>
              </a:spcAft>
              <a:buNone/>
              <a:defRPr>
                <a:latin typeface="Spartan"/>
                <a:ea typeface="Spartan"/>
                <a:cs typeface="Spartan"/>
                <a:sym typeface="Spartan"/>
              </a:defRPr>
            </a:lvl6pPr>
            <a:lvl7pPr lvl="6" algn="ctr" rtl="0">
              <a:lnSpc>
                <a:spcPct val="100000"/>
              </a:lnSpc>
              <a:spcBef>
                <a:spcPts val="0"/>
              </a:spcBef>
              <a:spcAft>
                <a:spcPts val="0"/>
              </a:spcAft>
              <a:buNone/>
              <a:defRPr>
                <a:latin typeface="Spartan"/>
                <a:ea typeface="Spartan"/>
                <a:cs typeface="Spartan"/>
                <a:sym typeface="Spartan"/>
              </a:defRPr>
            </a:lvl7pPr>
            <a:lvl8pPr lvl="7" algn="ctr" rtl="0">
              <a:lnSpc>
                <a:spcPct val="100000"/>
              </a:lnSpc>
              <a:spcBef>
                <a:spcPts val="0"/>
              </a:spcBef>
              <a:spcAft>
                <a:spcPts val="0"/>
              </a:spcAft>
              <a:buNone/>
              <a:defRPr>
                <a:latin typeface="Spartan"/>
                <a:ea typeface="Spartan"/>
                <a:cs typeface="Spartan"/>
                <a:sym typeface="Spartan"/>
              </a:defRPr>
            </a:lvl8pPr>
            <a:lvl9pPr lvl="8" algn="ctr" rtl="0">
              <a:lnSpc>
                <a:spcPct val="100000"/>
              </a:lnSpc>
              <a:spcBef>
                <a:spcPts val="0"/>
              </a:spcBef>
              <a:spcAft>
                <a:spcPts val="0"/>
              </a:spcAft>
              <a:buNone/>
              <a:defRPr>
                <a:latin typeface="Spartan"/>
                <a:ea typeface="Spartan"/>
                <a:cs typeface="Spartan"/>
                <a:sym typeface="Spartan"/>
              </a:defRPr>
            </a:lvl9pPr>
          </a:lstStyle>
          <a:p>
            <a:endParaRPr/>
          </a:p>
        </p:txBody>
      </p:sp>
      <p:sp>
        <p:nvSpPr>
          <p:cNvPr id="269" name="Google Shape;269;p18"/>
          <p:cNvSpPr txBox="1">
            <a:spLocks noGrp="1"/>
          </p:cNvSpPr>
          <p:nvPr>
            <p:ph type="subTitle" idx="2"/>
          </p:nvPr>
        </p:nvSpPr>
        <p:spPr>
          <a:xfrm>
            <a:off x="2950650" y="3065450"/>
            <a:ext cx="3242700" cy="29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
        <p:nvSpPr>
          <p:cNvPr id="270" name="Google Shape;270;p18"/>
          <p:cNvSpPr/>
          <p:nvPr/>
        </p:nvSpPr>
        <p:spPr>
          <a:xfrm flipH="1">
            <a:off x="-2131499" y="4124455"/>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rgbClr val="FFF4E9"/>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1" name="Google Shape;271;p18"/>
          <p:cNvSpPr/>
          <p:nvPr/>
        </p:nvSpPr>
        <p:spPr>
          <a:xfrm flipH="1">
            <a:off x="8312957" y="3829001"/>
            <a:ext cx="1833868" cy="1894618"/>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2" name="Google Shape;272;p18"/>
          <p:cNvSpPr/>
          <p:nvPr/>
        </p:nvSpPr>
        <p:spPr>
          <a:xfrm flipH="1">
            <a:off x="-1471569"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rgbClr val="E0B9A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3" name="Google Shape;273;p18"/>
          <p:cNvSpPr/>
          <p:nvPr/>
        </p:nvSpPr>
        <p:spPr>
          <a:xfrm rot="1593655" flipH="1">
            <a:off x="6934264" y="-1084162"/>
            <a:ext cx="3739371" cy="256273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rgbClr val="FFF4E9"/>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4" name="Google Shape;274;p18"/>
          <p:cNvSpPr/>
          <p:nvPr/>
        </p:nvSpPr>
        <p:spPr>
          <a:xfrm flipH="1">
            <a:off x="2828841" y="45711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F4CAC1"/>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275" name="Google Shape;275;p18"/>
          <p:cNvSpPr/>
          <p:nvPr/>
        </p:nvSpPr>
        <p:spPr>
          <a:xfrm flipH="1">
            <a:off x="1956164" y="-1544999"/>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grpSp>
        <p:nvGrpSpPr>
          <p:cNvPr id="276" name="Google Shape;276;p18"/>
          <p:cNvGrpSpPr/>
          <p:nvPr/>
        </p:nvGrpSpPr>
        <p:grpSpPr>
          <a:xfrm rot="10800000" flipH="1">
            <a:off x="171772" y="-47350"/>
            <a:ext cx="987875" cy="1645950"/>
            <a:chOff x="3529975" y="3414475"/>
            <a:chExt cx="987875" cy="1645950"/>
          </a:xfrm>
        </p:grpSpPr>
        <p:sp>
          <p:nvSpPr>
            <p:cNvPr id="277" name="Google Shape;277;p18"/>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8"/>
            <p:cNvSpPr/>
            <p:nvPr/>
          </p:nvSpPr>
          <p:spPr>
            <a:xfrm>
              <a:off x="3782575" y="3414475"/>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9" name="Google Shape;279;p18"/>
          <p:cNvGrpSpPr/>
          <p:nvPr/>
        </p:nvGrpSpPr>
        <p:grpSpPr>
          <a:xfrm rot="2376714">
            <a:off x="121224" y="3993335"/>
            <a:ext cx="1218905" cy="1045851"/>
            <a:chOff x="5803575" y="672725"/>
            <a:chExt cx="1218875" cy="1045825"/>
          </a:xfrm>
        </p:grpSpPr>
        <p:sp>
          <p:nvSpPr>
            <p:cNvPr id="280" name="Google Shape;280;p18"/>
            <p:cNvSpPr/>
            <p:nvPr/>
          </p:nvSpPr>
          <p:spPr>
            <a:xfrm>
              <a:off x="5803575" y="672725"/>
              <a:ext cx="1218875" cy="992275"/>
            </a:xfrm>
            <a:custGeom>
              <a:avLst/>
              <a:gdLst/>
              <a:ahLst/>
              <a:cxnLst/>
              <a:rect l="l" t="t" r="r" b="b"/>
              <a:pathLst>
                <a:path w="48755" h="39691" extrusionOk="0">
                  <a:moveTo>
                    <a:pt x="26275" y="0"/>
                  </a:moveTo>
                  <a:cubicBezTo>
                    <a:pt x="24293" y="0"/>
                    <a:pt x="22492" y="1886"/>
                    <a:pt x="21156" y="3104"/>
                  </a:cubicBezTo>
                  <a:cubicBezTo>
                    <a:pt x="20274" y="3833"/>
                    <a:pt x="19514" y="4654"/>
                    <a:pt x="18815" y="5596"/>
                  </a:cubicBezTo>
                  <a:cubicBezTo>
                    <a:pt x="18520" y="6031"/>
                    <a:pt x="18403" y="6237"/>
                    <a:pt x="18238" y="6237"/>
                  </a:cubicBezTo>
                  <a:cubicBezTo>
                    <a:pt x="18114" y="6237"/>
                    <a:pt x="17964" y="6121"/>
                    <a:pt x="17690" y="5900"/>
                  </a:cubicBezTo>
                  <a:cubicBezTo>
                    <a:pt x="17113" y="5353"/>
                    <a:pt x="16475" y="4897"/>
                    <a:pt x="15745" y="4563"/>
                  </a:cubicBezTo>
                  <a:cubicBezTo>
                    <a:pt x="14894" y="4319"/>
                    <a:pt x="13982" y="4198"/>
                    <a:pt x="13101" y="4198"/>
                  </a:cubicBezTo>
                  <a:cubicBezTo>
                    <a:pt x="12432" y="4228"/>
                    <a:pt x="11794" y="4502"/>
                    <a:pt x="11338" y="4988"/>
                  </a:cubicBezTo>
                  <a:cubicBezTo>
                    <a:pt x="10791" y="5444"/>
                    <a:pt x="10578" y="6143"/>
                    <a:pt x="10274" y="6721"/>
                  </a:cubicBezTo>
                  <a:cubicBezTo>
                    <a:pt x="9727" y="7754"/>
                    <a:pt x="9909" y="8818"/>
                    <a:pt x="9575" y="9943"/>
                  </a:cubicBezTo>
                  <a:cubicBezTo>
                    <a:pt x="9423" y="10307"/>
                    <a:pt x="9271" y="10672"/>
                    <a:pt x="9149" y="11067"/>
                  </a:cubicBezTo>
                  <a:cubicBezTo>
                    <a:pt x="9058" y="11554"/>
                    <a:pt x="9028" y="12040"/>
                    <a:pt x="8663" y="12344"/>
                  </a:cubicBezTo>
                  <a:cubicBezTo>
                    <a:pt x="8329" y="12678"/>
                    <a:pt x="7964" y="12678"/>
                    <a:pt x="7569" y="12800"/>
                  </a:cubicBezTo>
                  <a:cubicBezTo>
                    <a:pt x="6991" y="12952"/>
                    <a:pt x="6474" y="13195"/>
                    <a:pt x="5897" y="13347"/>
                  </a:cubicBezTo>
                  <a:cubicBezTo>
                    <a:pt x="5076" y="13560"/>
                    <a:pt x="4316" y="13894"/>
                    <a:pt x="3617" y="14350"/>
                  </a:cubicBezTo>
                  <a:cubicBezTo>
                    <a:pt x="2736" y="15110"/>
                    <a:pt x="1976" y="15991"/>
                    <a:pt x="1398" y="16964"/>
                  </a:cubicBezTo>
                  <a:cubicBezTo>
                    <a:pt x="730" y="18028"/>
                    <a:pt x="638" y="19244"/>
                    <a:pt x="486" y="20459"/>
                  </a:cubicBezTo>
                  <a:cubicBezTo>
                    <a:pt x="0" y="23681"/>
                    <a:pt x="517" y="27694"/>
                    <a:pt x="2979" y="30064"/>
                  </a:cubicBezTo>
                  <a:cubicBezTo>
                    <a:pt x="6414" y="33347"/>
                    <a:pt x="10122" y="36964"/>
                    <a:pt x="14772" y="38393"/>
                  </a:cubicBezTo>
                  <a:cubicBezTo>
                    <a:pt x="16961" y="39031"/>
                    <a:pt x="19180" y="39426"/>
                    <a:pt x="21459" y="39639"/>
                  </a:cubicBezTo>
                  <a:cubicBezTo>
                    <a:pt x="21790" y="39673"/>
                    <a:pt x="22125" y="39690"/>
                    <a:pt x="22461" y="39690"/>
                  </a:cubicBezTo>
                  <a:cubicBezTo>
                    <a:pt x="23021" y="39690"/>
                    <a:pt x="23583" y="39643"/>
                    <a:pt x="24134" y="39548"/>
                  </a:cubicBezTo>
                  <a:cubicBezTo>
                    <a:pt x="24501" y="39474"/>
                    <a:pt x="24947" y="39224"/>
                    <a:pt x="25360" y="39224"/>
                  </a:cubicBezTo>
                  <a:cubicBezTo>
                    <a:pt x="25461" y="39224"/>
                    <a:pt x="25559" y="39239"/>
                    <a:pt x="25654" y="39274"/>
                  </a:cubicBezTo>
                  <a:cubicBezTo>
                    <a:pt x="25928" y="38849"/>
                    <a:pt x="26323" y="38514"/>
                    <a:pt x="26779" y="38271"/>
                  </a:cubicBezTo>
                  <a:cubicBezTo>
                    <a:pt x="27265" y="38028"/>
                    <a:pt x="27782" y="37815"/>
                    <a:pt x="28329" y="37633"/>
                  </a:cubicBezTo>
                  <a:cubicBezTo>
                    <a:pt x="29210" y="37359"/>
                    <a:pt x="30092" y="36964"/>
                    <a:pt x="30943" y="36630"/>
                  </a:cubicBezTo>
                  <a:cubicBezTo>
                    <a:pt x="31399" y="36448"/>
                    <a:pt x="31855" y="36448"/>
                    <a:pt x="32341" y="36265"/>
                  </a:cubicBezTo>
                  <a:cubicBezTo>
                    <a:pt x="32797" y="36083"/>
                    <a:pt x="33192" y="35779"/>
                    <a:pt x="33709" y="35596"/>
                  </a:cubicBezTo>
                  <a:cubicBezTo>
                    <a:pt x="34925" y="35171"/>
                    <a:pt x="35958" y="34472"/>
                    <a:pt x="37144" y="34046"/>
                  </a:cubicBezTo>
                  <a:cubicBezTo>
                    <a:pt x="37995" y="33742"/>
                    <a:pt x="38663" y="33134"/>
                    <a:pt x="39484" y="32770"/>
                  </a:cubicBezTo>
                  <a:cubicBezTo>
                    <a:pt x="40183" y="32435"/>
                    <a:pt x="40852" y="32101"/>
                    <a:pt x="41521" y="31736"/>
                  </a:cubicBezTo>
                  <a:cubicBezTo>
                    <a:pt x="43800" y="30520"/>
                    <a:pt x="45806" y="28849"/>
                    <a:pt x="47387" y="26782"/>
                  </a:cubicBezTo>
                  <a:cubicBezTo>
                    <a:pt x="48269" y="25566"/>
                    <a:pt x="48451" y="24107"/>
                    <a:pt x="48603" y="22618"/>
                  </a:cubicBezTo>
                  <a:cubicBezTo>
                    <a:pt x="48755" y="21189"/>
                    <a:pt x="47843" y="20155"/>
                    <a:pt x="46506" y="19791"/>
                  </a:cubicBezTo>
                  <a:cubicBezTo>
                    <a:pt x="46080" y="19639"/>
                    <a:pt x="44439" y="19882"/>
                    <a:pt x="44378" y="19213"/>
                  </a:cubicBezTo>
                  <a:cubicBezTo>
                    <a:pt x="44347" y="18909"/>
                    <a:pt x="44986" y="17906"/>
                    <a:pt x="45107" y="17602"/>
                  </a:cubicBezTo>
                  <a:cubicBezTo>
                    <a:pt x="45381" y="16842"/>
                    <a:pt x="45715" y="16052"/>
                    <a:pt x="45958" y="15231"/>
                  </a:cubicBezTo>
                  <a:cubicBezTo>
                    <a:pt x="46141" y="14350"/>
                    <a:pt x="46293" y="13438"/>
                    <a:pt x="46384" y="12557"/>
                  </a:cubicBezTo>
                  <a:cubicBezTo>
                    <a:pt x="46475" y="11827"/>
                    <a:pt x="46658" y="11432"/>
                    <a:pt x="46354" y="10733"/>
                  </a:cubicBezTo>
                  <a:cubicBezTo>
                    <a:pt x="46110" y="10216"/>
                    <a:pt x="45958" y="9669"/>
                    <a:pt x="45715" y="9152"/>
                  </a:cubicBezTo>
                  <a:cubicBezTo>
                    <a:pt x="45047" y="7693"/>
                    <a:pt x="43375" y="6629"/>
                    <a:pt x="42098" y="5748"/>
                  </a:cubicBezTo>
                  <a:cubicBezTo>
                    <a:pt x="40756" y="4861"/>
                    <a:pt x="39645" y="4524"/>
                    <a:pt x="38187" y="4524"/>
                  </a:cubicBezTo>
                  <a:cubicBezTo>
                    <a:pt x="37895" y="4524"/>
                    <a:pt x="37589" y="4537"/>
                    <a:pt x="37265" y="4563"/>
                  </a:cubicBezTo>
                  <a:cubicBezTo>
                    <a:pt x="36232" y="4654"/>
                    <a:pt x="35198" y="4867"/>
                    <a:pt x="34226" y="5231"/>
                  </a:cubicBezTo>
                  <a:cubicBezTo>
                    <a:pt x="33455" y="5517"/>
                    <a:pt x="32684" y="6151"/>
                    <a:pt x="31837" y="6151"/>
                  </a:cubicBezTo>
                  <a:cubicBezTo>
                    <a:pt x="31782" y="6151"/>
                    <a:pt x="31728" y="6149"/>
                    <a:pt x="31672" y="6143"/>
                  </a:cubicBezTo>
                  <a:cubicBezTo>
                    <a:pt x="31399" y="5414"/>
                    <a:pt x="31369" y="4684"/>
                    <a:pt x="31095" y="3955"/>
                  </a:cubicBezTo>
                  <a:cubicBezTo>
                    <a:pt x="30761" y="3195"/>
                    <a:pt x="30365" y="2465"/>
                    <a:pt x="29910" y="1766"/>
                  </a:cubicBezTo>
                  <a:cubicBezTo>
                    <a:pt x="29028" y="550"/>
                    <a:pt x="27903" y="64"/>
                    <a:pt x="26414" y="3"/>
                  </a:cubicBezTo>
                  <a:cubicBezTo>
                    <a:pt x="26368" y="1"/>
                    <a:pt x="26321" y="0"/>
                    <a:pt x="26275" y="0"/>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8"/>
            <p:cNvSpPr/>
            <p:nvPr/>
          </p:nvSpPr>
          <p:spPr>
            <a:xfrm>
              <a:off x="6040650" y="1331800"/>
              <a:ext cx="739400" cy="386750"/>
            </a:xfrm>
            <a:custGeom>
              <a:avLst/>
              <a:gdLst/>
              <a:ahLst/>
              <a:cxnLst/>
              <a:rect l="l" t="t" r="r" b="b"/>
              <a:pathLst>
                <a:path w="29576" h="15470" extrusionOk="0">
                  <a:moveTo>
                    <a:pt x="9340" y="0"/>
                  </a:moveTo>
                  <a:cubicBezTo>
                    <a:pt x="9285" y="0"/>
                    <a:pt x="9231" y="8"/>
                    <a:pt x="9180" y="24"/>
                  </a:cubicBezTo>
                  <a:cubicBezTo>
                    <a:pt x="8815" y="115"/>
                    <a:pt x="8724" y="1057"/>
                    <a:pt x="8724" y="1452"/>
                  </a:cubicBezTo>
                  <a:cubicBezTo>
                    <a:pt x="8755" y="2334"/>
                    <a:pt x="8815" y="3246"/>
                    <a:pt x="8876" y="4157"/>
                  </a:cubicBezTo>
                  <a:cubicBezTo>
                    <a:pt x="9059" y="5373"/>
                    <a:pt x="9362" y="6559"/>
                    <a:pt x="9818" y="7714"/>
                  </a:cubicBezTo>
                  <a:cubicBezTo>
                    <a:pt x="10153" y="8595"/>
                    <a:pt x="10669" y="9507"/>
                    <a:pt x="10761" y="10510"/>
                  </a:cubicBezTo>
                  <a:cubicBezTo>
                    <a:pt x="10691" y="10517"/>
                    <a:pt x="10619" y="10520"/>
                    <a:pt x="10546" y="10520"/>
                  </a:cubicBezTo>
                  <a:cubicBezTo>
                    <a:pt x="9945" y="10520"/>
                    <a:pt x="9229" y="10318"/>
                    <a:pt x="8633" y="10236"/>
                  </a:cubicBezTo>
                  <a:cubicBezTo>
                    <a:pt x="7630" y="10085"/>
                    <a:pt x="6596" y="9933"/>
                    <a:pt x="5593" y="9781"/>
                  </a:cubicBezTo>
                  <a:cubicBezTo>
                    <a:pt x="5055" y="9700"/>
                    <a:pt x="4462" y="9649"/>
                    <a:pt x="3867" y="9649"/>
                  </a:cubicBezTo>
                  <a:cubicBezTo>
                    <a:pt x="3118" y="9649"/>
                    <a:pt x="2363" y="9729"/>
                    <a:pt x="1703" y="9933"/>
                  </a:cubicBezTo>
                  <a:cubicBezTo>
                    <a:pt x="1216" y="10085"/>
                    <a:pt x="730" y="10297"/>
                    <a:pt x="305" y="10540"/>
                  </a:cubicBezTo>
                  <a:cubicBezTo>
                    <a:pt x="1" y="10814"/>
                    <a:pt x="61" y="10814"/>
                    <a:pt x="244" y="11088"/>
                  </a:cubicBezTo>
                  <a:cubicBezTo>
                    <a:pt x="396" y="11392"/>
                    <a:pt x="912" y="11483"/>
                    <a:pt x="1216" y="11635"/>
                  </a:cubicBezTo>
                  <a:cubicBezTo>
                    <a:pt x="1916" y="12030"/>
                    <a:pt x="2584" y="12455"/>
                    <a:pt x="3223" y="12911"/>
                  </a:cubicBezTo>
                  <a:cubicBezTo>
                    <a:pt x="4013" y="13489"/>
                    <a:pt x="4834" y="14006"/>
                    <a:pt x="5685" y="14461"/>
                  </a:cubicBezTo>
                  <a:cubicBezTo>
                    <a:pt x="6566" y="14917"/>
                    <a:pt x="7539" y="14948"/>
                    <a:pt x="8481" y="15100"/>
                  </a:cubicBezTo>
                  <a:cubicBezTo>
                    <a:pt x="9970" y="15282"/>
                    <a:pt x="11399" y="15404"/>
                    <a:pt x="12888" y="15465"/>
                  </a:cubicBezTo>
                  <a:cubicBezTo>
                    <a:pt x="12961" y="15468"/>
                    <a:pt x="13033" y="15470"/>
                    <a:pt x="13106" y="15470"/>
                  </a:cubicBezTo>
                  <a:cubicBezTo>
                    <a:pt x="14028" y="15470"/>
                    <a:pt x="14951" y="15198"/>
                    <a:pt x="15874" y="15198"/>
                  </a:cubicBezTo>
                  <a:cubicBezTo>
                    <a:pt x="16094" y="15198"/>
                    <a:pt x="16315" y="15213"/>
                    <a:pt x="16536" y="15252"/>
                  </a:cubicBezTo>
                  <a:cubicBezTo>
                    <a:pt x="16718" y="15221"/>
                    <a:pt x="16688" y="15161"/>
                    <a:pt x="16627" y="15069"/>
                  </a:cubicBezTo>
                  <a:cubicBezTo>
                    <a:pt x="17995" y="15069"/>
                    <a:pt x="19363" y="14522"/>
                    <a:pt x="20639" y="14006"/>
                  </a:cubicBezTo>
                  <a:cubicBezTo>
                    <a:pt x="22341" y="13246"/>
                    <a:pt x="23922" y="12243"/>
                    <a:pt x="25320" y="11027"/>
                  </a:cubicBezTo>
                  <a:cubicBezTo>
                    <a:pt x="25807" y="10632"/>
                    <a:pt x="26323" y="10328"/>
                    <a:pt x="26840" y="9902"/>
                  </a:cubicBezTo>
                  <a:cubicBezTo>
                    <a:pt x="27387" y="9507"/>
                    <a:pt x="27661" y="8869"/>
                    <a:pt x="28117" y="8352"/>
                  </a:cubicBezTo>
                  <a:cubicBezTo>
                    <a:pt x="28694" y="7714"/>
                    <a:pt x="29576" y="6923"/>
                    <a:pt x="29120" y="6072"/>
                  </a:cubicBezTo>
                  <a:cubicBezTo>
                    <a:pt x="28824" y="5521"/>
                    <a:pt x="28235" y="5365"/>
                    <a:pt x="27617" y="5365"/>
                  </a:cubicBezTo>
                  <a:cubicBezTo>
                    <a:pt x="27282" y="5365"/>
                    <a:pt x="26937" y="5411"/>
                    <a:pt x="26627" y="5464"/>
                  </a:cubicBezTo>
                  <a:cubicBezTo>
                    <a:pt x="25837" y="5586"/>
                    <a:pt x="25016" y="5768"/>
                    <a:pt x="24256" y="6072"/>
                  </a:cubicBezTo>
                  <a:cubicBezTo>
                    <a:pt x="23770" y="6285"/>
                    <a:pt x="23253" y="6437"/>
                    <a:pt x="22706" y="6589"/>
                  </a:cubicBezTo>
                  <a:cubicBezTo>
                    <a:pt x="22980" y="5981"/>
                    <a:pt x="23588" y="5495"/>
                    <a:pt x="23861" y="4826"/>
                  </a:cubicBezTo>
                  <a:cubicBezTo>
                    <a:pt x="24044" y="4188"/>
                    <a:pt x="24165" y="3549"/>
                    <a:pt x="24165" y="2911"/>
                  </a:cubicBezTo>
                  <a:cubicBezTo>
                    <a:pt x="24226" y="2455"/>
                    <a:pt x="24104" y="1635"/>
                    <a:pt x="23648" y="1391"/>
                  </a:cubicBezTo>
                  <a:cubicBezTo>
                    <a:pt x="23553" y="1337"/>
                    <a:pt x="23441" y="1314"/>
                    <a:pt x="23320" y="1314"/>
                  </a:cubicBezTo>
                  <a:cubicBezTo>
                    <a:pt x="22899" y="1314"/>
                    <a:pt x="22368" y="1584"/>
                    <a:pt x="22037" y="1726"/>
                  </a:cubicBezTo>
                  <a:cubicBezTo>
                    <a:pt x="20244" y="2425"/>
                    <a:pt x="18603" y="3489"/>
                    <a:pt x="17235" y="4856"/>
                  </a:cubicBezTo>
                  <a:cubicBezTo>
                    <a:pt x="16976" y="5087"/>
                    <a:pt x="15952" y="6082"/>
                    <a:pt x="15458" y="6082"/>
                  </a:cubicBezTo>
                  <a:cubicBezTo>
                    <a:pt x="15430" y="6082"/>
                    <a:pt x="15405" y="6079"/>
                    <a:pt x="15381" y="6072"/>
                  </a:cubicBezTo>
                  <a:cubicBezTo>
                    <a:pt x="15077" y="6012"/>
                    <a:pt x="14803" y="5343"/>
                    <a:pt x="14651" y="5100"/>
                  </a:cubicBezTo>
                  <a:cubicBezTo>
                    <a:pt x="14074" y="4066"/>
                    <a:pt x="13375" y="3094"/>
                    <a:pt x="12584" y="2212"/>
                  </a:cubicBezTo>
                  <a:cubicBezTo>
                    <a:pt x="12037" y="1665"/>
                    <a:pt x="11460" y="1148"/>
                    <a:pt x="10791" y="753"/>
                  </a:cubicBezTo>
                  <a:cubicBezTo>
                    <a:pt x="10464" y="535"/>
                    <a:pt x="9821" y="0"/>
                    <a:pt x="9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2" name="Google Shape;282;p18"/>
          <p:cNvGrpSpPr/>
          <p:nvPr/>
        </p:nvGrpSpPr>
        <p:grpSpPr>
          <a:xfrm>
            <a:off x="5984063" y="4742676"/>
            <a:ext cx="770550" cy="284975"/>
            <a:chOff x="1732463" y="636925"/>
            <a:chExt cx="770550" cy="284975"/>
          </a:xfrm>
        </p:grpSpPr>
        <p:sp>
          <p:nvSpPr>
            <p:cNvPr id="283" name="Google Shape;283;p18"/>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8"/>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25114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3032250" y="2339950"/>
            <a:ext cx="3079500" cy="105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599"/>
            </a:lvl1pPr>
            <a:lvl2pPr lvl="1" rtl="0">
              <a:spcBef>
                <a:spcPts val="0"/>
              </a:spcBef>
              <a:spcAft>
                <a:spcPts val="0"/>
              </a:spcAft>
              <a:buSzPts val="4200"/>
              <a:buNone/>
              <a:defRPr sz="4198"/>
            </a:lvl2pPr>
            <a:lvl3pPr lvl="2" rtl="0">
              <a:spcBef>
                <a:spcPts val="0"/>
              </a:spcBef>
              <a:spcAft>
                <a:spcPts val="0"/>
              </a:spcAft>
              <a:buSzPts val="4200"/>
              <a:buNone/>
              <a:defRPr sz="4198"/>
            </a:lvl3pPr>
            <a:lvl4pPr lvl="3" rtl="0">
              <a:spcBef>
                <a:spcPts val="0"/>
              </a:spcBef>
              <a:spcAft>
                <a:spcPts val="0"/>
              </a:spcAft>
              <a:buSzPts val="4200"/>
              <a:buNone/>
              <a:defRPr sz="4198"/>
            </a:lvl4pPr>
            <a:lvl5pPr lvl="4" rtl="0">
              <a:spcBef>
                <a:spcPts val="0"/>
              </a:spcBef>
              <a:spcAft>
                <a:spcPts val="0"/>
              </a:spcAft>
              <a:buSzPts val="4200"/>
              <a:buNone/>
              <a:defRPr sz="4198"/>
            </a:lvl5pPr>
            <a:lvl6pPr lvl="5" rtl="0">
              <a:spcBef>
                <a:spcPts val="0"/>
              </a:spcBef>
              <a:spcAft>
                <a:spcPts val="0"/>
              </a:spcAft>
              <a:buSzPts val="4200"/>
              <a:buNone/>
              <a:defRPr sz="4198"/>
            </a:lvl6pPr>
            <a:lvl7pPr lvl="6" rtl="0">
              <a:spcBef>
                <a:spcPts val="0"/>
              </a:spcBef>
              <a:spcAft>
                <a:spcPts val="0"/>
              </a:spcAft>
              <a:buSzPts val="4200"/>
              <a:buNone/>
              <a:defRPr sz="4198"/>
            </a:lvl7pPr>
            <a:lvl8pPr lvl="7" rtl="0">
              <a:spcBef>
                <a:spcPts val="0"/>
              </a:spcBef>
              <a:spcAft>
                <a:spcPts val="0"/>
              </a:spcAft>
              <a:buSzPts val="4200"/>
              <a:buNone/>
              <a:defRPr sz="4198"/>
            </a:lvl8pPr>
            <a:lvl9pPr lvl="8" rtl="0">
              <a:spcBef>
                <a:spcPts val="0"/>
              </a:spcBef>
              <a:spcAft>
                <a:spcPts val="0"/>
              </a:spcAft>
              <a:buSzPts val="4200"/>
              <a:buNone/>
              <a:defRPr sz="4198"/>
            </a:lvl9pPr>
          </a:lstStyle>
          <a:p>
            <a:endParaRPr/>
          </a:p>
        </p:txBody>
      </p:sp>
      <p:sp>
        <p:nvSpPr>
          <p:cNvPr id="29" name="Google Shape;29;p3"/>
          <p:cNvSpPr txBox="1">
            <a:spLocks noGrp="1"/>
          </p:cNvSpPr>
          <p:nvPr>
            <p:ph type="subTitle" idx="1"/>
          </p:nvPr>
        </p:nvSpPr>
        <p:spPr>
          <a:xfrm>
            <a:off x="3240750" y="3370825"/>
            <a:ext cx="2662500" cy="45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399">
                <a:latin typeface="Spartan"/>
                <a:ea typeface="Spartan"/>
                <a:cs typeface="Spartan"/>
                <a:sym typeface="Spartan"/>
              </a:defRPr>
            </a:lvl1pPr>
            <a:lvl2pPr lvl="1" rtl="0">
              <a:lnSpc>
                <a:spcPct val="100000"/>
              </a:lnSpc>
              <a:spcBef>
                <a:spcPts val="0"/>
              </a:spcBef>
              <a:spcAft>
                <a:spcPts val="0"/>
              </a:spcAft>
              <a:buSzPts val="2100"/>
              <a:buNone/>
              <a:defRPr sz="2099"/>
            </a:lvl2pPr>
            <a:lvl3pPr lvl="2" rtl="0">
              <a:lnSpc>
                <a:spcPct val="100000"/>
              </a:lnSpc>
              <a:spcBef>
                <a:spcPts val="0"/>
              </a:spcBef>
              <a:spcAft>
                <a:spcPts val="0"/>
              </a:spcAft>
              <a:buSzPts val="2100"/>
              <a:buNone/>
              <a:defRPr sz="2099"/>
            </a:lvl3pPr>
            <a:lvl4pPr lvl="3" rtl="0">
              <a:lnSpc>
                <a:spcPct val="100000"/>
              </a:lnSpc>
              <a:spcBef>
                <a:spcPts val="0"/>
              </a:spcBef>
              <a:spcAft>
                <a:spcPts val="0"/>
              </a:spcAft>
              <a:buSzPts val="2100"/>
              <a:buNone/>
              <a:defRPr sz="2099"/>
            </a:lvl4pPr>
            <a:lvl5pPr lvl="4" rtl="0">
              <a:lnSpc>
                <a:spcPct val="100000"/>
              </a:lnSpc>
              <a:spcBef>
                <a:spcPts val="0"/>
              </a:spcBef>
              <a:spcAft>
                <a:spcPts val="0"/>
              </a:spcAft>
              <a:buSzPts val="2100"/>
              <a:buNone/>
              <a:defRPr sz="2099"/>
            </a:lvl5pPr>
            <a:lvl6pPr lvl="5" rtl="0">
              <a:lnSpc>
                <a:spcPct val="100000"/>
              </a:lnSpc>
              <a:spcBef>
                <a:spcPts val="0"/>
              </a:spcBef>
              <a:spcAft>
                <a:spcPts val="0"/>
              </a:spcAft>
              <a:buSzPts val="2100"/>
              <a:buNone/>
              <a:defRPr sz="2099"/>
            </a:lvl6pPr>
            <a:lvl7pPr lvl="6" rtl="0">
              <a:lnSpc>
                <a:spcPct val="100000"/>
              </a:lnSpc>
              <a:spcBef>
                <a:spcPts val="0"/>
              </a:spcBef>
              <a:spcAft>
                <a:spcPts val="0"/>
              </a:spcAft>
              <a:buSzPts val="2100"/>
              <a:buNone/>
              <a:defRPr sz="2099"/>
            </a:lvl7pPr>
            <a:lvl8pPr lvl="7" rtl="0">
              <a:lnSpc>
                <a:spcPct val="100000"/>
              </a:lnSpc>
              <a:spcBef>
                <a:spcPts val="0"/>
              </a:spcBef>
              <a:spcAft>
                <a:spcPts val="0"/>
              </a:spcAft>
              <a:buSzPts val="2100"/>
              <a:buNone/>
              <a:defRPr sz="2099"/>
            </a:lvl8pPr>
            <a:lvl9pPr lvl="8" rtl="0">
              <a:lnSpc>
                <a:spcPct val="100000"/>
              </a:lnSpc>
              <a:spcBef>
                <a:spcPts val="0"/>
              </a:spcBef>
              <a:spcAft>
                <a:spcPts val="0"/>
              </a:spcAft>
              <a:buSzPts val="2100"/>
              <a:buNone/>
              <a:defRPr sz="2099"/>
            </a:lvl9pPr>
          </a:lstStyle>
          <a:p>
            <a:endParaRPr/>
          </a:p>
        </p:txBody>
      </p:sp>
      <p:sp>
        <p:nvSpPr>
          <p:cNvPr id="30" name="Google Shape;30;p3"/>
          <p:cNvSpPr txBox="1">
            <a:spLocks noGrp="1"/>
          </p:cNvSpPr>
          <p:nvPr>
            <p:ph type="title" idx="2" hasCustomPrompt="1"/>
          </p:nvPr>
        </p:nvSpPr>
        <p:spPr>
          <a:xfrm>
            <a:off x="3670050" y="1323775"/>
            <a:ext cx="18039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996"/>
            </a:lvl1pPr>
            <a:lvl2pPr lvl="1" rtl="0">
              <a:spcBef>
                <a:spcPts val="0"/>
              </a:spcBef>
              <a:spcAft>
                <a:spcPts val="0"/>
              </a:spcAft>
              <a:buSzPts val="12000"/>
              <a:buNone/>
              <a:defRPr sz="11995"/>
            </a:lvl2pPr>
            <a:lvl3pPr lvl="2" rtl="0">
              <a:spcBef>
                <a:spcPts val="0"/>
              </a:spcBef>
              <a:spcAft>
                <a:spcPts val="0"/>
              </a:spcAft>
              <a:buSzPts val="12000"/>
              <a:buNone/>
              <a:defRPr sz="11995"/>
            </a:lvl3pPr>
            <a:lvl4pPr lvl="3" rtl="0">
              <a:spcBef>
                <a:spcPts val="0"/>
              </a:spcBef>
              <a:spcAft>
                <a:spcPts val="0"/>
              </a:spcAft>
              <a:buSzPts val="12000"/>
              <a:buNone/>
              <a:defRPr sz="11995"/>
            </a:lvl4pPr>
            <a:lvl5pPr lvl="4" rtl="0">
              <a:spcBef>
                <a:spcPts val="0"/>
              </a:spcBef>
              <a:spcAft>
                <a:spcPts val="0"/>
              </a:spcAft>
              <a:buSzPts val="12000"/>
              <a:buNone/>
              <a:defRPr sz="11995"/>
            </a:lvl5pPr>
            <a:lvl6pPr lvl="5" rtl="0">
              <a:spcBef>
                <a:spcPts val="0"/>
              </a:spcBef>
              <a:spcAft>
                <a:spcPts val="0"/>
              </a:spcAft>
              <a:buSzPts val="12000"/>
              <a:buNone/>
              <a:defRPr sz="11995"/>
            </a:lvl6pPr>
            <a:lvl7pPr lvl="6" rtl="0">
              <a:spcBef>
                <a:spcPts val="0"/>
              </a:spcBef>
              <a:spcAft>
                <a:spcPts val="0"/>
              </a:spcAft>
              <a:buSzPts val="12000"/>
              <a:buNone/>
              <a:defRPr sz="11995"/>
            </a:lvl7pPr>
            <a:lvl8pPr lvl="7" rtl="0">
              <a:spcBef>
                <a:spcPts val="0"/>
              </a:spcBef>
              <a:spcAft>
                <a:spcPts val="0"/>
              </a:spcAft>
              <a:buSzPts val="12000"/>
              <a:buNone/>
              <a:defRPr sz="11995"/>
            </a:lvl8pPr>
            <a:lvl9pPr lvl="8" rtl="0">
              <a:spcBef>
                <a:spcPts val="0"/>
              </a:spcBef>
              <a:spcAft>
                <a:spcPts val="0"/>
              </a:spcAft>
              <a:buSzPts val="12000"/>
              <a:buNone/>
              <a:defRPr sz="11995"/>
            </a:lvl9pPr>
          </a:lstStyle>
          <a:p>
            <a:r>
              <a:t>xx%</a:t>
            </a:r>
          </a:p>
        </p:txBody>
      </p:sp>
      <p:sp>
        <p:nvSpPr>
          <p:cNvPr id="31" name="Google Shape;31;p3"/>
          <p:cNvSpPr/>
          <p:nvPr/>
        </p:nvSpPr>
        <p:spPr>
          <a:xfrm>
            <a:off x="7587892" y="4093580"/>
            <a:ext cx="3044579" cy="254468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7850650" y="-424634"/>
            <a:ext cx="2163040" cy="20232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lt2"/>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3" name="Google Shape;33;p3"/>
          <p:cNvSpPr/>
          <p:nvPr/>
        </p:nvSpPr>
        <p:spPr>
          <a:xfrm>
            <a:off x="-586855" y="4312904"/>
            <a:ext cx="4027910" cy="183135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rgbClr val="E0B9A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4" name="Google Shape;34;p3"/>
          <p:cNvSpPr/>
          <p:nvPr/>
        </p:nvSpPr>
        <p:spPr>
          <a:xfrm rot="-3863724">
            <a:off x="-2172325" y="-462591"/>
            <a:ext cx="4027811" cy="227393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rgbClr val="F4CAC1"/>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sp>
        <p:nvSpPr>
          <p:cNvPr id="35" name="Google Shape;35;p3"/>
          <p:cNvSpPr/>
          <p:nvPr/>
        </p:nvSpPr>
        <p:spPr>
          <a:xfrm>
            <a:off x="2464550" y="-1633124"/>
            <a:ext cx="4027908" cy="227394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91392" tIns="91392" rIns="91392" bIns="91392" anchor="ctr" anchorCtr="0">
            <a:noAutofit/>
          </a:bodyPr>
          <a:lstStyle/>
          <a:p>
            <a:pPr marL="0" lvl="0" indent="0" algn="l" rtl="0">
              <a:spcBef>
                <a:spcPts val="0"/>
              </a:spcBef>
              <a:spcAft>
                <a:spcPts val="0"/>
              </a:spcAft>
              <a:buNone/>
            </a:pPr>
            <a:endParaRPr sz="1800"/>
          </a:p>
        </p:txBody>
      </p:sp>
      <p:grpSp>
        <p:nvGrpSpPr>
          <p:cNvPr id="36" name="Google Shape;36;p3"/>
          <p:cNvGrpSpPr/>
          <p:nvPr/>
        </p:nvGrpSpPr>
        <p:grpSpPr>
          <a:xfrm flipH="1">
            <a:off x="-195450" y="1079870"/>
            <a:ext cx="987893" cy="1388261"/>
            <a:chOff x="2392400" y="3092750"/>
            <a:chExt cx="831350" cy="1168275"/>
          </a:xfrm>
        </p:grpSpPr>
        <p:sp>
          <p:nvSpPr>
            <p:cNvPr id="37" name="Google Shape;37;p3"/>
            <p:cNvSpPr/>
            <p:nvPr/>
          </p:nvSpPr>
          <p:spPr>
            <a:xfrm>
              <a:off x="2392400" y="3092750"/>
              <a:ext cx="667225" cy="726875"/>
            </a:xfrm>
            <a:custGeom>
              <a:avLst/>
              <a:gdLst/>
              <a:ahLst/>
              <a:cxnLst/>
              <a:rect l="l" t="t" r="r" b="b"/>
              <a:pathLst>
                <a:path w="26689" h="29075" extrusionOk="0">
                  <a:moveTo>
                    <a:pt x="21340" y="1"/>
                  </a:moveTo>
                  <a:cubicBezTo>
                    <a:pt x="20901" y="1"/>
                    <a:pt x="20460" y="65"/>
                    <a:pt x="20032" y="195"/>
                  </a:cubicBezTo>
                  <a:cubicBezTo>
                    <a:pt x="19302" y="468"/>
                    <a:pt x="18603" y="802"/>
                    <a:pt x="17934" y="1258"/>
                  </a:cubicBezTo>
                  <a:cubicBezTo>
                    <a:pt x="17641" y="1464"/>
                    <a:pt x="16524" y="2691"/>
                    <a:pt x="15982" y="2691"/>
                  </a:cubicBezTo>
                  <a:cubicBezTo>
                    <a:pt x="15964" y="2691"/>
                    <a:pt x="15946" y="2690"/>
                    <a:pt x="15928" y="2687"/>
                  </a:cubicBezTo>
                  <a:cubicBezTo>
                    <a:pt x="15503" y="2626"/>
                    <a:pt x="14925" y="1593"/>
                    <a:pt x="14652" y="1319"/>
                  </a:cubicBezTo>
                  <a:cubicBezTo>
                    <a:pt x="14226" y="954"/>
                    <a:pt x="13709" y="711"/>
                    <a:pt x="13162" y="559"/>
                  </a:cubicBezTo>
                  <a:cubicBezTo>
                    <a:pt x="13014" y="530"/>
                    <a:pt x="12868" y="516"/>
                    <a:pt x="12725" y="516"/>
                  </a:cubicBezTo>
                  <a:cubicBezTo>
                    <a:pt x="11985" y="516"/>
                    <a:pt x="11306" y="877"/>
                    <a:pt x="10670" y="1258"/>
                  </a:cubicBezTo>
                  <a:cubicBezTo>
                    <a:pt x="8481" y="2626"/>
                    <a:pt x="7934" y="4845"/>
                    <a:pt x="7174" y="7094"/>
                  </a:cubicBezTo>
                  <a:cubicBezTo>
                    <a:pt x="6992" y="7641"/>
                    <a:pt x="7022" y="7976"/>
                    <a:pt x="6657" y="8401"/>
                  </a:cubicBezTo>
                  <a:cubicBezTo>
                    <a:pt x="6354" y="8705"/>
                    <a:pt x="6019" y="8918"/>
                    <a:pt x="5654" y="9070"/>
                  </a:cubicBezTo>
                  <a:cubicBezTo>
                    <a:pt x="4651" y="9496"/>
                    <a:pt x="3679" y="10043"/>
                    <a:pt x="2645" y="10438"/>
                  </a:cubicBezTo>
                  <a:cubicBezTo>
                    <a:pt x="1521" y="10894"/>
                    <a:pt x="548" y="11775"/>
                    <a:pt x="366" y="13021"/>
                  </a:cubicBezTo>
                  <a:cubicBezTo>
                    <a:pt x="214" y="13994"/>
                    <a:pt x="396" y="15180"/>
                    <a:pt x="396" y="16152"/>
                  </a:cubicBezTo>
                  <a:cubicBezTo>
                    <a:pt x="335" y="17246"/>
                    <a:pt x="578" y="18341"/>
                    <a:pt x="1095" y="19283"/>
                  </a:cubicBezTo>
                  <a:cubicBezTo>
                    <a:pt x="1490" y="19952"/>
                    <a:pt x="2250" y="20620"/>
                    <a:pt x="2463" y="21319"/>
                  </a:cubicBezTo>
                  <a:cubicBezTo>
                    <a:pt x="2129" y="21563"/>
                    <a:pt x="1764" y="21654"/>
                    <a:pt x="1490" y="21927"/>
                  </a:cubicBezTo>
                  <a:cubicBezTo>
                    <a:pt x="1217" y="22201"/>
                    <a:pt x="1004" y="22444"/>
                    <a:pt x="700" y="22718"/>
                  </a:cubicBezTo>
                  <a:cubicBezTo>
                    <a:pt x="122" y="23234"/>
                    <a:pt x="122" y="23812"/>
                    <a:pt x="122" y="24572"/>
                  </a:cubicBezTo>
                  <a:cubicBezTo>
                    <a:pt x="122" y="25301"/>
                    <a:pt x="1" y="26031"/>
                    <a:pt x="426" y="26669"/>
                  </a:cubicBezTo>
                  <a:cubicBezTo>
                    <a:pt x="943" y="27429"/>
                    <a:pt x="1733" y="28006"/>
                    <a:pt x="2615" y="28250"/>
                  </a:cubicBezTo>
                  <a:cubicBezTo>
                    <a:pt x="3527" y="28614"/>
                    <a:pt x="4347" y="29040"/>
                    <a:pt x="5320" y="29070"/>
                  </a:cubicBezTo>
                  <a:cubicBezTo>
                    <a:pt x="5458" y="29073"/>
                    <a:pt x="5596" y="29075"/>
                    <a:pt x="5734" y="29075"/>
                  </a:cubicBezTo>
                  <a:cubicBezTo>
                    <a:pt x="6958" y="29075"/>
                    <a:pt x="8160" y="28955"/>
                    <a:pt x="9363" y="28736"/>
                  </a:cubicBezTo>
                  <a:cubicBezTo>
                    <a:pt x="11942" y="28346"/>
                    <a:pt x="14373" y="27187"/>
                    <a:pt x="16305" y="25405"/>
                  </a:cubicBezTo>
                  <a:lnTo>
                    <a:pt x="16305" y="25405"/>
                  </a:lnTo>
                  <a:cubicBezTo>
                    <a:pt x="16338" y="25437"/>
                    <a:pt x="16351" y="25450"/>
                    <a:pt x="16353" y="25450"/>
                  </a:cubicBezTo>
                  <a:cubicBezTo>
                    <a:pt x="16356" y="25450"/>
                    <a:pt x="16338" y="25427"/>
                    <a:pt x="16316" y="25395"/>
                  </a:cubicBezTo>
                  <a:lnTo>
                    <a:pt x="16316" y="25395"/>
                  </a:lnTo>
                  <a:cubicBezTo>
                    <a:pt x="16339" y="25374"/>
                    <a:pt x="16361" y="25353"/>
                    <a:pt x="16384" y="25332"/>
                  </a:cubicBezTo>
                  <a:lnTo>
                    <a:pt x="16303" y="25332"/>
                  </a:lnTo>
                  <a:cubicBezTo>
                    <a:pt x="16470" y="24870"/>
                    <a:pt x="17059" y="24746"/>
                    <a:pt x="17326" y="24389"/>
                  </a:cubicBezTo>
                  <a:cubicBezTo>
                    <a:pt x="17448" y="24207"/>
                    <a:pt x="17478" y="23964"/>
                    <a:pt x="17570" y="23842"/>
                  </a:cubicBezTo>
                  <a:cubicBezTo>
                    <a:pt x="17782" y="23599"/>
                    <a:pt x="18056" y="23508"/>
                    <a:pt x="18269" y="23265"/>
                  </a:cubicBezTo>
                  <a:cubicBezTo>
                    <a:pt x="18603" y="22839"/>
                    <a:pt x="18998" y="22444"/>
                    <a:pt x="19393" y="22079"/>
                  </a:cubicBezTo>
                  <a:cubicBezTo>
                    <a:pt x="19697" y="21806"/>
                    <a:pt x="19819" y="21471"/>
                    <a:pt x="20153" y="21137"/>
                  </a:cubicBezTo>
                  <a:cubicBezTo>
                    <a:pt x="20518" y="20803"/>
                    <a:pt x="20852" y="20529"/>
                    <a:pt x="21217" y="20164"/>
                  </a:cubicBezTo>
                  <a:cubicBezTo>
                    <a:pt x="21582" y="19769"/>
                    <a:pt x="22129" y="19587"/>
                    <a:pt x="22494" y="19222"/>
                  </a:cubicBezTo>
                  <a:cubicBezTo>
                    <a:pt x="23406" y="18280"/>
                    <a:pt x="24165" y="17186"/>
                    <a:pt x="24743" y="15970"/>
                  </a:cubicBezTo>
                  <a:cubicBezTo>
                    <a:pt x="25290" y="14815"/>
                    <a:pt x="25928" y="13599"/>
                    <a:pt x="26172" y="12292"/>
                  </a:cubicBezTo>
                  <a:cubicBezTo>
                    <a:pt x="26445" y="10803"/>
                    <a:pt x="26536" y="9313"/>
                    <a:pt x="26506" y="7824"/>
                  </a:cubicBezTo>
                  <a:cubicBezTo>
                    <a:pt x="26506" y="6578"/>
                    <a:pt x="26688" y="5149"/>
                    <a:pt x="26293" y="3964"/>
                  </a:cubicBezTo>
                  <a:cubicBezTo>
                    <a:pt x="25837" y="2687"/>
                    <a:pt x="24986" y="1562"/>
                    <a:pt x="23861" y="802"/>
                  </a:cubicBezTo>
                  <a:cubicBezTo>
                    <a:pt x="23126" y="271"/>
                    <a:pt x="22239" y="1"/>
                    <a:pt x="21340"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2833150" y="3508700"/>
              <a:ext cx="300950" cy="752325"/>
            </a:xfrm>
            <a:custGeom>
              <a:avLst/>
              <a:gdLst/>
              <a:ahLst/>
              <a:cxnLst/>
              <a:rect l="l" t="t" r="r" b="b"/>
              <a:pathLst>
                <a:path w="12038" h="30093" fill="none" extrusionOk="0">
                  <a:moveTo>
                    <a:pt x="183" y="1"/>
                  </a:moveTo>
                  <a:lnTo>
                    <a:pt x="0" y="31"/>
                  </a:lnTo>
                  <a:cubicBezTo>
                    <a:pt x="152" y="669"/>
                    <a:pt x="943" y="1338"/>
                    <a:pt x="1277" y="1855"/>
                  </a:cubicBezTo>
                  <a:cubicBezTo>
                    <a:pt x="1733" y="2463"/>
                    <a:pt x="2098" y="3101"/>
                    <a:pt x="2554" y="3678"/>
                  </a:cubicBezTo>
                  <a:cubicBezTo>
                    <a:pt x="3526" y="5016"/>
                    <a:pt x="4590" y="6323"/>
                    <a:pt x="5259" y="7873"/>
                  </a:cubicBezTo>
                  <a:cubicBezTo>
                    <a:pt x="5502" y="8450"/>
                    <a:pt x="5836" y="8937"/>
                    <a:pt x="6049" y="9514"/>
                  </a:cubicBezTo>
                  <a:cubicBezTo>
                    <a:pt x="6323" y="10213"/>
                    <a:pt x="6566" y="10913"/>
                    <a:pt x="6839" y="11612"/>
                  </a:cubicBezTo>
                  <a:cubicBezTo>
                    <a:pt x="7052" y="12280"/>
                    <a:pt x="7417" y="12827"/>
                    <a:pt x="7630" y="13466"/>
                  </a:cubicBezTo>
                  <a:cubicBezTo>
                    <a:pt x="7842" y="14104"/>
                    <a:pt x="8116" y="14712"/>
                    <a:pt x="8420" y="15320"/>
                  </a:cubicBezTo>
                  <a:cubicBezTo>
                    <a:pt x="8967" y="16505"/>
                    <a:pt x="9423" y="17752"/>
                    <a:pt x="9727" y="19028"/>
                  </a:cubicBezTo>
                  <a:cubicBezTo>
                    <a:pt x="10152" y="20335"/>
                    <a:pt x="10608" y="21642"/>
                    <a:pt x="10943" y="22980"/>
                  </a:cubicBezTo>
                  <a:cubicBezTo>
                    <a:pt x="10973" y="23223"/>
                    <a:pt x="10973" y="23496"/>
                    <a:pt x="10973" y="23770"/>
                  </a:cubicBezTo>
                  <a:cubicBezTo>
                    <a:pt x="11095" y="24104"/>
                    <a:pt x="11186" y="24469"/>
                    <a:pt x="11277" y="24834"/>
                  </a:cubicBezTo>
                  <a:cubicBezTo>
                    <a:pt x="11277" y="25411"/>
                    <a:pt x="11460" y="25806"/>
                    <a:pt x="11520" y="26414"/>
                  </a:cubicBezTo>
                  <a:cubicBezTo>
                    <a:pt x="11581" y="26992"/>
                    <a:pt x="11794" y="27357"/>
                    <a:pt x="11794" y="27995"/>
                  </a:cubicBezTo>
                  <a:cubicBezTo>
                    <a:pt x="11794" y="28755"/>
                    <a:pt x="12037" y="29332"/>
                    <a:pt x="12037" y="30092"/>
                  </a:cubicBezTo>
                </a:path>
              </a:pathLst>
            </a:custGeom>
            <a:noFill/>
            <a:ln w="19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2991200" y="3298200"/>
              <a:ext cx="232550" cy="519175"/>
            </a:xfrm>
            <a:custGeom>
              <a:avLst/>
              <a:gdLst/>
              <a:ahLst/>
              <a:cxnLst/>
              <a:rect l="l" t="t" r="r" b="b"/>
              <a:pathLst>
                <a:path w="9302" h="20767" extrusionOk="0">
                  <a:moveTo>
                    <a:pt x="9119" y="1"/>
                  </a:moveTo>
                  <a:cubicBezTo>
                    <a:pt x="8755" y="31"/>
                    <a:pt x="8177" y="1126"/>
                    <a:pt x="7995" y="1399"/>
                  </a:cubicBezTo>
                  <a:cubicBezTo>
                    <a:pt x="7417" y="2250"/>
                    <a:pt x="6900" y="3040"/>
                    <a:pt x="6262" y="3922"/>
                  </a:cubicBezTo>
                  <a:cubicBezTo>
                    <a:pt x="5654" y="4803"/>
                    <a:pt x="5016" y="5655"/>
                    <a:pt x="4469" y="6597"/>
                  </a:cubicBezTo>
                  <a:cubicBezTo>
                    <a:pt x="3830" y="7509"/>
                    <a:pt x="3283" y="8512"/>
                    <a:pt x="2797" y="9515"/>
                  </a:cubicBezTo>
                  <a:cubicBezTo>
                    <a:pt x="2007" y="11490"/>
                    <a:pt x="1095" y="13223"/>
                    <a:pt x="761" y="15351"/>
                  </a:cubicBezTo>
                  <a:cubicBezTo>
                    <a:pt x="639" y="16202"/>
                    <a:pt x="548" y="17053"/>
                    <a:pt x="365" y="17904"/>
                  </a:cubicBezTo>
                  <a:cubicBezTo>
                    <a:pt x="274" y="18481"/>
                    <a:pt x="1" y="19150"/>
                    <a:pt x="213" y="19728"/>
                  </a:cubicBezTo>
                  <a:lnTo>
                    <a:pt x="336" y="19743"/>
                  </a:lnTo>
                  <a:lnTo>
                    <a:pt x="336" y="19743"/>
                  </a:lnTo>
                  <a:cubicBezTo>
                    <a:pt x="635" y="20160"/>
                    <a:pt x="1456" y="20766"/>
                    <a:pt x="2030" y="20766"/>
                  </a:cubicBezTo>
                  <a:cubicBezTo>
                    <a:pt x="2173" y="20766"/>
                    <a:pt x="2301" y="20728"/>
                    <a:pt x="2402" y="20640"/>
                  </a:cubicBezTo>
                  <a:cubicBezTo>
                    <a:pt x="2827" y="20244"/>
                    <a:pt x="3131" y="19150"/>
                    <a:pt x="3314" y="18633"/>
                  </a:cubicBezTo>
                  <a:cubicBezTo>
                    <a:pt x="3861" y="16962"/>
                    <a:pt x="4621" y="15411"/>
                    <a:pt x="5138" y="13679"/>
                  </a:cubicBezTo>
                  <a:cubicBezTo>
                    <a:pt x="5837" y="11430"/>
                    <a:pt x="6384" y="9272"/>
                    <a:pt x="7022" y="6992"/>
                  </a:cubicBezTo>
                  <a:cubicBezTo>
                    <a:pt x="7326" y="5715"/>
                    <a:pt x="7691" y="4499"/>
                    <a:pt x="8116" y="3253"/>
                  </a:cubicBezTo>
                  <a:cubicBezTo>
                    <a:pt x="8329" y="2676"/>
                    <a:pt x="8481" y="2129"/>
                    <a:pt x="8724" y="1551"/>
                  </a:cubicBezTo>
                  <a:cubicBezTo>
                    <a:pt x="8907" y="1126"/>
                    <a:pt x="9302" y="426"/>
                    <a:pt x="9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0" name="Google Shape;40;p3"/>
          <p:cNvGrpSpPr/>
          <p:nvPr/>
        </p:nvGrpSpPr>
        <p:grpSpPr>
          <a:xfrm>
            <a:off x="7282260" y="3720563"/>
            <a:ext cx="974838" cy="1711751"/>
            <a:chOff x="3529975" y="3417513"/>
            <a:chExt cx="935725" cy="1642913"/>
          </a:xfrm>
        </p:grpSpPr>
        <p:sp>
          <p:nvSpPr>
            <p:cNvPr id="41" name="Google Shape;41;p3"/>
            <p:cNvSpPr/>
            <p:nvPr/>
          </p:nvSpPr>
          <p:spPr>
            <a:xfrm>
              <a:off x="3529975" y="3676850"/>
              <a:ext cx="308525" cy="1383575"/>
            </a:xfrm>
            <a:custGeom>
              <a:avLst/>
              <a:gdLst/>
              <a:ahLst/>
              <a:cxnLst/>
              <a:rect l="l" t="t" r="r" b="b"/>
              <a:pathLst>
                <a:path w="12341" h="55343" extrusionOk="0">
                  <a:moveTo>
                    <a:pt x="1799" y="1"/>
                  </a:moveTo>
                  <a:cubicBezTo>
                    <a:pt x="1710" y="1"/>
                    <a:pt x="1609" y="59"/>
                    <a:pt x="1490" y="205"/>
                  </a:cubicBezTo>
                  <a:cubicBezTo>
                    <a:pt x="1246" y="478"/>
                    <a:pt x="1125" y="1238"/>
                    <a:pt x="1034" y="1603"/>
                  </a:cubicBezTo>
                  <a:cubicBezTo>
                    <a:pt x="517" y="3670"/>
                    <a:pt x="213" y="5797"/>
                    <a:pt x="183" y="7956"/>
                  </a:cubicBezTo>
                  <a:cubicBezTo>
                    <a:pt x="213" y="10782"/>
                    <a:pt x="0" y="13670"/>
                    <a:pt x="213" y="16527"/>
                  </a:cubicBezTo>
                  <a:cubicBezTo>
                    <a:pt x="487" y="20235"/>
                    <a:pt x="1003" y="23913"/>
                    <a:pt x="1763" y="27561"/>
                  </a:cubicBezTo>
                  <a:cubicBezTo>
                    <a:pt x="2189" y="29628"/>
                    <a:pt x="2493" y="31755"/>
                    <a:pt x="2918" y="33853"/>
                  </a:cubicBezTo>
                  <a:cubicBezTo>
                    <a:pt x="3344" y="35828"/>
                    <a:pt x="4043" y="37743"/>
                    <a:pt x="4590" y="39689"/>
                  </a:cubicBezTo>
                  <a:cubicBezTo>
                    <a:pt x="5532" y="43184"/>
                    <a:pt x="7082" y="46436"/>
                    <a:pt x="8177" y="49871"/>
                  </a:cubicBezTo>
                  <a:cubicBezTo>
                    <a:pt x="8602" y="51087"/>
                    <a:pt x="8937" y="52303"/>
                    <a:pt x="9423" y="53488"/>
                  </a:cubicBezTo>
                  <a:cubicBezTo>
                    <a:pt x="9605" y="53883"/>
                    <a:pt x="9818" y="55099"/>
                    <a:pt x="10183" y="55342"/>
                  </a:cubicBezTo>
                  <a:lnTo>
                    <a:pt x="10396" y="55160"/>
                  </a:lnTo>
                  <a:cubicBezTo>
                    <a:pt x="10454" y="55169"/>
                    <a:pt x="10507" y="55174"/>
                    <a:pt x="10556" y="55174"/>
                  </a:cubicBezTo>
                  <a:cubicBezTo>
                    <a:pt x="10832" y="55174"/>
                    <a:pt x="10943" y="55009"/>
                    <a:pt x="10943" y="54491"/>
                  </a:cubicBezTo>
                  <a:cubicBezTo>
                    <a:pt x="10973" y="54005"/>
                    <a:pt x="11064" y="53549"/>
                    <a:pt x="11216" y="53093"/>
                  </a:cubicBezTo>
                  <a:cubicBezTo>
                    <a:pt x="11338" y="52576"/>
                    <a:pt x="11307" y="52090"/>
                    <a:pt x="11459" y="51573"/>
                  </a:cubicBezTo>
                  <a:cubicBezTo>
                    <a:pt x="11551" y="51117"/>
                    <a:pt x="11399" y="50631"/>
                    <a:pt x="11490" y="50175"/>
                  </a:cubicBezTo>
                  <a:cubicBezTo>
                    <a:pt x="11611" y="49749"/>
                    <a:pt x="11794" y="49598"/>
                    <a:pt x="11794" y="49081"/>
                  </a:cubicBezTo>
                  <a:cubicBezTo>
                    <a:pt x="11763" y="48594"/>
                    <a:pt x="11976" y="48412"/>
                    <a:pt x="12067" y="48017"/>
                  </a:cubicBezTo>
                  <a:cubicBezTo>
                    <a:pt x="12280" y="47196"/>
                    <a:pt x="12067" y="46072"/>
                    <a:pt x="12067" y="45221"/>
                  </a:cubicBezTo>
                  <a:cubicBezTo>
                    <a:pt x="12067" y="43062"/>
                    <a:pt x="12341" y="40692"/>
                    <a:pt x="12067" y="38534"/>
                  </a:cubicBezTo>
                  <a:cubicBezTo>
                    <a:pt x="11976" y="37804"/>
                    <a:pt x="11855" y="37135"/>
                    <a:pt x="11794" y="36406"/>
                  </a:cubicBezTo>
                  <a:cubicBezTo>
                    <a:pt x="11763" y="35676"/>
                    <a:pt x="11581" y="34886"/>
                    <a:pt x="11490" y="34187"/>
                  </a:cubicBezTo>
                  <a:cubicBezTo>
                    <a:pt x="11277" y="32728"/>
                    <a:pt x="11003" y="31239"/>
                    <a:pt x="10760" y="29780"/>
                  </a:cubicBezTo>
                  <a:cubicBezTo>
                    <a:pt x="9970" y="25615"/>
                    <a:pt x="9180" y="21482"/>
                    <a:pt x="8268" y="17348"/>
                  </a:cubicBezTo>
                  <a:cubicBezTo>
                    <a:pt x="7781" y="15068"/>
                    <a:pt x="6900" y="12910"/>
                    <a:pt x="6444" y="10630"/>
                  </a:cubicBezTo>
                  <a:cubicBezTo>
                    <a:pt x="6110" y="8685"/>
                    <a:pt x="5623" y="6770"/>
                    <a:pt x="4985" y="4916"/>
                  </a:cubicBezTo>
                  <a:cubicBezTo>
                    <a:pt x="4438" y="3366"/>
                    <a:pt x="3313" y="2028"/>
                    <a:pt x="2401" y="691"/>
                  </a:cubicBezTo>
                  <a:cubicBezTo>
                    <a:pt x="2183" y="385"/>
                    <a:pt x="2027" y="1"/>
                    <a:pt x="1799" y="1"/>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3730425" y="3417513"/>
              <a:ext cx="735275" cy="1639875"/>
            </a:xfrm>
            <a:custGeom>
              <a:avLst/>
              <a:gdLst/>
              <a:ahLst/>
              <a:cxnLst/>
              <a:rect l="l" t="t" r="r" b="b"/>
              <a:pathLst>
                <a:path w="29411" h="65595" extrusionOk="0">
                  <a:moveTo>
                    <a:pt x="28742" y="61"/>
                  </a:moveTo>
                  <a:lnTo>
                    <a:pt x="28468" y="244"/>
                  </a:lnTo>
                  <a:cubicBezTo>
                    <a:pt x="28523" y="228"/>
                    <a:pt x="28575" y="210"/>
                    <a:pt x="28627" y="191"/>
                  </a:cubicBezTo>
                  <a:lnTo>
                    <a:pt x="28627" y="191"/>
                  </a:lnTo>
                  <a:cubicBezTo>
                    <a:pt x="28668" y="149"/>
                    <a:pt x="28707" y="105"/>
                    <a:pt x="28742" y="61"/>
                  </a:cubicBezTo>
                  <a:close/>
                  <a:moveTo>
                    <a:pt x="29076" y="0"/>
                  </a:moveTo>
                  <a:lnTo>
                    <a:pt x="29076" y="0"/>
                  </a:lnTo>
                  <a:cubicBezTo>
                    <a:pt x="28918" y="68"/>
                    <a:pt x="28777" y="136"/>
                    <a:pt x="28627" y="191"/>
                  </a:cubicBezTo>
                  <a:lnTo>
                    <a:pt x="28627" y="191"/>
                  </a:lnTo>
                  <a:cubicBezTo>
                    <a:pt x="28244" y="589"/>
                    <a:pt x="27637" y="926"/>
                    <a:pt x="27253" y="1338"/>
                  </a:cubicBezTo>
                  <a:cubicBezTo>
                    <a:pt x="26371" y="2250"/>
                    <a:pt x="25429" y="3070"/>
                    <a:pt x="24578" y="4013"/>
                  </a:cubicBezTo>
                  <a:cubicBezTo>
                    <a:pt x="23848" y="4833"/>
                    <a:pt x="23149" y="5776"/>
                    <a:pt x="22389" y="6627"/>
                  </a:cubicBezTo>
                  <a:cubicBezTo>
                    <a:pt x="21386" y="7812"/>
                    <a:pt x="20809" y="9119"/>
                    <a:pt x="19927" y="10365"/>
                  </a:cubicBezTo>
                  <a:cubicBezTo>
                    <a:pt x="17739" y="13375"/>
                    <a:pt x="15581" y="16353"/>
                    <a:pt x="13848" y="19666"/>
                  </a:cubicBezTo>
                  <a:cubicBezTo>
                    <a:pt x="12359" y="22493"/>
                    <a:pt x="10626" y="25229"/>
                    <a:pt x="9258" y="28086"/>
                  </a:cubicBezTo>
                  <a:cubicBezTo>
                    <a:pt x="7526" y="31703"/>
                    <a:pt x="6340" y="35533"/>
                    <a:pt x="5246" y="39363"/>
                  </a:cubicBezTo>
                  <a:cubicBezTo>
                    <a:pt x="4790" y="41004"/>
                    <a:pt x="4608" y="42706"/>
                    <a:pt x="4152" y="44348"/>
                  </a:cubicBezTo>
                  <a:cubicBezTo>
                    <a:pt x="3787" y="45807"/>
                    <a:pt x="3179" y="47266"/>
                    <a:pt x="2784" y="48725"/>
                  </a:cubicBezTo>
                  <a:cubicBezTo>
                    <a:pt x="2237" y="50670"/>
                    <a:pt x="1781" y="52646"/>
                    <a:pt x="1264" y="54621"/>
                  </a:cubicBezTo>
                  <a:cubicBezTo>
                    <a:pt x="808" y="56323"/>
                    <a:pt x="778" y="58117"/>
                    <a:pt x="595" y="59880"/>
                  </a:cubicBezTo>
                  <a:cubicBezTo>
                    <a:pt x="460" y="61449"/>
                    <a:pt x="325" y="62970"/>
                    <a:pt x="297" y="64529"/>
                  </a:cubicBezTo>
                  <a:lnTo>
                    <a:pt x="297" y="64529"/>
                  </a:lnTo>
                  <a:cubicBezTo>
                    <a:pt x="422" y="64250"/>
                    <a:pt x="563" y="63980"/>
                    <a:pt x="656" y="63740"/>
                  </a:cubicBezTo>
                  <a:cubicBezTo>
                    <a:pt x="869" y="63162"/>
                    <a:pt x="1143" y="62615"/>
                    <a:pt x="1477" y="62099"/>
                  </a:cubicBezTo>
                  <a:cubicBezTo>
                    <a:pt x="2176" y="60944"/>
                    <a:pt x="2936" y="59910"/>
                    <a:pt x="3696" y="58786"/>
                  </a:cubicBezTo>
                  <a:cubicBezTo>
                    <a:pt x="4699" y="57266"/>
                    <a:pt x="5672" y="55685"/>
                    <a:pt x="6918" y="54348"/>
                  </a:cubicBezTo>
                  <a:cubicBezTo>
                    <a:pt x="7647" y="53618"/>
                    <a:pt x="8316" y="52798"/>
                    <a:pt x="8863" y="51916"/>
                  </a:cubicBezTo>
                  <a:cubicBezTo>
                    <a:pt x="9623" y="50670"/>
                    <a:pt x="10656" y="49576"/>
                    <a:pt x="11356" y="48299"/>
                  </a:cubicBezTo>
                  <a:cubicBezTo>
                    <a:pt x="11781" y="47509"/>
                    <a:pt x="12267" y="46779"/>
                    <a:pt x="12815" y="46080"/>
                  </a:cubicBezTo>
                  <a:cubicBezTo>
                    <a:pt x="13362" y="45259"/>
                    <a:pt x="13696" y="44469"/>
                    <a:pt x="14182" y="43649"/>
                  </a:cubicBezTo>
                  <a:cubicBezTo>
                    <a:pt x="15094" y="42068"/>
                    <a:pt x="15885" y="40396"/>
                    <a:pt x="16796" y="38816"/>
                  </a:cubicBezTo>
                  <a:cubicBezTo>
                    <a:pt x="17374" y="37752"/>
                    <a:pt x="17860" y="36688"/>
                    <a:pt x="18316" y="35563"/>
                  </a:cubicBezTo>
                  <a:cubicBezTo>
                    <a:pt x="18863" y="34378"/>
                    <a:pt x="19532" y="33314"/>
                    <a:pt x="19927" y="32037"/>
                  </a:cubicBezTo>
                  <a:cubicBezTo>
                    <a:pt x="20626" y="29819"/>
                    <a:pt x="21629" y="27660"/>
                    <a:pt x="22389" y="25411"/>
                  </a:cubicBezTo>
                  <a:cubicBezTo>
                    <a:pt x="23271" y="22888"/>
                    <a:pt x="24183" y="20426"/>
                    <a:pt x="24882" y="17843"/>
                  </a:cubicBezTo>
                  <a:cubicBezTo>
                    <a:pt x="25550" y="15411"/>
                    <a:pt x="26493" y="13101"/>
                    <a:pt x="27101" y="10639"/>
                  </a:cubicBezTo>
                  <a:cubicBezTo>
                    <a:pt x="27435" y="9362"/>
                    <a:pt x="27496" y="8086"/>
                    <a:pt x="27921" y="6839"/>
                  </a:cubicBezTo>
                  <a:cubicBezTo>
                    <a:pt x="28316" y="5776"/>
                    <a:pt x="28620" y="4712"/>
                    <a:pt x="28833" y="3587"/>
                  </a:cubicBezTo>
                  <a:cubicBezTo>
                    <a:pt x="29076" y="2250"/>
                    <a:pt x="29411" y="1307"/>
                    <a:pt x="29076" y="0"/>
                  </a:cubicBezTo>
                  <a:close/>
                  <a:moveTo>
                    <a:pt x="297" y="64529"/>
                  </a:moveTo>
                  <a:cubicBezTo>
                    <a:pt x="137" y="64884"/>
                    <a:pt x="1" y="65253"/>
                    <a:pt x="18" y="65594"/>
                  </a:cubicBezTo>
                  <a:cubicBezTo>
                    <a:pt x="18" y="65503"/>
                    <a:pt x="292" y="65169"/>
                    <a:pt x="292" y="65108"/>
                  </a:cubicBezTo>
                  <a:cubicBezTo>
                    <a:pt x="292" y="64914"/>
                    <a:pt x="293" y="64721"/>
                    <a:pt x="297" y="64529"/>
                  </a:cubicBezTo>
                  <a:close/>
                </a:path>
              </a:pathLst>
            </a:custGeom>
            <a:solidFill>
              <a:srgbClr val="E29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 name="Google Shape;43;p3"/>
          <p:cNvGrpSpPr/>
          <p:nvPr/>
        </p:nvGrpSpPr>
        <p:grpSpPr>
          <a:xfrm>
            <a:off x="8308513" y="968001"/>
            <a:ext cx="770550" cy="284975"/>
            <a:chOff x="1732463" y="636925"/>
            <a:chExt cx="770550" cy="284975"/>
          </a:xfrm>
        </p:grpSpPr>
        <p:sp>
          <p:nvSpPr>
            <p:cNvPr id="44" name="Google Shape;44;p3"/>
            <p:cNvSpPr/>
            <p:nvPr/>
          </p:nvSpPr>
          <p:spPr>
            <a:xfrm>
              <a:off x="1732463" y="636925"/>
              <a:ext cx="770550" cy="108675"/>
            </a:xfrm>
            <a:custGeom>
              <a:avLst/>
              <a:gdLst/>
              <a:ahLst/>
              <a:cxnLst/>
              <a:rect l="l" t="t" r="r" b="b"/>
              <a:pathLst>
                <a:path w="30822" h="4347" fill="none" extrusionOk="0">
                  <a:moveTo>
                    <a:pt x="0" y="3496"/>
                  </a:moveTo>
                  <a:cubicBezTo>
                    <a:pt x="213" y="2827"/>
                    <a:pt x="700" y="2310"/>
                    <a:pt x="1338" y="2006"/>
                  </a:cubicBezTo>
                  <a:cubicBezTo>
                    <a:pt x="1855" y="1733"/>
                    <a:pt x="2493" y="1307"/>
                    <a:pt x="3070" y="1186"/>
                  </a:cubicBezTo>
                  <a:cubicBezTo>
                    <a:pt x="3587" y="1125"/>
                    <a:pt x="4073" y="1125"/>
                    <a:pt x="4590" y="1186"/>
                  </a:cubicBezTo>
                  <a:cubicBezTo>
                    <a:pt x="5198" y="1186"/>
                    <a:pt x="5684" y="1125"/>
                    <a:pt x="6232" y="1368"/>
                  </a:cubicBezTo>
                  <a:cubicBezTo>
                    <a:pt x="6870" y="1642"/>
                    <a:pt x="7447" y="1946"/>
                    <a:pt x="8025" y="2310"/>
                  </a:cubicBezTo>
                  <a:cubicBezTo>
                    <a:pt x="8572" y="2675"/>
                    <a:pt x="8906" y="3131"/>
                    <a:pt x="9545" y="3314"/>
                  </a:cubicBezTo>
                  <a:cubicBezTo>
                    <a:pt x="10609" y="3709"/>
                    <a:pt x="11764" y="3557"/>
                    <a:pt x="12706" y="2949"/>
                  </a:cubicBezTo>
                  <a:cubicBezTo>
                    <a:pt x="13040" y="2797"/>
                    <a:pt x="13344" y="2584"/>
                    <a:pt x="13648" y="2341"/>
                  </a:cubicBezTo>
                  <a:cubicBezTo>
                    <a:pt x="13800" y="2158"/>
                    <a:pt x="13952" y="1976"/>
                    <a:pt x="14165" y="1855"/>
                  </a:cubicBezTo>
                  <a:cubicBezTo>
                    <a:pt x="14530" y="1520"/>
                    <a:pt x="14955" y="1216"/>
                    <a:pt x="15411" y="973"/>
                  </a:cubicBezTo>
                  <a:cubicBezTo>
                    <a:pt x="16141" y="578"/>
                    <a:pt x="17174" y="0"/>
                    <a:pt x="17964" y="365"/>
                  </a:cubicBezTo>
                  <a:cubicBezTo>
                    <a:pt x="18390" y="608"/>
                    <a:pt x="18815" y="882"/>
                    <a:pt x="19211" y="1186"/>
                  </a:cubicBezTo>
                  <a:cubicBezTo>
                    <a:pt x="19606" y="1490"/>
                    <a:pt x="20062" y="1794"/>
                    <a:pt x="20518" y="2098"/>
                  </a:cubicBezTo>
                  <a:cubicBezTo>
                    <a:pt x="21399" y="2706"/>
                    <a:pt x="22007" y="3678"/>
                    <a:pt x="23010" y="4073"/>
                  </a:cubicBezTo>
                  <a:cubicBezTo>
                    <a:pt x="23709" y="4256"/>
                    <a:pt x="24408" y="4347"/>
                    <a:pt x="25138" y="4286"/>
                  </a:cubicBezTo>
                  <a:cubicBezTo>
                    <a:pt x="25563" y="4317"/>
                    <a:pt x="25989" y="4317"/>
                    <a:pt x="26445" y="4256"/>
                  </a:cubicBezTo>
                  <a:cubicBezTo>
                    <a:pt x="26870" y="4043"/>
                    <a:pt x="27326" y="3800"/>
                    <a:pt x="27752" y="3526"/>
                  </a:cubicBezTo>
                  <a:cubicBezTo>
                    <a:pt x="28481" y="3040"/>
                    <a:pt x="29150" y="2432"/>
                    <a:pt x="29667" y="1733"/>
                  </a:cubicBezTo>
                  <a:cubicBezTo>
                    <a:pt x="29910" y="1399"/>
                    <a:pt x="30123" y="1034"/>
                    <a:pt x="30335" y="699"/>
                  </a:cubicBezTo>
                  <a:cubicBezTo>
                    <a:pt x="30457" y="517"/>
                    <a:pt x="30548" y="274"/>
                    <a:pt x="30791" y="244"/>
                  </a:cubicBezTo>
                  <a:cubicBezTo>
                    <a:pt x="30822" y="426"/>
                    <a:pt x="30822" y="608"/>
                    <a:pt x="30822" y="791"/>
                  </a:cubicBezTo>
                </a:path>
              </a:pathLst>
            </a:custGeom>
            <a:noFill/>
            <a:ln w="66875" cap="flat" cmpd="sng">
              <a:solidFill>
                <a:srgbClr val="E29E3B"/>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1732463" y="813225"/>
              <a:ext cx="770550" cy="108675"/>
            </a:xfrm>
            <a:custGeom>
              <a:avLst/>
              <a:gdLst/>
              <a:ahLst/>
              <a:cxnLst/>
              <a:rect l="l" t="t" r="r" b="b"/>
              <a:pathLst>
                <a:path w="30822" h="4347" fill="none" extrusionOk="0">
                  <a:moveTo>
                    <a:pt x="0" y="3496"/>
                  </a:moveTo>
                  <a:cubicBezTo>
                    <a:pt x="213" y="2827"/>
                    <a:pt x="700" y="2310"/>
                    <a:pt x="1338" y="2006"/>
                  </a:cubicBezTo>
                  <a:cubicBezTo>
                    <a:pt x="1855" y="1733"/>
                    <a:pt x="2493" y="1277"/>
                    <a:pt x="3070" y="1186"/>
                  </a:cubicBezTo>
                  <a:cubicBezTo>
                    <a:pt x="3587" y="1125"/>
                    <a:pt x="4073" y="1125"/>
                    <a:pt x="4590" y="1186"/>
                  </a:cubicBezTo>
                  <a:cubicBezTo>
                    <a:pt x="5137" y="1125"/>
                    <a:pt x="5715" y="1186"/>
                    <a:pt x="6232" y="1368"/>
                  </a:cubicBezTo>
                  <a:cubicBezTo>
                    <a:pt x="6870" y="1642"/>
                    <a:pt x="7447" y="1976"/>
                    <a:pt x="8025" y="2310"/>
                  </a:cubicBezTo>
                  <a:cubicBezTo>
                    <a:pt x="8572" y="2675"/>
                    <a:pt x="8906" y="3131"/>
                    <a:pt x="9545" y="3313"/>
                  </a:cubicBezTo>
                  <a:cubicBezTo>
                    <a:pt x="10609" y="3708"/>
                    <a:pt x="11764" y="3556"/>
                    <a:pt x="12706" y="2979"/>
                  </a:cubicBezTo>
                  <a:cubicBezTo>
                    <a:pt x="13040" y="2797"/>
                    <a:pt x="13344" y="2584"/>
                    <a:pt x="13648" y="2341"/>
                  </a:cubicBezTo>
                  <a:cubicBezTo>
                    <a:pt x="13800" y="2158"/>
                    <a:pt x="13952" y="1976"/>
                    <a:pt x="14165" y="1854"/>
                  </a:cubicBezTo>
                  <a:cubicBezTo>
                    <a:pt x="14530" y="1490"/>
                    <a:pt x="14955" y="1216"/>
                    <a:pt x="15411" y="942"/>
                  </a:cubicBezTo>
                  <a:cubicBezTo>
                    <a:pt x="16141" y="547"/>
                    <a:pt x="17204" y="0"/>
                    <a:pt x="17964" y="365"/>
                  </a:cubicBezTo>
                  <a:cubicBezTo>
                    <a:pt x="18390" y="608"/>
                    <a:pt x="18815" y="882"/>
                    <a:pt x="19211" y="1186"/>
                  </a:cubicBezTo>
                  <a:cubicBezTo>
                    <a:pt x="19606" y="1490"/>
                    <a:pt x="20062" y="1763"/>
                    <a:pt x="20518" y="2067"/>
                  </a:cubicBezTo>
                  <a:cubicBezTo>
                    <a:pt x="21399" y="2675"/>
                    <a:pt x="22007" y="3678"/>
                    <a:pt x="23010" y="4043"/>
                  </a:cubicBezTo>
                  <a:cubicBezTo>
                    <a:pt x="23709" y="4256"/>
                    <a:pt x="24408" y="4347"/>
                    <a:pt x="25138" y="4256"/>
                  </a:cubicBezTo>
                  <a:cubicBezTo>
                    <a:pt x="25563" y="4316"/>
                    <a:pt x="25989" y="4316"/>
                    <a:pt x="26445" y="4225"/>
                  </a:cubicBezTo>
                  <a:cubicBezTo>
                    <a:pt x="26870" y="4043"/>
                    <a:pt x="27326" y="3769"/>
                    <a:pt x="27752" y="3496"/>
                  </a:cubicBezTo>
                  <a:cubicBezTo>
                    <a:pt x="28481" y="3040"/>
                    <a:pt x="29150" y="2432"/>
                    <a:pt x="29667" y="1733"/>
                  </a:cubicBezTo>
                  <a:cubicBezTo>
                    <a:pt x="29910" y="1398"/>
                    <a:pt x="30123" y="1064"/>
                    <a:pt x="30335" y="699"/>
                  </a:cubicBezTo>
                  <a:cubicBezTo>
                    <a:pt x="30457" y="517"/>
                    <a:pt x="30548" y="274"/>
                    <a:pt x="30791" y="243"/>
                  </a:cubicBezTo>
                  <a:cubicBezTo>
                    <a:pt x="30822" y="426"/>
                    <a:pt x="30822" y="608"/>
                    <a:pt x="30822" y="790"/>
                  </a:cubicBezTo>
                </a:path>
              </a:pathLst>
            </a:custGeom>
            <a:noFill/>
            <a:ln w="76000" cap="flat" cmpd="sng">
              <a:solidFill>
                <a:schemeClr val="accent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89040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B460-C10D-406F-82F6-C8FE52270E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39F074-4467-4E6A-A94C-876D2D3BBC4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64C304-48E1-45D8-A61B-A7713D430EED}"/>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5" name="Footer Placeholder 4">
            <a:extLst>
              <a:ext uri="{FF2B5EF4-FFF2-40B4-BE49-F238E27FC236}">
                <a16:creationId xmlns:a16="http://schemas.microsoft.com/office/drawing/2014/main" id="{4A30BA49-599F-4391-9716-981F9D6804C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5F9272D4-4E00-4EF1-8109-D68DF085434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1755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5853-BB2C-497C-8A1F-D960EF897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9DA60-CA03-4EA5-9DA6-B4E41419E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A7C9C-EBC5-4A6F-BB16-AF5A44C2AA0E}"/>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5" name="Footer Placeholder 4">
            <a:extLst>
              <a:ext uri="{FF2B5EF4-FFF2-40B4-BE49-F238E27FC236}">
                <a16:creationId xmlns:a16="http://schemas.microsoft.com/office/drawing/2014/main" id="{E31CE57B-B983-4002-BB63-8FB4A50A481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D8D5A50-385F-4AD8-9C43-B524BB9ADE07}"/>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96656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F884-9E74-49E9-BBE3-B3B687DCEB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EA2B21-DDA3-45EB-9686-30AE5107D2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8254-C39C-47E3-8330-290EFF71E8B1}"/>
              </a:ext>
            </a:extLst>
          </p:cNvPr>
          <p:cNvSpPr>
            <a:spLocks noGrp="1"/>
          </p:cNvSpPr>
          <p:nvPr>
            <p:ph type="dt" sz="half" idx="10"/>
          </p:nvPr>
        </p:nvSpPr>
        <p:spPr/>
        <p:txBody>
          <a:bodyPr/>
          <a:lstStyle/>
          <a:p>
            <a:fld id="{E69B9EE9-F3BF-4B40-83E7-C9BC68FDDB0E}" type="datetimeFigureOut">
              <a:rPr lang="en-US" smtClean="0"/>
              <a:t>9/13/2022</a:t>
            </a:fld>
            <a:endParaRPr lang="en-US"/>
          </a:p>
        </p:txBody>
      </p:sp>
      <p:sp>
        <p:nvSpPr>
          <p:cNvPr id="5" name="Footer Placeholder 4">
            <a:extLst>
              <a:ext uri="{FF2B5EF4-FFF2-40B4-BE49-F238E27FC236}">
                <a16:creationId xmlns:a16="http://schemas.microsoft.com/office/drawing/2014/main" id="{6B1A4F9B-B84C-4991-9E95-11720BE51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B65A5-5E07-4DF2-A4D0-821D117764C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8796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BF82B-EAD9-4204-80F8-CAB20DF61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44458-AF27-42DE-9265-D19FE9D0FEA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9674CA-F246-43FC-97EF-BF1E1EC1876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019FF-F530-40D1-AB01-47299DE91493}"/>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6" name="Footer Placeholder 5">
            <a:extLst>
              <a:ext uri="{FF2B5EF4-FFF2-40B4-BE49-F238E27FC236}">
                <a16:creationId xmlns:a16="http://schemas.microsoft.com/office/drawing/2014/main" id="{178F41C9-4B44-452D-88A3-77FCAD659788}"/>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6322D7C-BA0E-47E5-8F5E-3B36F6C2BC8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4063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B67B-43A5-47B3-A8FF-5270B7C97F8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D9599-1B53-49EE-BD0B-6CED8CE38B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5F112-68C6-4F77-B804-2203DFD3A1D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F4912-177F-4AB5-9A3B-442F8E11A43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089BE9C-8FE8-4B9E-AE82-D4439B06791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A44BD-835E-4B25-A997-77D9B2614453}"/>
              </a:ext>
            </a:extLst>
          </p:cNvPr>
          <p:cNvSpPr>
            <a:spLocks noGrp="1"/>
          </p:cNvSpPr>
          <p:nvPr>
            <p:ph type="dt" sz="half" idx="10"/>
          </p:nvPr>
        </p:nvSpPr>
        <p:spPr/>
        <p:txBody>
          <a:bodyPr/>
          <a:lstStyle/>
          <a:p>
            <a:fld id="{E69B9EE9-F3BF-4B40-83E7-C9BC68FDDB0E}" type="datetimeFigureOut">
              <a:rPr lang="en-US" smtClean="0"/>
              <a:t>9/13/2022</a:t>
            </a:fld>
            <a:endParaRPr lang="en-US"/>
          </a:p>
        </p:txBody>
      </p:sp>
      <p:sp>
        <p:nvSpPr>
          <p:cNvPr id="8" name="Footer Placeholder 7">
            <a:extLst>
              <a:ext uri="{FF2B5EF4-FFF2-40B4-BE49-F238E27FC236}">
                <a16:creationId xmlns:a16="http://schemas.microsoft.com/office/drawing/2014/main" id="{D2E91D50-C81A-4325-B4E1-5D3F9265AF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FA9D-0046-4F55-883A-92FB5D4D89DD}"/>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0965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73FE-1836-4185-9E93-323C6C2218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6985F-8B15-436C-AC14-FC49580B3C6F}"/>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4" name="Footer Placeholder 3">
            <a:extLst>
              <a:ext uri="{FF2B5EF4-FFF2-40B4-BE49-F238E27FC236}">
                <a16:creationId xmlns:a16="http://schemas.microsoft.com/office/drawing/2014/main" id="{7A618C54-914A-4F98-9330-6BB976B684C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6CCF32FC-DF0A-4DDD-AF21-D398D23323CD}"/>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33511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00CABA-DB9C-4F72-941C-0B376DB66D61}"/>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3" name="Footer Placeholder 2">
            <a:extLst>
              <a:ext uri="{FF2B5EF4-FFF2-40B4-BE49-F238E27FC236}">
                <a16:creationId xmlns:a16="http://schemas.microsoft.com/office/drawing/2014/main" id="{5909A6FF-2B54-4CB5-98C5-6BFC60CB2E3B}"/>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227A2AF7-00A1-4046-9031-1988CA356003}"/>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3428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DD6E-CEF3-450E-A35A-2D08E530642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2C77713-3319-4D3C-B39F-6CF284E4CB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70166-57F5-4015-9743-6022388352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30A1A8-7923-4384-A5B5-F56744F429E8}"/>
              </a:ext>
            </a:extLst>
          </p:cNvPr>
          <p:cNvSpPr>
            <a:spLocks noGrp="1"/>
          </p:cNvSpPr>
          <p:nvPr>
            <p:ph type="dt" sz="half" idx="10"/>
          </p:nvPr>
        </p:nvSpPr>
        <p:spPr/>
        <p:txBody>
          <a:bodyPr/>
          <a:lstStyle/>
          <a:p>
            <a:fld id="{E69B9EE9-F3BF-4B40-83E7-C9BC68FDDB0E}" type="datetimeFigureOut">
              <a:rPr lang="en-US" smtClean="0"/>
              <a:t>9/13/2022</a:t>
            </a:fld>
            <a:endParaRPr lang="en-US"/>
          </a:p>
        </p:txBody>
      </p:sp>
      <p:sp>
        <p:nvSpPr>
          <p:cNvPr id="6" name="Footer Placeholder 5">
            <a:extLst>
              <a:ext uri="{FF2B5EF4-FFF2-40B4-BE49-F238E27FC236}">
                <a16:creationId xmlns:a16="http://schemas.microsoft.com/office/drawing/2014/main" id="{150A6F4E-4D45-40EA-B4A0-19E4603BB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98AF3-2D12-4620-A519-08BE2A4F7024}"/>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2461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808D-E2EB-4986-8C06-646F67603EE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69CCB6-264E-42B4-A67E-C19B8C9FAD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814FE82-A1A2-4708-A675-1577A5C21F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540CBF-74C6-4E36-ADEC-CDB97FF0F78B}"/>
              </a:ext>
            </a:extLst>
          </p:cNvPr>
          <p:cNvSpPr>
            <a:spLocks noGrp="1"/>
          </p:cNvSpPr>
          <p:nvPr>
            <p:ph type="dt" sz="half" idx="10"/>
          </p:nvPr>
        </p:nvSpPr>
        <p:spPr/>
        <p:txBody>
          <a:bodyPr/>
          <a:lstStyle/>
          <a:p>
            <a:fld id="{50EC7E3C-B80D-431C-A389-5E64AAFA3F97}" type="datetimeFigureOut">
              <a:rPr lang="zh-CN" altLang="en-US" smtClean="0"/>
              <a:t>2022/9/13</a:t>
            </a:fld>
            <a:endParaRPr lang="zh-CN" altLang="en-US"/>
          </a:p>
        </p:txBody>
      </p:sp>
      <p:sp>
        <p:nvSpPr>
          <p:cNvPr id="6" name="Footer Placeholder 5">
            <a:extLst>
              <a:ext uri="{FF2B5EF4-FFF2-40B4-BE49-F238E27FC236}">
                <a16:creationId xmlns:a16="http://schemas.microsoft.com/office/drawing/2014/main" id="{BFC29F96-6980-4649-A0E6-555C5E39C1EC}"/>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F977488E-0DAE-4097-8CA3-4B1AF916089F}"/>
              </a:ext>
            </a:extLst>
          </p:cNvPr>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42322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77E7-6C80-4BF6-AC67-733CAE056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5CFD2C-6E3C-4F05-B35F-32B5B7DC1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86112-FA6D-465C-9A80-361D0353D171}"/>
              </a:ext>
            </a:extLst>
          </p:cNvPr>
          <p:cNvSpPr>
            <a:spLocks noGrp="1"/>
          </p:cNvSpPr>
          <p:nvPr>
            <p:ph type="dt" sz="half" idx="10"/>
          </p:nvPr>
        </p:nvSpPr>
        <p:spPr/>
        <p:txBody>
          <a:bodyPr/>
          <a:lstStyle/>
          <a:p>
            <a:fld id="{E69B9EE9-F3BF-4B40-83E7-C9BC68FDDB0E}" type="datetimeFigureOut">
              <a:rPr lang="en-US" smtClean="0"/>
              <a:t>9/13/2022</a:t>
            </a:fld>
            <a:endParaRPr lang="en-US"/>
          </a:p>
        </p:txBody>
      </p:sp>
      <p:sp>
        <p:nvSpPr>
          <p:cNvPr id="5" name="Footer Placeholder 4">
            <a:extLst>
              <a:ext uri="{FF2B5EF4-FFF2-40B4-BE49-F238E27FC236}">
                <a16:creationId xmlns:a16="http://schemas.microsoft.com/office/drawing/2014/main" id="{EA146B1A-BCA3-4527-8214-8750B889A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5699D-5FA7-4352-A145-64004C8FEC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50762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308B9-222B-4AAD-B757-9D7A63156F4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27BCC-380D-4638-8517-C9F078736B1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EDDED-2CC1-4DFD-BFCA-A4EBCFBF53B9}"/>
              </a:ext>
            </a:extLst>
          </p:cNvPr>
          <p:cNvSpPr>
            <a:spLocks noGrp="1"/>
          </p:cNvSpPr>
          <p:nvPr>
            <p:ph type="dt" sz="half" idx="10"/>
          </p:nvPr>
        </p:nvSpPr>
        <p:spPr/>
        <p:txBody>
          <a:bodyPr/>
          <a:lstStyle/>
          <a:p>
            <a:fld id="{E69B9EE9-F3BF-4B40-83E7-C9BC68FDDB0E}" type="datetimeFigureOut">
              <a:rPr lang="en-US" smtClean="0"/>
              <a:t>9/13/2022</a:t>
            </a:fld>
            <a:endParaRPr lang="en-US"/>
          </a:p>
        </p:txBody>
      </p:sp>
      <p:sp>
        <p:nvSpPr>
          <p:cNvPr id="5" name="Footer Placeholder 4">
            <a:extLst>
              <a:ext uri="{FF2B5EF4-FFF2-40B4-BE49-F238E27FC236}">
                <a16:creationId xmlns:a16="http://schemas.microsoft.com/office/drawing/2014/main" id="{78C41C4E-55DC-4630-949E-6C8B7C78E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D4338-DEC6-4FB0-ADCF-FA67F66AC4D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1688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70112"/>
      </p:ext>
    </p:extLst>
  </p:cSld>
  <p:clrMapOvr>
    <a:masterClrMapping/>
  </p:clrMapOvr>
  <p:transition spd="slow" advClick="0"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 name="矩形 9"/>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96252" y="-77002"/>
            <a:ext cx="9240252" cy="530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8" name="矩形 7"/>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7" name="矩形 6"/>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6" name="矩形 5"/>
          <p:cNvSpPr/>
          <p:nvPr userDrawn="1"/>
        </p:nvSpPr>
        <p:spPr>
          <a:xfrm>
            <a:off x="-96252" y="-77002"/>
            <a:ext cx="9240252" cy="5303520"/>
          </a:xfrm>
          <a:prstGeom prst="rect">
            <a:avLst/>
          </a:prstGeom>
          <a:solidFill>
            <a:srgbClr val="FE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2.jpe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AE1F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2022/9/13</a:t>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pic>
        <p:nvPicPr>
          <p:cNvPr id="16" name="图片 15" descr="webp.webp (217)"/>
          <p:cNvPicPr>
            <a:picLocks noChangeAspect="1"/>
          </p:cNvPicPr>
          <p:nvPr userDrawn="1"/>
        </p:nvPicPr>
        <p:blipFill>
          <a:blip r:embed="rId12"/>
          <a:stretch>
            <a:fillRect/>
          </a:stretch>
        </p:blipFill>
        <p:spPr>
          <a:xfrm>
            <a:off x="0" y="0"/>
            <a:ext cx="9191625" cy="51854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7"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t>9/13/2022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8785297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ftr="0" dt="0"/>
  <p:txStyles>
    <p:titleStyle>
      <a:lvl1pPr algn="ctr" defTabSz="913680" rtl="0" eaLnBrk="1" latinLnBrk="0" hangingPunct="1">
        <a:spcBef>
          <a:spcPct val="0"/>
        </a:spcBef>
        <a:buNone/>
        <a:defRPr sz="4424" kern="1200">
          <a:solidFill>
            <a:schemeClr val="tx1"/>
          </a:solidFill>
          <a:latin typeface="+mj-lt"/>
          <a:ea typeface="+mj-ea"/>
          <a:cs typeface="+mj-cs"/>
        </a:defRPr>
      </a:lvl1pPr>
    </p:titleStyle>
    <p:bodyStyle>
      <a:lvl1pPr marL="342809" indent="-342809" algn="l" defTabSz="913680" rtl="0" eaLnBrk="1" latinLnBrk="0" hangingPunct="1">
        <a:spcBef>
          <a:spcPct val="20000"/>
        </a:spcBef>
        <a:buFont typeface="Arial" panose="020B0604020202020204" pitchFamily="34" charset="0"/>
        <a:buChar char="•"/>
        <a:defRPr sz="3224" kern="1200">
          <a:solidFill>
            <a:schemeClr val="tx1"/>
          </a:solidFill>
          <a:latin typeface="+mn-lt"/>
          <a:ea typeface="+mn-ea"/>
          <a:cs typeface="+mn-cs"/>
        </a:defRPr>
      </a:lvl1pPr>
      <a:lvl2pPr marL="742752" indent="-285674" algn="l" defTabSz="913680" rtl="0" eaLnBrk="1" latinLnBrk="0" hangingPunct="1">
        <a:spcBef>
          <a:spcPct val="20000"/>
        </a:spcBef>
        <a:buFont typeface="Arial" panose="020B0604020202020204" pitchFamily="34" charset="0"/>
        <a:buChar char="–"/>
        <a:defRPr sz="2849" kern="1200">
          <a:solidFill>
            <a:schemeClr val="tx1"/>
          </a:solidFill>
          <a:latin typeface="+mn-lt"/>
          <a:ea typeface="+mn-ea"/>
          <a:cs typeface="+mn-cs"/>
        </a:defRPr>
      </a:lvl2pPr>
      <a:lvl3pPr marL="1142695" indent="-228539" algn="l" defTabSz="913680"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73"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4pPr>
      <a:lvl5pPr marL="2056851"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5pPr>
      <a:lvl6pPr marL="2513929"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6pPr>
      <a:lvl7pPr marL="2971008"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7pPr>
      <a:lvl8pPr marL="3428086"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8pPr>
      <a:lvl9pPr marL="3885164" indent="-228539" algn="l" defTabSz="913680" rtl="0" eaLnBrk="1" latinLnBrk="0" hangingPunct="1">
        <a:spcBef>
          <a:spcPct val="20000"/>
        </a:spcBef>
        <a:buFont typeface="Arial" panose="020B0604020202020204" pitchFamily="34" charset="0"/>
        <a:buChar char="•"/>
        <a:defRPr sz="2024" kern="1200">
          <a:solidFill>
            <a:schemeClr val="tx1"/>
          </a:solidFill>
          <a:latin typeface="+mn-lt"/>
          <a:ea typeface="+mn-ea"/>
          <a:cs typeface="+mn-cs"/>
        </a:defRPr>
      </a:lvl9pPr>
    </p:bodyStyle>
    <p:otherStyle>
      <a:defPPr>
        <a:defRPr lang="en-US"/>
      </a:defPPr>
      <a:lvl1pPr marL="0" algn="l" defTabSz="913680" rtl="0" eaLnBrk="1" latinLnBrk="0" hangingPunct="1">
        <a:defRPr sz="1800" kern="1200">
          <a:solidFill>
            <a:schemeClr val="tx1"/>
          </a:solidFill>
          <a:latin typeface="+mn-lt"/>
          <a:ea typeface="+mn-ea"/>
          <a:cs typeface="+mn-cs"/>
        </a:defRPr>
      </a:lvl1pPr>
      <a:lvl2pPr marL="457078" algn="l" defTabSz="913680" rtl="0" eaLnBrk="1" latinLnBrk="0" hangingPunct="1">
        <a:defRPr sz="1800" kern="1200">
          <a:solidFill>
            <a:schemeClr val="tx1"/>
          </a:solidFill>
          <a:latin typeface="+mn-lt"/>
          <a:ea typeface="+mn-ea"/>
          <a:cs typeface="+mn-cs"/>
        </a:defRPr>
      </a:lvl2pPr>
      <a:lvl3pPr marL="914156" algn="l" defTabSz="913680" rtl="0" eaLnBrk="1" latinLnBrk="0" hangingPunct="1">
        <a:defRPr sz="1800" kern="1200">
          <a:solidFill>
            <a:schemeClr val="tx1"/>
          </a:solidFill>
          <a:latin typeface="+mn-lt"/>
          <a:ea typeface="+mn-ea"/>
          <a:cs typeface="+mn-cs"/>
        </a:defRPr>
      </a:lvl3pPr>
      <a:lvl4pPr marL="1371234" algn="l" defTabSz="913680" rtl="0" eaLnBrk="1" latinLnBrk="0" hangingPunct="1">
        <a:defRPr sz="1800" kern="1200">
          <a:solidFill>
            <a:schemeClr val="tx1"/>
          </a:solidFill>
          <a:latin typeface="+mn-lt"/>
          <a:ea typeface="+mn-ea"/>
          <a:cs typeface="+mn-cs"/>
        </a:defRPr>
      </a:lvl4pPr>
      <a:lvl5pPr marL="1828312" algn="l" defTabSz="913680" rtl="0" eaLnBrk="1" latinLnBrk="0" hangingPunct="1">
        <a:defRPr sz="1800" kern="1200">
          <a:solidFill>
            <a:schemeClr val="tx1"/>
          </a:solidFill>
          <a:latin typeface="+mn-lt"/>
          <a:ea typeface="+mn-ea"/>
          <a:cs typeface="+mn-cs"/>
        </a:defRPr>
      </a:lvl5pPr>
      <a:lvl6pPr marL="2285390" algn="l" defTabSz="913680" rtl="0" eaLnBrk="1" latinLnBrk="0" hangingPunct="1">
        <a:defRPr sz="1800" kern="1200">
          <a:solidFill>
            <a:schemeClr val="tx1"/>
          </a:solidFill>
          <a:latin typeface="+mn-lt"/>
          <a:ea typeface="+mn-ea"/>
          <a:cs typeface="+mn-cs"/>
        </a:defRPr>
      </a:lvl6pPr>
      <a:lvl7pPr marL="2742468" algn="l" defTabSz="913680" rtl="0" eaLnBrk="1" latinLnBrk="0" hangingPunct="1">
        <a:defRPr sz="1800" kern="1200">
          <a:solidFill>
            <a:schemeClr val="tx1"/>
          </a:solidFill>
          <a:latin typeface="+mn-lt"/>
          <a:ea typeface="+mn-ea"/>
          <a:cs typeface="+mn-cs"/>
        </a:defRPr>
      </a:lvl7pPr>
      <a:lvl8pPr marL="3199547" algn="l" defTabSz="913680" rtl="0" eaLnBrk="1" latinLnBrk="0" hangingPunct="1">
        <a:defRPr sz="1800" kern="1200">
          <a:solidFill>
            <a:schemeClr val="tx1"/>
          </a:solidFill>
          <a:latin typeface="+mn-lt"/>
          <a:ea typeface="+mn-ea"/>
          <a:cs typeface="+mn-cs"/>
        </a:defRPr>
      </a:lvl8pPr>
      <a:lvl9pPr marL="3656625" algn="l" defTabSz="9136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70D76-7018-44D9-82E2-9AE23213B78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9FAC85-14B1-4E8F-892E-79475B9A7B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8F235-953C-4A48-910E-A9CA0EA52F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52401C-FCD7-439F-AE2D-E38A717400E0}" type="datetimeFigureOut">
              <a:rPr lang="en-US" smtClean="0"/>
              <a:t>9/13/2022</a:t>
            </a:fld>
            <a:endParaRPr lang="en-US"/>
          </a:p>
        </p:txBody>
      </p:sp>
      <p:sp>
        <p:nvSpPr>
          <p:cNvPr id="5" name="Footer Placeholder 4">
            <a:extLst>
              <a:ext uri="{FF2B5EF4-FFF2-40B4-BE49-F238E27FC236}">
                <a16:creationId xmlns:a16="http://schemas.microsoft.com/office/drawing/2014/main" id="{65180F82-7B1B-4980-AC57-A044CFAAFB2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FD9A8-A235-4E43-87C1-0AA53873C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1CDB649-ABAC-409F-B6A9-8DDC8EA678F5}" type="slidenum">
              <a:rPr lang="en-US" smtClean="0"/>
              <a:t>‹#›</a:t>
            </a:fld>
            <a:endParaRPr lang="en-US"/>
          </a:p>
        </p:txBody>
      </p:sp>
    </p:spTree>
    <p:extLst>
      <p:ext uri="{BB962C8B-B14F-4D97-AF65-F5344CB8AC3E}">
        <p14:creationId xmlns:p14="http://schemas.microsoft.com/office/powerpoint/2010/main" val="5125586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f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30.gif"/><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8.xml"/><Relationship Id="rId5" Type="http://schemas.openxmlformats.org/officeDocument/2006/relationships/image" Target="../media/image40.jp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0.gif"/><Relationship Id="rId4" Type="http://schemas.openxmlformats.org/officeDocument/2006/relationships/slide" Target="slide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47.png"/><Relationship Id="rId12"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48.png"/><Relationship Id="rId5" Type="http://schemas.openxmlformats.org/officeDocument/2006/relationships/image" Target="../media/image45.jpeg"/><Relationship Id="rId10" Type="http://schemas.openxmlformats.org/officeDocument/2006/relationships/image" Target="../media/image30.gif"/><Relationship Id="rId4" Type="http://schemas.openxmlformats.org/officeDocument/2006/relationships/image" Target="../media/image44.jpeg"/><Relationship Id="rId9" Type="http://schemas.openxmlformats.org/officeDocument/2006/relationships/slide" Target="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sv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5" name="图片 4"/>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4365322" y="122988"/>
            <a:ext cx="1174866" cy="1218614"/>
          </a:xfrm>
          <a:prstGeom prst="rect">
            <a:avLst/>
          </a:prstGeom>
          <a:effectLst>
            <a:outerShdw blurRad="50800" dist="38100" dir="10800000" algn="r" rotWithShape="0">
              <a:prstClr val="black">
                <a:alpha val="40000"/>
              </a:prstClr>
            </a:outerShdw>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39" y="-177455"/>
            <a:ext cx="1324714" cy="1322580"/>
          </a:xfrm>
          <a:prstGeom prst="rect">
            <a:avLst/>
          </a:prstGeom>
        </p:spPr>
      </p:pic>
      <p:pic>
        <p:nvPicPr>
          <p:cNvPr id="10" name="图片 9" descr="图片包含 玩具, 玩偶&#10;&#10;已生成极高可信度的说明">
            <a:extLst>
              <a:ext uri="{FF2B5EF4-FFF2-40B4-BE49-F238E27FC236}">
                <a16:creationId xmlns:a16="http://schemas.microsoft.com/office/drawing/2014/main" id="{4A4EF67B-CA99-41B9-8E0E-9F1206323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138" y="3528307"/>
            <a:ext cx="1723226" cy="1672641"/>
          </a:xfrm>
          <a:prstGeom prst="rect">
            <a:avLst/>
          </a:prstGeom>
        </p:spPr>
      </p:pic>
      <p:pic>
        <p:nvPicPr>
          <p:cNvPr id="15" name="图片 14">
            <a:extLst>
              <a:ext uri="{FF2B5EF4-FFF2-40B4-BE49-F238E27FC236}">
                <a16:creationId xmlns:a16="http://schemas.microsoft.com/office/drawing/2014/main" id="{C701FA28-B7ED-4143-91DE-30BA50787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5285" y="-209927"/>
            <a:ext cx="4132092" cy="5143500"/>
          </a:xfrm>
          <a:prstGeom prst="rect">
            <a:avLst/>
          </a:prstGeom>
        </p:spPr>
      </p:pic>
      <p:pic>
        <p:nvPicPr>
          <p:cNvPr id="17" name="图片 16" descr="图片包含 餐桌&#10;&#10;已生成极高可信度的说明">
            <a:extLst>
              <a:ext uri="{FF2B5EF4-FFF2-40B4-BE49-F238E27FC236}">
                <a16:creationId xmlns:a16="http://schemas.microsoft.com/office/drawing/2014/main" id="{9D63AE6F-4EE6-4A25-8946-2BA5C9C8E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43945" y="2781677"/>
            <a:ext cx="2736457" cy="2819747"/>
          </a:xfrm>
          <a:prstGeom prst="rect">
            <a:avLst/>
          </a:prstGeom>
        </p:spPr>
      </p:pic>
      <p:sp>
        <p:nvSpPr>
          <p:cNvPr id="2" name="Rectangle 1">
            <a:extLst>
              <a:ext uri="{FF2B5EF4-FFF2-40B4-BE49-F238E27FC236}">
                <a16:creationId xmlns:a16="http://schemas.microsoft.com/office/drawing/2014/main" id="{30707078-737B-402A-A708-C5E915503C2B}"/>
              </a:ext>
            </a:extLst>
          </p:cNvPr>
          <p:cNvSpPr/>
          <p:nvPr/>
        </p:nvSpPr>
        <p:spPr>
          <a:xfrm>
            <a:off x="116043" y="1145125"/>
            <a:ext cx="5424145" cy="2202138"/>
          </a:xfrm>
          <a:prstGeom prst="rect">
            <a:avLst/>
          </a:prstGeom>
          <a:solidFill>
            <a:srgbClr val="38822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200" b="1" dirty="0" err="1">
                <a:solidFill>
                  <a:prstClr val="white"/>
                </a:solidFill>
                <a:latin typeface="HP001 4 hàng" panose="020B0603050302020204" pitchFamily="34" charset="0"/>
              </a:rPr>
              <a:t>đọc</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Truyện</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cổ</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nước</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mình</a:t>
            </a:r>
            <a:endPar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AE1F6"/>
                </a:solidFill>
                <a:effectLst/>
                <a:uLnTx/>
                <a:uFillTx/>
                <a:latin typeface="HP001 4 hàng" panose="020B0603050302020204" pitchFamily="34" charset="0"/>
                <a:ea typeface="+mn-ea"/>
                <a:cs typeface="+mn-cs"/>
              </a:rPr>
              <a:t>(Trang 19)</a:t>
            </a:r>
          </a:p>
        </p:txBody>
      </p:sp>
      <p:pic>
        <p:nvPicPr>
          <p:cNvPr id="12" name="图片 9">
            <a:extLst>
              <a:ext uri="{FF2B5EF4-FFF2-40B4-BE49-F238E27FC236}">
                <a16:creationId xmlns:a16="http://schemas.microsoft.com/office/drawing/2014/main" id="{685A4AC2-F072-4B4D-A78C-D06DE7156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681" flipH="1">
            <a:off x="2412521" y="3993699"/>
            <a:ext cx="1844019" cy="126242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9286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943104" y="2132189"/>
            <a:ext cx="64334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a:t>
            </a:r>
            <a:r>
              <a:rPr kumimoji="0" lang="en-US" sz="96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lang="en-US" sz="9600" b="1" dirty="0" err="1">
                <a:solidFill>
                  <a:srgbClr val="FFFF00"/>
                </a:solidFill>
                <a:latin typeface="HP001 4 hàng" panose="020B0603050302020204" pitchFamily="34" charset="0"/>
              </a:rPr>
              <a:t>đọc</a:t>
            </a:r>
            <a:endParaRPr kumimoji="0" lang="en-US" sz="96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3692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053134" y="573290"/>
            <a:ext cx="2677443"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492827" y="55971"/>
            <a:ext cx="1700111" cy="611578"/>
          </a:xfrm>
          <a:prstGeom prst="rect">
            <a:avLst/>
          </a:prstGeom>
          <a:noFill/>
        </p:spPr>
        <p:txBody>
          <a:bodyPr wrap="square" rtlCol="0">
            <a:spAutoFit/>
          </a:bodyPr>
          <a:lstStyle/>
          <a:p>
            <a:pPr algn="ctr" defTabSz="685617"/>
            <a:r>
              <a:rPr lang="vi-VN" sz="3374" b="1">
                <a:solidFill>
                  <a:srgbClr val="FF0000"/>
                </a:solidFill>
                <a:latin typeface="Times New Roman" panose="02020603050405020304" pitchFamily="18" charset="0"/>
              </a:rPr>
              <a:t>Đoạn 1</a:t>
            </a:r>
            <a:endParaRPr lang="en-NZ" sz="3374" b="1">
              <a:solidFill>
                <a:srgbClr val="FF0000"/>
              </a:solidFill>
              <a:latin typeface="Calibri"/>
            </a:endParaRPr>
          </a:p>
        </p:txBody>
      </p:sp>
      <p:sp>
        <p:nvSpPr>
          <p:cNvPr id="6" name="Hộp Văn bản 5">
            <a:extLst>
              <a:ext uri="{FF2B5EF4-FFF2-40B4-BE49-F238E27FC236}">
                <a16:creationId xmlns:a16="http://schemas.microsoft.com/office/drawing/2014/main" id="{F3575068-F5F7-49DA-B103-8B136FF5476B}"/>
              </a:ext>
            </a:extLst>
          </p:cNvPr>
          <p:cNvSpPr txBox="1"/>
          <p:nvPr/>
        </p:nvSpPr>
        <p:spPr>
          <a:xfrm>
            <a:off x="460865" y="590430"/>
            <a:ext cx="7636801" cy="4246291"/>
          </a:xfrm>
          <a:prstGeom prst="rect">
            <a:avLst/>
          </a:prstGeom>
          <a:noFill/>
        </p:spPr>
        <p:txBody>
          <a:bodyPr wrap="square">
            <a:spAutoFit/>
          </a:bodyPr>
          <a:lstStyle/>
          <a:p>
            <a:pPr marL="38086" algn="ctr" defTabSz="685617"/>
            <a:r>
              <a:rPr lang="vi-VN" sz="3374" b="1" dirty="0">
                <a:solidFill>
                  <a:schemeClr val="accent5">
                    <a:lumMod val="75000"/>
                  </a:schemeClr>
                </a:solidFill>
                <a:latin typeface="Times New Roman" panose="02020603050405020304" pitchFamily="18" charset="0"/>
              </a:rPr>
              <a:t>Truyện cổ nước mình</a:t>
            </a:r>
            <a:endParaRPr lang="vi-VN" sz="3374" dirty="0">
              <a:solidFill>
                <a:schemeClr val="accent5">
                  <a:lumMod val="75000"/>
                </a:schemeClr>
              </a:solidFill>
              <a:latin typeface="Times New Roman" panose="02020603050405020304" pitchFamily="18" charset="0"/>
            </a:endParaRPr>
          </a:p>
          <a:p>
            <a:pPr marL="38086" algn="ctr" defTabSz="685617"/>
            <a:r>
              <a:rPr lang="vi-VN" sz="3374" dirty="0">
                <a:solidFill>
                  <a:srgbClr val="000000"/>
                </a:solidFill>
                <a:latin typeface="Times New Roman" panose="02020603050405020304" pitchFamily="18" charset="0"/>
              </a:rPr>
              <a:t>(trích)</a:t>
            </a:r>
            <a:endParaRPr lang="en-US" sz="3374" dirty="0">
              <a:solidFill>
                <a:srgbClr val="000000"/>
              </a:solidFill>
              <a:latin typeface="Times New Roman" panose="02020603050405020304" pitchFamily="18" charset="0"/>
            </a:endParaRPr>
          </a:p>
          <a:p>
            <a:pPr marL="38086" algn="ctr" defTabSz="685617"/>
            <a:r>
              <a:rPr lang="en-US" sz="3374" b="1" dirty="0">
                <a:solidFill>
                  <a:srgbClr val="FF0000"/>
                </a:solidFill>
                <a:latin typeface="Times New Roman" panose="02020603050405020304" pitchFamily="18" charset="0"/>
                <a:cs typeface="Times New Roman" panose="02020603050405020304" pitchFamily="18" charset="0"/>
              </a:rPr>
              <a:t>1.</a:t>
            </a:r>
            <a:r>
              <a:rPr lang="vi-VN" sz="3374" b="1" dirty="0">
                <a:solidFill>
                  <a:srgbClr val="000000"/>
                </a:solidFill>
                <a:latin typeface="Times New Roman" panose="02020603050405020304" pitchFamily="18" charset="0"/>
                <a:cs typeface="Times New Roman" panose="02020603050405020304" pitchFamily="18" charset="0"/>
              </a:rPr>
              <a:t> Tôi yêu truyện cổ nước tôi</a:t>
            </a:r>
            <a:endParaRPr lang="en-US" sz="3374" b="1" dirty="0">
              <a:solidFill>
                <a:srgbClr val="000000"/>
              </a:solidFill>
              <a:latin typeface="Times New Roman" panose="02020603050405020304" pitchFamily="18" charset="0"/>
              <a:cs typeface="Times New Roman" panose="02020603050405020304" pitchFamily="18" charset="0"/>
            </a:endParaRPr>
          </a:p>
          <a:p>
            <a:pPr marL="38086" algn="ctr" defTabSz="685617"/>
            <a:r>
              <a:rPr lang="vi-VN" sz="3374" b="1" dirty="0">
                <a:solidFill>
                  <a:srgbClr val="000000"/>
                </a:solidFill>
                <a:latin typeface="Times New Roman" panose="02020603050405020304" pitchFamily="18" charset="0"/>
                <a:cs typeface="Times New Roman" panose="02020603050405020304" pitchFamily="18" charset="0"/>
              </a:rPr>
              <a:t>Vừa nhân hậu lại tuyệt vời sâu xa</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Thương người rồi mới thương ta</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Yêu nhau dù mấy cách xa cũng tìm</a:t>
            </a:r>
            <a:endParaRPr lang="en-US" sz="3374" b="1" dirty="0">
              <a:solidFill>
                <a:srgbClr val="000000"/>
              </a:solidFill>
              <a:latin typeface="Times New Roman" panose="02020603050405020304" pitchFamily="18" charset="0"/>
              <a:cs typeface="Times New Roman" panose="02020603050405020304" pitchFamily="18" charset="0"/>
            </a:endParaRPr>
          </a:p>
          <a:p>
            <a:pPr marL="38086" algn="ctr" defTabSz="685617"/>
            <a:r>
              <a:rPr lang="vi-VN" sz="3374" b="1" dirty="0">
                <a:solidFill>
                  <a:srgbClr val="000000"/>
                </a:solidFill>
                <a:latin typeface="Times New Roman" panose="02020603050405020304" pitchFamily="18" charset="0"/>
                <a:cs typeface="Times New Roman" panose="02020603050405020304" pitchFamily="18" charset="0"/>
              </a:rPr>
              <a:t>Ở hiền thì lại gặp hiền</a:t>
            </a:r>
          </a:p>
          <a:p>
            <a:pPr marL="38086" algn="ctr" defTabSz="685617"/>
            <a:r>
              <a:rPr lang="en-US" sz="3374" b="1" dirty="0">
                <a:solidFill>
                  <a:srgbClr val="000000"/>
                </a:solidFill>
                <a:latin typeface="Times New Roman" panose="02020603050405020304" pitchFamily="18" charset="0"/>
                <a:cs typeface="Times New Roman" panose="02020603050405020304" pitchFamily="18" charset="0"/>
              </a:rPr>
              <a:t>     </a:t>
            </a:r>
            <a:r>
              <a:rPr lang="vi-VN" sz="3374" b="1" dirty="0">
                <a:solidFill>
                  <a:srgbClr val="000000"/>
                </a:solidFill>
                <a:latin typeface="Times New Roman" panose="02020603050405020304" pitchFamily="18" charset="0"/>
                <a:cs typeface="Times New Roman" panose="02020603050405020304" pitchFamily="18" charset="0"/>
              </a:rPr>
              <a:t>Người ngay thì được phật, tiên độ trì.</a:t>
            </a:r>
          </a:p>
        </p:txBody>
      </p:sp>
      <p:sp>
        <p:nvSpPr>
          <p:cNvPr id="5" name="Rectangle 4">
            <a:extLst>
              <a:ext uri="{FF2B5EF4-FFF2-40B4-BE49-F238E27FC236}">
                <a16:creationId xmlns:a16="http://schemas.microsoft.com/office/drawing/2014/main" id="{7BBA8567-853A-404D-9406-BC2B0F9D4FC1}"/>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12918742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940543" y="789344"/>
            <a:ext cx="2677443"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2920525" y="85467"/>
            <a:ext cx="2677443" cy="726994"/>
          </a:xfrm>
          <a:prstGeom prst="rect">
            <a:avLst/>
          </a:prstGeom>
          <a:noFill/>
        </p:spPr>
        <p:txBody>
          <a:bodyPr wrap="square" rtlCol="0">
            <a:spAutoFit/>
          </a:bodyPr>
          <a:lstStyle/>
          <a:p>
            <a:pPr algn="ctr" defTabSz="685617"/>
            <a:r>
              <a:rPr lang="vi-VN" sz="4124" b="1">
                <a:solidFill>
                  <a:srgbClr val="FF0000"/>
                </a:solidFill>
                <a:latin typeface="Times New Roman" panose="02020603050405020304" pitchFamily="18" charset="0"/>
              </a:rPr>
              <a:t>Đoạn 2</a:t>
            </a:r>
            <a:endParaRPr lang="en-NZ" sz="4124" b="1">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107681" y="679724"/>
            <a:ext cx="9038190" cy="507703"/>
          </a:xfrm>
          <a:prstGeom prst="rect">
            <a:avLst/>
          </a:prstGeom>
          <a:noFill/>
        </p:spPr>
        <p:txBody>
          <a:bodyPr wrap="square">
            <a:spAutoFit/>
          </a:bodyPr>
          <a:lstStyle/>
          <a:p>
            <a:pPr algn="just" defTabSz="685617">
              <a:defRPr/>
            </a:pPr>
            <a:r>
              <a:rPr lang="vi-VN" sz="2699" b="1" dirty="0">
                <a:solidFill>
                  <a:srgbClr val="000000"/>
                </a:solidFill>
                <a:latin typeface="HP001 4 hàng" panose="020B0603050302020204" pitchFamily="34" charset="-93"/>
              </a:rPr>
              <a:t>	</a:t>
            </a:r>
            <a:endParaRPr lang="vi-VN" sz="2549" b="1" dirty="0">
              <a:solidFill>
                <a:prstClr val="black"/>
              </a:solidFill>
              <a:latin typeface="HP001 4 hàng" panose="020B0603050302020204" pitchFamily="34" charset="-93"/>
              <a:cs typeface="Times New Roman" pitchFamily="18" charset="0"/>
            </a:endParaRPr>
          </a:p>
        </p:txBody>
      </p:sp>
      <p:sp>
        <p:nvSpPr>
          <p:cNvPr id="6" name="Hộp Văn bản 5">
            <a:extLst>
              <a:ext uri="{FF2B5EF4-FFF2-40B4-BE49-F238E27FC236}">
                <a16:creationId xmlns:a16="http://schemas.microsoft.com/office/drawing/2014/main" id="{25D140D5-A8B4-452C-B728-54B99854F4CE}"/>
              </a:ext>
            </a:extLst>
          </p:cNvPr>
          <p:cNvSpPr txBox="1"/>
          <p:nvPr/>
        </p:nvSpPr>
        <p:spPr>
          <a:xfrm>
            <a:off x="-415386" y="1164360"/>
            <a:ext cx="9794516" cy="2630977"/>
          </a:xfrm>
          <a:prstGeom prst="rect">
            <a:avLst/>
          </a:prstGeom>
          <a:noFill/>
        </p:spPr>
        <p:txBody>
          <a:bodyPr wrap="square">
            <a:spAutoFit/>
          </a:bodyPr>
          <a:lstStyle/>
          <a:p>
            <a:pPr marL="38086" algn="ctr" defTabSz="685617"/>
            <a:r>
              <a:rPr lang="en-US" sz="4124" b="1" dirty="0">
                <a:solidFill>
                  <a:srgbClr val="FF0000"/>
                </a:solidFill>
                <a:latin typeface="Times New Roman" panose="02020603050405020304" pitchFamily="18" charset="0"/>
                <a:cs typeface="Times New Roman" panose="02020603050405020304" pitchFamily="18" charset="0"/>
              </a:rPr>
              <a:t>2.</a:t>
            </a:r>
            <a:r>
              <a:rPr lang="vi-VN" sz="4124" b="1" dirty="0">
                <a:solidFill>
                  <a:srgbClr val="000000"/>
                </a:solidFill>
                <a:latin typeface="Times New Roman" panose="02020603050405020304" pitchFamily="18" charset="0"/>
                <a:cs typeface="Times New Roman" panose="02020603050405020304" pitchFamily="18" charset="0"/>
              </a:rPr>
              <a:t> Mang theo truyện cổ tôi đi</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Nghe trong cuộc sống thầm thì tiếng xưa</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Vàng cơn nắng, trắng cơn mưa</a:t>
            </a:r>
          </a:p>
          <a:p>
            <a:pPr marL="38086" algn="ctr" defTabSz="685617"/>
            <a:r>
              <a:rPr lang="vi-VN" sz="4124" b="1" dirty="0">
                <a:solidFill>
                  <a:srgbClr val="000000"/>
                </a:solidFill>
                <a:latin typeface="Times New Roman" panose="02020603050405020304" pitchFamily="18" charset="0"/>
                <a:cs typeface="Times New Roman" panose="02020603050405020304" pitchFamily="18" charset="0"/>
              </a:rPr>
              <a:t>Con sông chảy có rặng dừa nghiêng soi.</a:t>
            </a:r>
          </a:p>
        </p:txBody>
      </p:sp>
      <p:sp>
        <p:nvSpPr>
          <p:cNvPr id="7" name="Rectangle 6">
            <a:extLst>
              <a:ext uri="{FF2B5EF4-FFF2-40B4-BE49-F238E27FC236}">
                <a16:creationId xmlns:a16="http://schemas.microsoft.com/office/drawing/2014/main" id="{6AEA6003-EB3C-4339-BF6B-33F039B04231}"/>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2" name="Hộp Văn bản 1">
            <a:extLst>
              <a:ext uri="{FF2B5EF4-FFF2-40B4-BE49-F238E27FC236}">
                <a16:creationId xmlns:a16="http://schemas.microsoft.com/office/drawing/2014/main" id="{5F861108-E1B8-420A-B3B3-54E1411762AB}"/>
              </a:ext>
            </a:extLst>
          </p:cNvPr>
          <p:cNvSpPr txBox="1"/>
          <p:nvPr/>
        </p:nvSpPr>
        <p:spPr>
          <a:xfrm>
            <a:off x="3202511" y="79911"/>
            <a:ext cx="2567012" cy="726994"/>
          </a:xfrm>
          <a:prstGeom prst="rect">
            <a:avLst/>
          </a:prstGeom>
          <a:noFill/>
        </p:spPr>
        <p:txBody>
          <a:bodyPr wrap="square" rtlCol="0">
            <a:spAutoFit/>
          </a:bodyPr>
          <a:lstStyle/>
          <a:p>
            <a:pPr algn="ctr" defTabSz="685617"/>
            <a:r>
              <a:rPr lang="vi-VN" sz="4124" b="1" dirty="0" err="1">
                <a:solidFill>
                  <a:srgbClr val="FF0000"/>
                </a:solidFill>
                <a:latin typeface="Times New Roman" panose="02020603050405020304" pitchFamily="18" charset="0"/>
              </a:rPr>
              <a:t>Đoạn</a:t>
            </a:r>
            <a:r>
              <a:rPr lang="vi-VN" sz="4124" b="1" dirty="0">
                <a:solidFill>
                  <a:srgbClr val="FF0000"/>
                </a:solidFill>
                <a:latin typeface="Times New Roman" panose="02020603050405020304" pitchFamily="18" charset="0"/>
              </a:rPr>
              <a:t> 3</a:t>
            </a:r>
            <a:endParaRPr lang="en-NZ" sz="4124" b="1" dirty="0">
              <a:solidFill>
                <a:srgbClr val="FF0000"/>
              </a:solidFill>
              <a:latin typeface="Calibri"/>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191967" y="431850"/>
            <a:ext cx="8948318" cy="542328"/>
          </a:xfrm>
          <a:prstGeom prst="rect">
            <a:avLst/>
          </a:prstGeom>
          <a:noFill/>
        </p:spPr>
        <p:txBody>
          <a:bodyPr wrap="square">
            <a:spAutoFit/>
          </a:bodyPr>
          <a:lstStyle/>
          <a:p>
            <a:pPr algn="just" defTabSz="685617">
              <a:defRPr/>
            </a:pPr>
            <a:r>
              <a:rPr lang="vi-VN" sz="2924" b="1">
                <a:solidFill>
                  <a:srgbClr val="000000"/>
                </a:solidFill>
                <a:latin typeface="HP001 4 hàng" panose="020B0603050302020204" pitchFamily="34" charset="-93"/>
              </a:rPr>
              <a:t>	</a:t>
            </a:r>
            <a:endParaRPr lang="vi-VN" sz="2249" b="1">
              <a:solidFill>
                <a:srgbClr val="000000"/>
              </a:solidFill>
              <a:latin typeface="HP001 4 hàng" panose="020B0603050302020204" pitchFamily="34" charset="-93"/>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463702" y="1210729"/>
            <a:ext cx="7856300" cy="2607893"/>
          </a:xfrm>
          <a:prstGeom prst="rect">
            <a:avLst/>
          </a:prstGeom>
          <a:noFill/>
        </p:spPr>
        <p:txBody>
          <a:bodyPr wrap="square">
            <a:spAutoFit/>
          </a:bodyPr>
          <a:lstStyle/>
          <a:p>
            <a:pPr marL="38086" algn="ctr" defTabSz="685617"/>
            <a:r>
              <a:rPr lang="en-US" sz="3749" b="1" dirty="0">
                <a:solidFill>
                  <a:srgbClr val="FF0000"/>
                </a:solidFill>
                <a:latin typeface="Times New Roman" panose="02020603050405020304" pitchFamily="18" charset="0"/>
                <a:cs typeface="Times New Roman" panose="02020603050405020304" pitchFamily="18" charset="0"/>
              </a:rPr>
              <a:t>3.</a:t>
            </a:r>
            <a:r>
              <a:rPr lang="vi-VN" sz="3749" b="1" dirty="0">
                <a:solidFill>
                  <a:srgbClr val="000000"/>
                </a:solidFill>
                <a:latin typeface="Times New Roman" panose="02020603050405020304" pitchFamily="18" charset="0"/>
                <a:cs typeface="Times New Roman" panose="02020603050405020304" pitchFamily="18" charset="0"/>
              </a:rPr>
              <a:t> Đời cha ông với đời tôi</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Như con sông với chân trời đã xa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Chỉ còn truyện cổ thiết tha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Cho tôi nhận mặt ông cha của mình.</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B366161-7B65-475A-AF2C-09E48E01FAD8}"/>
              </a:ext>
            </a:extLst>
          </p:cNvPr>
          <p:cNvSpPr/>
          <p:nvPr/>
        </p:nvSpPr>
        <p:spPr>
          <a:xfrm rot="19857870">
            <a:off x="-770706" y="54959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Tree>
    <p:extLst>
      <p:ext uri="{BB962C8B-B14F-4D97-AF65-F5344CB8AC3E}">
        <p14:creationId xmlns:p14="http://schemas.microsoft.com/office/powerpoint/2010/main" val="3862091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10" name="Hộp Văn bản 9">
            <a:extLst>
              <a:ext uri="{FF2B5EF4-FFF2-40B4-BE49-F238E27FC236}">
                <a16:creationId xmlns:a16="http://schemas.microsoft.com/office/drawing/2014/main" id="{2A53C153-001A-4FDC-8F6A-D2CB5CF9F148}"/>
              </a:ext>
            </a:extLst>
          </p:cNvPr>
          <p:cNvSpPr txBox="1"/>
          <p:nvPr/>
        </p:nvSpPr>
        <p:spPr>
          <a:xfrm>
            <a:off x="97840" y="507634"/>
            <a:ext cx="8948318" cy="542328"/>
          </a:xfrm>
          <a:prstGeom prst="rect">
            <a:avLst/>
          </a:prstGeom>
          <a:noFill/>
        </p:spPr>
        <p:txBody>
          <a:bodyPr wrap="square">
            <a:spAutoFit/>
          </a:bodyPr>
          <a:lstStyle/>
          <a:p>
            <a:pPr algn="just" defTabSz="685617">
              <a:defRPr/>
            </a:pPr>
            <a:r>
              <a:rPr lang="vi-VN" sz="2924" b="1">
                <a:solidFill>
                  <a:srgbClr val="000000"/>
                </a:solidFill>
                <a:latin typeface="HP001 4 hàng" panose="020B0603050302020204" pitchFamily="34" charset="-93"/>
              </a:rPr>
              <a:t>	</a:t>
            </a:r>
            <a:endParaRPr lang="vi-VN" sz="2249" b="1">
              <a:solidFill>
                <a:srgbClr val="000000"/>
              </a:solidFill>
              <a:latin typeface="HP001 4 hàng" panose="020B0603050302020204" pitchFamily="34" charset="-93"/>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439899" y="984806"/>
            <a:ext cx="8157010" cy="3761799"/>
          </a:xfrm>
          <a:prstGeom prst="rect">
            <a:avLst/>
          </a:prstGeom>
          <a:noFill/>
        </p:spPr>
        <p:txBody>
          <a:bodyPr wrap="square">
            <a:spAutoFit/>
          </a:bodyPr>
          <a:lstStyle/>
          <a:p>
            <a:pPr marL="38086" algn="ctr" defTabSz="685617"/>
            <a:r>
              <a:rPr lang="en-US" sz="3749" b="1" dirty="0">
                <a:solidFill>
                  <a:srgbClr val="FF0000"/>
                </a:solidFill>
                <a:latin typeface="Times New Roman" panose="02020603050405020304" pitchFamily="18" charset="0"/>
                <a:cs typeface="Times New Roman" panose="02020603050405020304" pitchFamily="18" charset="0"/>
              </a:rPr>
              <a:t>      </a:t>
            </a:r>
            <a:r>
              <a:rPr lang="vi-VN" sz="3749" b="1" dirty="0">
                <a:solidFill>
                  <a:srgbClr val="FF0000"/>
                </a:solidFill>
                <a:latin typeface="Times New Roman" panose="02020603050405020304" pitchFamily="18" charset="0"/>
                <a:cs typeface="Times New Roman" panose="02020603050405020304" pitchFamily="18" charset="0"/>
              </a:rPr>
              <a:t>4.</a:t>
            </a:r>
            <a:r>
              <a:rPr lang="en-US" sz="3749" b="1" dirty="0">
                <a:solidFill>
                  <a:srgbClr val="FF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Rất công bằng, rất thông minh</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Vừa độ lượng lại đa tình, đa mang</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a:t>
            </a:r>
            <a:r>
              <a:rPr lang="en-US" sz="3749" b="1" dirty="0">
                <a:solidFill>
                  <a:srgbClr val="00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Thị thơm thị giấu người thơm</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a:t>
            </a:r>
            <a:r>
              <a:rPr lang="en-US" sz="3749" b="1" dirty="0">
                <a:solidFill>
                  <a:srgbClr val="000000"/>
                </a:solidFill>
                <a:latin typeface="Times New Roman" panose="02020603050405020304" pitchFamily="18" charset="0"/>
                <a:cs typeface="Times New Roman" panose="02020603050405020304" pitchFamily="18" charset="0"/>
              </a:rPr>
              <a:t>  </a:t>
            </a:r>
            <a:r>
              <a:rPr lang="vi-VN" sz="3749" b="1" dirty="0">
                <a:solidFill>
                  <a:srgbClr val="000000"/>
                </a:solidFill>
                <a:latin typeface="Times New Roman" panose="02020603050405020304" pitchFamily="18" charset="0"/>
                <a:cs typeface="Times New Roman" panose="02020603050405020304" pitchFamily="18" charset="0"/>
              </a:rPr>
              <a:t>Chăm làm thì được áo cơm cửa nhà</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 Đẽo cày theo ý người ta</a:t>
            </a:r>
          </a:p>
          <a:p>
            <a:pPr marL="38086" algn="ctr" defTabSz="685617"/>
            <a:r>
              <a:rPr lang="vi-VN" sz="3749" b="1" dirty="0">
                <a:solidFill>
                  <a:srgbClr val="000000"/>
                </a:solidFill>
                <a:latin typeface="Times New Roman" panose="02020603050405020304" pitchFamily="18" charset="0"/>
                <a:cs typeface="Times New Roman" panose="02020603050405020304" pitchFamily="18" charset="0"/>
              </a:rPr>
              <a:t>Sẽ thành khúc gỗ, chẳng ra việc gì</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C5B6344-8539-41C7-A385-D2C9FE73C762}"/>
              </a:ext>
            </a:extLst>
          </p:cNvPr>
          <p:cNvSpPr/>
          <p:nvPr/>
        </p:nvSpPr>
        <p:spPr>
          <a:xfrm rot="19857870">
            <a:off x="-770706" y="50877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
        <p:nvSpPr>
          <p:cNvPr id="4" name="Hộp Văn bản 3">
            <a:extLst>
              <a:ext uri="{FF2B5EF4-FFF2-40B4-BE49-F238E27FC236}">
                <a16:creationId xmlns:a16="http://schemas.microsoft.com/office/drawing/2014/main" id="{B1B74F07-2E74-BAF0-3AD5-16F959F74F4D}"/>
              </a:ext>
            </a:extLst>
          </p:cNvPr>
          <p:cNvSpPr txBox="1"/>
          <p:nvPr/>
        </p:nvSpPr>
        <p:spPr>
          <a:xfrm>
            <a:off x="3202511" y="79911"/>
            <a:ext cx="2567012" cy="726994"/>
          </a:xfrm>
          <a:prstGeom prst="rect">
            <a:avLst/>
          </a:prstGeom>
          <a:noFill/>
        </p:spPr>
        <p:txBody>
          <a:bodyPr wrap="square" rtlCol="0">
            <a:spAutoFit/>
          </a:bodyPr>
          <a:lstStyle/>
          <a:p>
            <a:pPr algn="ctr" defTabSz="685617"/>
            <a:r>
              <a:rPr lang="vi-VN" sz="4124" b="1" dirty="0" err="1">
                <a:solidFill>
                  <a:srgbClr val="FF0000"/>
                </a:solidFill>
                <a:latin typeface="Times New Roman" panose="02020603050405020304" pitchFamily="18" charset="0"/>
              </a:rPr>
              <a:t>Đoạn</a:t>
            </a:r>
            <a:r>
              <a:rPr lang="vi-VN" sz="4124" b="1" dirty="0">
                <a:solidFill>
                  <a:srgbClr val="FF0000"/>
                </a:solidFill>
                <a:latin typeface="Times New Roman" panose="02020603050405020304" pitchFamily="18" charset="0"/>
              </a:rPr>
              <a:t> 4</a:t>
            </a:r>
            <a:endParaRPr lang="en-NZ" sz="4124" b="1" dirty="0">
              <a:solidFill>
                <a:srgbClr val="FF0000"/>
              </a:solidFill>
              <a:latin typeface="Calibri"/>
            </a:endParaRPr>
          </a:p>
        </p:txBody>
      </p:sp>
    </p:spTree>
    <p:extLst>
      <p:ext uri="{BB962C8B-B14F-4D97-AF65-F5344CB8AC3E}">
        <p14:creationId xmlns:p14="http://schemas.microsoft.com/office/powerpoint/2010/main" val="2963394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25959" y="691477"/>
            <a:ext cx="1931789" cy="34281"/>
          </a:xfrm>
          <a:prstGeom prst="rect">
            <a:avLst/>
          </a:prstGeom>
          <a:solidFill>
            <a:srgbClr val="219C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zh-CN" altLang="en-US" sz="2399" dirty="0">
              <a:solidFill>
                <a:srgbClr val="219CAC"/>
              </a:solidFill>
              <a:latin typeface="华文新魏" panose="02010800040101010101" pitchFamily="2" charset="-122"/>
              <a:ea typeface="华文新魏" panose="02010800040101010101" pitchFamily="2" charset="-122"/>
            </a:endParaRPr>
          </a:p>
        </p:txBody>
      </p:sp>
      <p:sp>
        <p:nvSpPr>
          <p:cNvPr id="6" name="Hộp Văn bản 5">
            <a:extLst>
              <a:ext uri="{FF2B5EF4-FFF2-40B4-BE49-F238E27FC236}">
                <a16:creationId xmlns:a16="http://schemas.microsoft.com/office/drawing/2014/main" id="{67FC4DE3-8636-4084-8656-E60F611F7448}"/>
              </a:ext>
            </a:extLst>
          </p:cNvPr>
          <p:cNvSpPr txBox="1"/>
          <p:nvPr/>
        </p:nvSpPr>
        <p:spPr>
          <a:xfrm>
            <a:off x="97840" y="1180748"/>
            <a:ext cx="8682849" cy="2146357"/>
          </a:xfrm>
          <a:prstGeom prst="rect">
            <a:avLst/>
          </a:prstGeom>
          <a:noFill/>
        </p:spPr>
        <p:txBody>
          <a:bodyPr wrap="square">
            <a:spAutoFit/>
          </a:bodyPr>
          <a:lstStyle/>
          <a:p>
            <a:pPr marL="38086" algn="ctr" defTabSz="685617"/>
            <a:r>
              <a:rPr lang="en-US" sz="4499" b="1" dirty="0">
                <a:solidFill>
                  <a:srgbClr val="FF0000"/>
                </a:solidFill>
                <a:latin typeface="Times New Roman" panose="02020603050405020304" pitchFamily="18" charset="0"/>
                <a:cs typeface="Times New Roman" panose="02020603050405020304" pitchFamily="18" charset="0"/>
              </a:rPr>
              <a:t>    </a:t>
            </a:r>
            <a:r>
              <a:rPr lang="vi-VN" sz="4499" b="1" dirty="0">
                <a:solidFill>
                  <a:srgbClr val="FF0000"/>
                </a:solidFill>
                <a:latin typeface="Times New Roman" panose="02020603050405020304" pitchFamily="18" charset="0"/>
                <a:cs typeface="Times New Roman" panose="02020603050405020304" pitchFamily="18" charset="0"/>
              </a:rPr>
              <a:t>5. </a:t>
            </a:r>
            <a:r>
              <a:rPr lang="vi-VN" sz="4499" b="1" dirty="0">
                <a:solidFill>
                  <a:srgbClr val="000000"/>
                </a:solidFill>
                <a:latin typeface="Times New Roman" panose="02020603050405020304" pitchFamily="18" charset="0"/>
                <a:cs typeface="Times New Roman" panose="02020603050405020304" pitchFamily="18" charset="0"/>
              </a:rPr>
              <a:t>Tôi nghe truyện cổ thầm thì</a:t>
            </a:r>
          </a:p>
          <a:p>
            <a:pPr marL="38086" algn="ctr" defTabSz="685617"/>
            <a:r>
              <a:rPr lang="vi-VN" sz="4499" b="1" dirty="0">
                <a:solidFill>
                  <a:srgbClr val="000000"/>
                </a:solidFill>
                <a:latin typeface="Times New Roman" panose="02020603050405020304" pitchFamily="18" charset="0"/>
                <a:cs typeface="Times New Roman" panose="02020603050405020304" pitchFamily="18" charset="0"/>
              </a:rPr>
              <a:t>  Lời cha ông dạy cũng vì đời sau.</a:t>
            </a:r>
          </a:p>
          <a:p>
            <a:pPr marL="38086" algn="ctr" defTabSz="685617"/>
            <a:r>
              <a:rPr lang="vi-VN" sz="2999" dirty="0">
                <a:solidFill>
                  <a:srgbClr val="000000"/>
                </a:solidFill>
                <a:latin typeface="Times New Roman" panose="02020603050405020304" pitchFamily="18" charset="0"/>
                <a:cs typeface="Times New Roman" panose="02020603050405020304" pitchFamily="18" charset="0"/>
              </a:rPr>
              <a:t>                                   </a:t>
            </a:r>
            <a:r>
              <a:rPr lang="vi-VN" sz="2999" dirty="0">
                <a:solidFill>
                  <a:srgbClr val="0070C0"/>
                </a:solidFill>
                <a:latin typeface="Times New Roman" panose="02020603050405020304" pitchFamily="18" charset="0"/>
                <a:cs typeface="Times New Roman" panose="02020603050405020304" pitchFamily="18" charset="0"/>
              </a:rPr>
              <a:t>           </a:t>
            </a:r>
            <a:r>
              <a:rPr lang="vi-VN" sz="2999" b="1" dirty="0">
                <a:solidFill>
                  <a:srgbClr val="0070C0"/>
                </a:solidFill>
                <a:latin typeface="Times New Roman" panose="02020603050405020304" pitchFamily="18" charset="0"/>
                <a:cs typeface="Times New Roman" panose="02020603050405020304" pitchFamily="18" charset="0"/>
              </a:rPr>
              <a:t>(Theo </a:t>
            </a:r>
            <a:r>
              <a:rPr lang="vi-VN" sz="2999" b="1" i="1" dirty="0">
                <a:solidFill>
                  <a:srgbClr val="0070C0"/>
                </a:solidFill>
                <a:latin typeface="Times New Roman" panose="02020603050405020304" pitchFamily="18" charset="0"/>
                <a:cs typeface="Times New Roman" panose="02020603050405020304" pitchFamily="18" charset="0"/>
              </a:rPr>
              <a:t>Lâm Thị Mỹ Dạ</a:t>
            </a:r>
            <a:r>
              <a:rPr lang="vi-VN" sz="2999" b="1" dirty="0">
                <a:solidFill>
                  <a:srgbClr val="0070C0"/>
                </a:solidFill>
                <a:latin typeface="Times New Roman" panose="02020603050405020304" pitchFamily="18" charset="0"/>
                <a:cs typeface="Times New Roman" panose="02020603050405020304" pitchFamily="18" charset="0"/>
              </a:rPr>
              <a:t>)</a:t>
            </a:r>
          </a:p>
          <a:p>
            <a:pPr marL="38086" defTabSz="685617"/>
            <a:endParaRPr lang="vi-VN" sz="135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DE703C3-5079-47B6-B98C-721B98ECCDA8}"/>
              </a:ext>
            </a:extLst>
          </p:cNvPr>
          <p:cNvSpPr/>
          <p:nvPr/>
        </p:nvSpPr>
        <p:spPr>
          <a:xfrm rot="19857870">
            <a:off x="-770706" y="508777"/>
            <a:ext cx="4204607" cy="685590"/>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FF"/>
                </a:solidFill>
              </a:rPr>
              <a:t>Đọc</a:t>
            </a:r>
            <a:r>
              <a:rPr lang="en-US" sz="4400" b="1" dirty="0">
                <a:solidFill>
                  <a:srgbClr val="0000FF"/>
                </a:solidFill>
              </a:rPr>
              <a:t> </a:t>
            </a:r>
            <a:r>
              <a:rPr lang="en-US" sz="4400" b="1" dirty="0" err="1">
                <a:solidFill>
                  <a:srgbClr val="0000FF"/>
                </a:solidFill>
              </a:rPr>
              <a:t>nối</a:t>
            </a:r>
            <a:r>
              <a:rPr lang="en-US" sz="4400" b="1" dirty="0">
                <a:solidFill>
                  <a:srgbClr val="0000FF"/>
                </a:solidFill>
              </a:rPr>
              <a:t> </a:t>
            </a:r>
            <a:r>
              <a:rPr lang="en-US" sz="4400" b="1" dirty="0" err="1">
                <a:solidFill>
                  <a:srgbClr val="0000FF"/>
                </a:solidFill>
              </a:rPr>
              <a:t>tiếp</a:t>
            </a:r>
            <a:endParaRPr lang="en-US" sz="4400" b="1" dirty="0">
              <a:solidFill>
                <a:srgbClr val="0000FF"/>
              </a:solidFill>
            </a:endParaRPr>
          </a:p>
        </p:txBody>
      </p:sp>
      <p:sp>
        <p:nvSpPr>
          <p:cNvPr id="4" name="Hộp Văn bản 3">
            <a:extLst>
              <a:ext uri="{FF2B5EF4-FFF2-40B4-BE49-F238E27FC236}">
                <a16:creationId xmlns:a16="http://schemas.microsoft.com/office/drawing/2014/main" id="{7F620E24-6191-5853-8077-D7DB0A758630}"/>
              </a:ext>
            </a:extLst>
          </p:cNvPr>
          <p:cNvSpPr txBox="1"/>
          <p:nvPr/>
        </p:nvSpPr>
        <p:spPr>
          <a:xfrm>
            <a:off x="3149346" y="79911"/>
            <a:ext cx="2567012" cy="726994"/>
          </a:xfrm>
          <a:prstGeom prst="rect">
            <a:avLst/>
          </a:prstGeom>
          <a:noFill/>
        </p:spPr>
        <p:txBody>
          <a:bodyPr wrap="square" rtlCol="0">
            <a:spAutoFit/>
          </a:bodyPr>
          <a:lstStyle/>
          <a:p>
            <a:pPr algn="ctr" defTabSz="685617"/>
            <a:r>
              <a:rPr lang="vi-VN" sz="4124" b="1" dirty="0" err="1">
                <a:solidFill>
                  <a:srgbClr val="FF0000"/>
                </a:solidFill>
                <a:latin typeface="Times New Roman" panose="02020603050405020304" pitchFamily="18" charset="0"/>
              </a:rPr>
              <a:t>Đoạn</a:t>
            </a:r>
            <a:r>
              <a:rPr lang="vi-VN" sz="4124" b="1" dirty="0">
                <a:solidFill>
                  <a:srgbClr val="FF0000"/>
                </a:solidFill>
                <a:latin typeface="Times New Roman" panose="02020603050405020304" pitchFamily="18" charset="0"/>
              </a:rPr>
              <a:t> 5</a:t>
            </a:r>
            <a:endParaRPr lang="en-NZ" sz="4124" b="1" dirty="0">
              <a:solidFill>
                <a:srgbClr val="FF0000"/>
              </a:solidFill>
              <a:latin typeface="Calibri"/>
            </a:endParaRPr>
          </a:p>
        </p:txBody>
      </p:sp>
    </p:spTree>
    <p:extLst>
      <p:ext uri="{BB962C8B-B14F-4D97-AF65-F5344CB8AC3E}">
        <p14:creationId xmlns:p14="http://schemas.microsoft.com/office/powerpoint/2010/main" val="23088851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5793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571500" y="1709755"/>
            <a:ext cx="7935686"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3069770" y="599195"/>
            <a:ext cx="36089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Luyện</a:t>
            </a:r>
            <a:r>
              <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lang="en-US" sz="4000" b="1" noProof="0" dirty="0" err="1">
                <a:solidFill>
                  <a:srgbClr val="FF0000"/>
                </a:solidFill>
                <a:latin typeface="HP001 4 hàng" panose="020B0603050302020204" pitchFamily="34" charset="0"/>
              </a:rPr>
              <a:t>đọc</a:t>
            </a:r>
            <a:r>
              <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từ</a:t>
            </a:r>
            <a:endPar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
        <p:nvSpPr>
          <p:cNvPr id="9" name="Rectangle 8">
            <a:extLst>
              <a:ext uri="{FF2B5EF4-FFF2-40B4-BE49-F238E27FC236}">
                <a16:creationId xmlns:a16="http://schemas.microsoft.com/office/drawing/2014/main" id="{E864A7BD-1BE6-4887-B349-8B5DC999711D}"/>
              </a:ext>
            </a:extLst>
          </p:cNvPr>
          <p:cNvSpPr/>
          <p:nvPr/>
        </p:nvSpPr>
        <p:spPr>
          <a:xfrm>
            <a:off x="1453248" y="3184069"/>
            <a:ext cx="2588073"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a:t>
            </a:r>
            <a:r>
              <a:rPr kumimoji="0" lang="en-US" sz="3600" b="0" i="0" u="sng" strike="noStrike" kern="1200" cap="none" spc="0" normalizeH="0" baseline="0" noProof="0" dirty="0" err="1">
                <a:ln>
                  <a:noFill/>
                </a:ln>
                <a:solidFill>
                  <a:srgbClr val="FF0000"/>
                </a:solidFill>
                <a:effectLst/>
                <a:uLnTx/>
                <a:uFillTx/>
                <a:latin typeface="Calibri"/>
                <a:ea typeface="+mn-ea"/>
                <a:cs typeface="+mn-cs"/>
              </a:rPr>
              <a:t>uyệt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v</a:t>
            </a:r>
            <a:r>
              <a:rPr kumimoji="0" lang="en-US" sz="3600" b="0" i="0" u="none" strike="noStrike" kern="1200" cap="none" spc="0" normalizeH="0" baseline="0" noProof="0" dirty="0" err="1">
                <a:ln>
                  <a:noFill/>
                </a:ln>
                <a:solidFill>
                  <a:prstClr val="black"/>
                </a:solidFill>
                <a:effectLst/>
                <a:uLnTx/>
                <a:uFillTx/>
                <a:latin typeface="Calibri"/>
                <a:ea typeface="+mn-ea"/>
                <a:cs typeface="+mn-cs"/>
              </a:rPr>
              <a:t>ời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8494F81-D6C3-4590-ADB7-AA8B900B4371}"/>
              </a:ext>
            </a:extLst>
          </p:cNvPr>
          <p:cNvSpPr/>
          <p:nvPr/>
        </p:nvSpPr>
        <p:spPr>
          <a:xfrm>
            <a:off x="1453248" y="4193723"/>
            <a:ext cx="2585354" cy="555172"/>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s</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x</a:t>
            </a:r>
            <a:r>
              <a:rPr kumimoji="0" lang="en-US" sz="3600" b="0" i="0" u="none" strike="noStrike" kern="1200" cap="none" spc="0" normalizeH="0" baseline="0" noProof="0" dirty="0" err="1">
                <a:ln>
                  <a:noFill/>
                </a:ln>
                <a:solidFill>
                  <a:prstClr val="black"/>
                </a:solidFill>
                <a:effectLst/>
                <a:uLnTx/>
                <a:uFillTx/>
                <a:latin typeface="Calibri"/>
                <a:ea typeface="+mn-ea"/>
                <a:cs typeface="+mn-cs"/>
              </a:rPr>
              <a:t>a</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C53C873-85C9-424E-A2F9-E2C4B80E6FFD}"/>
              </a:ext>
            </a:extLst>
          </p:cNvPr>
          <p:cNvSpPr/>
          <p:nvPr/>
        </p:nvSpPr>
        <p:spPr>
          <a:xfrm>
            <a:off x="4942117" y="2182583"/>
            <a:ext cx="2585354"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r</a:t>
            </a:r>
            <a:r>
              <a:rPr kumimoji="0" lang="en-US" sz="3600" b="0" i="0" u="sng" strike="noStrike" kern="1200" cap="none" spc="0" normalizeH="0" baseline="0" noProof="0" dirty="0" err="1">
                <a:ln>
                  <a:noFill/>
                </a:ln>
                <a:solidFill>
                  <a:srgbClr val="FF0000"/>
                </a:solidFill>
                <a:effectLst/>
                <a:uLnTx/>
                <a:uFillTx/>
                <a:latin typeface="Calibri"/>
                <a:ea typeface="+mn-ea"/>
                <a:cs typeface="+mn-cs"/>
              </a:rPr>
              <a:t>ặng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dừa</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1453248" y="2188024"/>
            <a:ext cx="2585354" cy="59599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Tr</a:t>
            </a:r>
            <a:r>
              <a:rPr kumimoji="0" lang="en-US" sz="3600" b="0" i="0" u="sng" strike="noStrike" kern="1200" cap="none" spc="0" normalizeH="0" baseline="0" noProof="0" dirty="0" err="1">
                <a:ln>
                  <a:noFill/>
                </a:ln>
                <a:solidFill>
                  <a:srgbClr val="FF0000"/>
                </a:solidFill>
                <a:effectLst/>
                <a:uLnTx/>
                <a:uFillTx/>
                <a:latin typeface="Calibri"/>
                <a:ea typeface="+mn-ea"/>
                <a:cs typeface="+mn-cs"/>
              </a:rPr>
              <a:t>uyện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cổ</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81F9993-B006-40E0-AB6C-1ED9781182AE}"/>
              </a:ext>
            </a:extLst>
          </p:cNvPr>
          <p:cNvSpPr/>
          <p:nvPr/>
        </p:nvSpPr>
        <p:spPr>
          <a:xfrm>
            <a:off x="4923069" y="3184071"/>
            <a:ext cx="2588074" cy="579664"/>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Calibri"/>
                <a:ea typeface="+mn-ea"/>
                <a:cs typeface="+mn-cs"/>
              </a:rPr>
              <a:t>ngh</a:t>
            </a:r>
            <a:r>
              <a:rPr kumimoji="0" lang="en-US" sz="3600" b="0" i="0" u="sng" strike="noStrike" kern="1200" cap="none" spc="0" normalizeH="0" baseline="0" noProof="0" dirty="0" err="1">
                <a:ln>
                  <a:noFill/>
                </a:ln>
                <a:solidFill>
                  <a:srgbClr val="FF0000"/>
                </a:solidFill>
                <a:effectLst/>
                <a:uLnTx/>
                <a:uFillTx/>
                <a:latin typeface="Calibri"/>
                <a:ea typeface="+mn-ea"/>
                <a:cs typeface="+mn-cs"/>
              </a:rPr>
              <a:t>iêng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a:ln>
                  <a:noFill/>
                </a:ln>
                <a:solidFill>
                  <a:schemeClr val="tx1"/>
                </a:solidFill>
                <a:effectLst/>
                <a:uLnTx/>
                <a:uFillTx/>
                <a:latin typeface="Calibri"/>
                <a:ea typeface="+mn-ea"/>
                <a:cs typeface="+mn-cs"/>
              </a:rPr>
              <a:t>s</a:t>
            </a:r>
            <a:r>
              <a:rPr kumimoji="0" lang="en-US" sz="3600" b="0" i="0" u="sng" strike="noStrike" kern="1200" cap="none" spc="0" normalizeH="0" baseline="0" noProof="0" dirty="0">
                <a:ln>
                  <a:noFill/>
                </a:ln>
                <a:solidFill>
                  <a:srgbClr val="FF0000"/>
                </a:solidFill>
                <a:effectLst/>
                <a:uLnTx/>
                <a:uFillTx/>
                <a:latin typeface="Calibri"/>
                <a:ea typeface="+mn-ea"/>
                <a:cs typeface="+mn-cs"/>
              </a:rPr>
              <a:t>oi</a:t>
            </a:r>
          </a:p>
        </p:txBody>
      </p:sp>
      <p:sp>
        <p:nvSpPr>
          <p:cNvPr id="19" name="Rectangle 18">
            <a:extLst>
              <a:ext uri="{FF2B5EF4-FFF2-40B4-BE49-F238E27FC236}">
                <a16:creationId xmlns:a16="http://schemas.microsoft.com/office/drawing/2014/main" id="{706C962C-701E-4CD7-B200-578631C837B5}"/>
              </a:ext>
            </a:extLst>
          </p:cNvPr>
          <p:cNvSpPr/>
          <p:nvPr/>
        </p:nvSpPr>
        <p:spPr>
          <a:xfrm>
            <a:off x="4942117" y="4248327"/>
            <a:ext cx="2569026" cy="519615"/>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đ</a:t>
            </a:r>
            <a:r>
              <a:rPr kumimoji="0" lang="en-US" sz="3600" b="0" i="0" u="sng" strike="noStrike" kern="1200" cap="none" spc="0" normalizeH="0" baseline="0" noProof="0" dirty="0" err="1">
                <a:ln>
                  <a:noFill/>
                </a:ln>
                <a:solidFill>
                  <a:srgbClr val="FF0000"/>
                </a:solidFill>
                <a:effectLst/>
                <a:uLnTx/>
                <a:uFillTx/>
                <a:latin typeface="Calibri"/>
                <a:ea typeface="+mn-ea"/>
                <a:cs typeface="+mn-cs"/>
              </a:rPr>
              <a:t>ẽo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ày</a:t>
            </a:r>
            <a:endParaRPr kumimoji="0" lang="en-US" sz="3600" b="0" i="0" u="sng"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327906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4000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571500" y="1709755"/>
            <a:ext cx="7935686"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2800821" y="413333"/>
            <a:ext cx="3922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Luyện</a:t>
            </a:r>
            <a:r>
              <a:rPr kumimoji="0" 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lang="en-US" sz="4000" b="1" dirty="0" err="1">
                <a:solidFill>
                  <a:srgbClr val="0000FF"/>
                </a:solidFill>
                <a:latin typeface="HP001 4 hàng" panose="020B0603050302020204" pitchFamily="34" charset="0"/>
              </a:rPr>
              <a:t>đọc</a:t>
            </a:r>
            <a:r>
              <a:rPr kumimoji="0" 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câu</a:t>
            </a:r>
            <a:endParaRPr kumimoji="0" 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1134837" y="1804309"/>
            <a:ext cx="6874328" cy="3314700"/>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Tôi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yêu</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truyện cổ nước tôi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Vừa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nhân hậu</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lại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tuyệt vời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sâu 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Thương người</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rồi mới thương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Yêu nhau</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dù mấy cách xa </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cũng tìm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Ở hiền</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thì lại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gặp hiền</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 panose="020B0604020202020204" pitchFamily="34" charset="0"/>
              </a:rPr>
              <a:t>Người ngay</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thì được phật,</a:t>
            </a:r>
            <a:r>
              <a:rPr kumimoji="0" lang="vi-VN" sz="3000" b="1" i="0" u="none" strike="noStrike" kern="1200" cap="none" spc="0" normalizeH="0" baseline="0" noProof="0" dirty="0">
                <a:ln>
                  <a:noFill/>
                </a:ln>
                <a:solidFill>
                  <a:srgbClr val="FF0000"/>
                </a:solidFill>
                <a:effectLst/>
                <a:uLnTx/>
                <a:uFillTx/>
                <a:latin typeface="Arial" panose="020B0604020202020204" pitchFamily="34" charset="0"/>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 tiên </a:t>
            </a:r>
            <a:r>
              <a:rPr kumimoji="0" lang="vi-VN" sz="3000" b="0" i="0" u="none" strike="noStrike" kern="1200" cap="none" spc="0" normalizeH="0" baseline="0" noProof="0" dirty="0">
                <a:ln>
                  <a:noFill/>
                </a:ln>
                <a:solidFill>
                  <a:schemeClr val="tx1"/>
                </a:solidFill>
                <a:effectLst/>
                <a:uLnTx/>
                <a:uFillTx/>
                <a:latin typeface="Arial" panose="020B0604020202020204" pitchFamily="34" charset="0"/>
              </a:rPr>
              <a:t>độ trì</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rPr>
              <a:t>.</a:t>
            </a:r>
          </a:p>
        </p:txBody>
      </p:sp>
    </p:spTree>
    <p:extLst>
      <p:ext uri="{BB962C8B-B14F-4D97-AF65-F5344CB8AC3E}">
        <p14:creationId xmlns:p14="http://schemas.microsoft.com/office/powerpoint/2010/main" val="255241049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673686" y="2344460"/>
            <a:ext cx="64334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EFED2"/>
                </a:solidFill>
                <a:effectLst/>
                <a:uLnTx/>
                <a:uFillTx/>
                <a:latin typeface="HP001 4 hàng" panose="020B0603050302020204" pitchFamily="34" charset="0"/>
                <a:ea typeface="+mn-ea"/>
                <a:cs typeface="+mn-cs"/>
              </a:rPr>
              <a:t>Tìm</a:t>
            </a:r>
            <a:r>
              <a:rPr kumimoji="0" lang="en-US" sz="8000" b="1" i="0" u="none" strike="noStrike" kern="1200" cap="none" spc="0" normalizeH="0" baseline="0" noProof="0" dirty="0">
                <a:ln>
                  <a:noFill/>
                </a:ln>
                <a:solidFill>
                  <a:srgbClr val="FEFED2"/>
                </a:solidFill>
                <a:effectLst/>
                <a:uLnTx/>
                <a:uFillTx/>
                <a:latin typeface="HP001 4 hàng" panose="020B0603050302020204" pitchFamily="34" charset="0"/>
                <a:ea typeface="+mn-ea"/>
                <a:cs typeface="+mn-cs"/>
              </a:rPr>
              <a:t> </a:t>
            </a:r>
            <a:r>
              <a:rPr kumimoji="0" lang="en-US" sz="8000" b="1" i="0" u="none" strike="noStrike" kern="1200" cap="none" spc="0" normalizeH="0" baseline="0" noProof="0" dirty="0" err="1">
                <a:ln>
                  <a:noFill/>
                </a:ln>
                <a:solidFill>
                  <a:srgbClr val="FEFED2"/>
                </a:solidFill>
                <a:effectLst/>
                <a:uLnTx/>
                <a:uFillTx/>
                <a:latin typeface="HP001 4 hàng" panose="020B0603050302020204" pitchFamily="34" charset="0"/>
                <a:ea typeface="+mn-ea"/>
                <a:cs typeface="+mn-cs"/>
              </a:rPr>
              <a:t>hiểu</a:t>
            </a:r>
            <a:r>
              <a:rPr kumimoji="0" lang="en-US" sz="8000" b="1" i="0" u="none" strike="noStrike" kern="1200" cap="none" spc="0" normalizeH="0" baseline="0" noProof="0" dirty="0">
                <a:ln>
                  <a:noFill/>
                </a:ln>
                <a:solidFill>
                  <a:srgbClr val="FEFED2"/>
                </a:solidFill>
                <a:effectLst/>
                <a:uLnTx/>
                <a:uFillTx/>
                <a:latin typeface="HP001 4 hàng" panose="020B0603050302020204" pitchFamily="34" charset="0"/>
                <a:ea typeface="+mn-ea"/>
                <a:cs typeface="+mn-cs"/>
              </a:rPr>
              <a:t> </a:t>
            </a:r>
            <a:r>
              <a:rPr kumimoji="0" lang="en-US" sz="8000" b="1" i="0" u="none" strike="noStrike" kern="1200" cap="none" spc="0" normalizeH="0" baseline="0" noProof="0" dirty="0" err="1">
                <a:ln>
                  <a:noFill/>
                </a:ln>
                <a:solidFill>
                  <a:srgbClr val="FEFED2"/>
                </a:solidFill>
                <a:effectLst/>
                <a:uLnTx/>
                <a:uFillTx/>
                <a:latin typeface="HP001 4 hàng" panose="020B0603050302020204" pitchFamily="34" charset="0"/>
                <a:ea typeface="+mn-ea"/>
                <a:cs typeface="+mn-cs"/>
              </a:rPr>
              <a:t>bài</a:t>
            </a:r>
            <a:endParaRPr kumimoji="0" lang="en-US" sz="8000" b="1" i="0" u="none" strike="noStrike" kern="1200" cap="none" spc="0" normalizeH="0" baseline="0" noProof="0" dirty="0">
              <a:ln>
                <a:noFill/>
              </a:ln>
              <a:solidFill>
                <a:srgbClr val="FEFED2"/>
              </a:solidFill>
              <a:effectLst/>
              <a:uLnTx/>
              <a:uFillTx/>
              <a:latin typeface="HP001 4 hàng" panose="020B0603050302020204" pitchFamily="34" charset="0"/>
              <a:ea typeface="+mn-ea"/>
              <a:cs typeface="+mn-cs"/>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5456604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 y="240004"/>
            <a:ext cx="9530081" cy="2661689"/>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223364" y="1323056"/>
            <a:ext cx="8829893" cy="349600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UTM Avo" panose="02040603050506020204" pitchFamily="18" charset="0"/>
            </a:endParaRPr>
          </a:p>
        </p:txBody>
      </p:sp>
      <p:pic>
        <p:nvPicPr>
          <p:cNvPr id="12" name="图片 23">
            <a:extLst>
              <a:ext uri="{FF2B5EF4-FFF2-40B4-BE49-F238E27FC236}">
                <a16:creationId xmlns:a16="http://schemas.microsoft.com/office/drawing/2014/main" id="{C3F479A6-A297-442E-81B7-0B0E4E456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5" y="-711920"/>
            <a:ext cx="5106589" cy="2275504"/>
          </a:xfrm>
          <a:prstGeom prst="rect">
            <a:avLst/>
          </a:prstGeom>
        </p:spPr>
      </p:pic>
      <p:sp>
        <p:nvSpPr>
          <p:cNvPr id="4" name="TextBox 3">
            <a:extLst>
              <a:ext uri="{FF2B5EF4-FFF2-40B4-BE49-F238E27FC236}">
                <a16:creationId xmlns:a16="http://schemas.microsoft.com/office/drawing/2014/main" id="{B66F7D74-441C-41EE-892C-43D4B6376C31}"/>
              </a:ext>
            </a:extLst>
          </p:cNvPr>
          <p:cNvSpPr txBox="1"/>
          <p:nvPr/>
        </p:nvSpPr>
        <p:spPr>
          <a:xfrm>
            <a:off x="3069771" y="558375"/>
            <a:ext cx="3371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Giải</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nghĩa</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từ</a:t>
            </a:r>
            <a:endPar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9" name="Rectangle 8">
            <a:extLst>
              <a:ext uri="{FF2B5EF4-FFF2-40B4-BE49-F238E27FC236}">
                <a16:creationId xmlns:a16="http://schemas.microsoft.com/office/drawing/2014/main" id="{E864A7BD-1BE6-4887-B349-8B5DC999711D}"/>
              </a:ext>
            </a:extLst>
          </p:cNvPr>
          <p:cNvSpPr/>
          <p:nvPr/>
        </p:nvSpPr>
        <p:spPr>
          <a:xfrm>
            <a:off x="314104" y="2824029"/>
            <a:ext cx="8620488" cy="441292"/>
          </a:xfrm>
          <a:prstGeom prst="rect">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Độ</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lượng</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rộng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rãi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dễ</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thứ</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cho</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khác</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5" name="Rectangle 14">
            <a:extLst>
              <a:ext uri="{FF2B5EF4-FFF2-40B4-BE49-F238E27FC236}">
                <a16:creationId xmlns:a16="http://schemas.microsoft.com/office/drawing/2014/main" id="{28494F81-D6C3-4590-ADB7-AA8B900B4371}"/>
              </a:ext>
            </a:extLst>
          </p:cNvPr>
          <p:cNvSpPr/>
          <p:nvPr/>
        </p:nvSpPr>
        <p:spPr>
          <a:xfrm>
            <a:off x="365522" y="3880173"/>
            <a:ext cx="8569071" cy="849641"/>
          </a:xfrm>
          <a:prstGeom prst="rect">
            <a:avLst/>
          </a:prstGeom>
          <a:solidFill>
            <a:srgbClr val="D8BF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mang</a:t>
            </a:r>
            <a:r>
              <a:rPr lang="en-US" sz="2400" dirty="0">
                <a:solidFill>
                  <a:schemeClr val="tx1"/>
                </a:solidFill>
                <a:latin typeface="UTM Avo" panose="02040603050506020204" pitchFamily="18" charset="0"/>
              </a:rPr>
              <a:t> : lo </a:t>
            </a:r>
            <a:r>
              <a:rPr lang="en-US" sz="2400" dirty="0" err="1">
                <a:solidFill>
                  <a:schemeClr val="tx1"/>
                </a:solidFill>
                <a:latin typeface="UTM Avo" panose="02040603050506020204" pitchFamily="18" charset="0"/>
              </a:rPr>
              <a:t>lắng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quan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tâm</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đến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việc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nghĩa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7" name="Rectangle 16">
            <a:extLst>
              <a:ext uri="{FF2B5EF4-FFF2-40B4-BE49-F238E27FC236}">
                <a16:creationId xmlns:a16="http://schemas.microsoft.com/office/drawing/2014/main" id="{4B74D8EB-0F35-4F03-8681-6A91968CA8A8}"/>
              </a:ext>
            </a:extLst>
          </p:cNvPr>
          <p:cNvSpPr/>
          <p:nvPr/>
        </p:nvSpPr>
        <p:spPr>
          <a:xfrm>
            <a:off x="314104" y="2297657"/>
            <a:ext cx="8620488" cy="441292"/>
          </a:xfrm>
          <a:prstGeom prst="rect">
            <a:avLst/>
          </a:prstGeom>
          <a:solidFill>
            <a:srgbClr val="FEFE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Độ</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trì</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phật</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tiên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cứu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giúp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và</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che</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chở</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cho</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người</a:t>
            </a:r>
            <a:r>
              <a:rPr lang="en-US" sz="2400" dirty="0">
                <a:solidFill>
                  <a:schemeClr val="tx1"/>
                </a:solidFill>
                <a:latin typeface="UTM Avo" panose="02040603050506020204" pitchFamily="18" charset="0"/>
              </a:rPr>
              <a:t>.</a:t>
            </a:r>
            <a:endParaRPr kumimoji="0" lang="en-US" sz="240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8" name="Rectangle 17">
            <a:extLst>
              <a:ext uri="{FF2B5EF4-FFF2-40B4-BE49-F238E27FC236}">
                <a16:creationId xmlns:a16="http://schemas.microsoft.com/office/drawing/2014/main" id="{C81F9993-B006-40E0-AB6C-1ED9781182AE}"/>
              </a:ext>
            </a:extLst>
          </p:cNvPr>
          <p:cNvSpPr/>
          <p:nvPr/>
        </p:nvSpPr>
        <p:spPr>
          <a:xfrm>
            <a:off x="365522" y="3335201"/>
            <a:ext cx="8569071" cy="448536"/>
          </a:xfrm>
          <a:prstGeom prst="rect">
            <a:avLst/>
          </a:prstGeom>
          <a:solidFill>
            <a:srgbClr val="FEB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Đa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tình</a:t>
            </a:r>
            <a:r>
              <a:rPr lang="en-US" sz="2400" dirty="0">
                <a:solidFill>
                  <a:schemeClr val="tx1"/>
                </a:solidFill>
                <a:latin typeface="UTM Avo" panose="02040603050506020204" pitchFamily="18" charset="0"/>
              </a:rPr>
              <a:t> : </a:t>
            </a:r>
            <a:r>
              <a:rPr lang="en-US" sz="2400" dirty="0" err="1">
                <a:solidFill>
                  <a:schemeClr val="tx1"/>
                </a:solidFill>
                <a:latin typeface="UTM Avo" panose="02040603050506020204" pitchFamily="18" charset="0"/>
              </a:rPr>
              <a:t>giàu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tình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cảm</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nghĩa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0" name="Rectangle 9">
            <a:extLst>
              <a:ext uri="{FF2B5EF4-FFF2-40B4-BE49-F238E27FC236}">
                <a16:creationId xmlns:a16="http://schemas.microsoft.com/office/drawing/2014/main" id="{D1504CF1-BF4C-4A76-920D-05CE8E2A40DF}"/>
              </a:ext>
            </a:extLst>
          </p:cNvPr>
          <p:cNvSpPr/>
          <p:nvPr/>
        </p:nvSpPr>
        <p:spPr>
          <a:xfrm>
            <a:off x="314104" y="1399123"/>
            <a:ext cx="8620488" cy="88338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UTM Avo" panose="02040603050506020204" pitchFamily="18" charset="0"/>
              </a:rPr>
              <a:t>Truyện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cổ</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sáng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tác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văn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thuộc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loại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tự</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sự</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có</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từ</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thời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cổ</a:t>
            </a:r>
            <a:r>
              <a:rPr lang="en-US" sz="2400" dirty="0">
                <a:solidFill>
                  <a:schemeClr val="tx1"/>
                </a:solidFill>
                <a:latin typeface="UTM Avo" panose="02040603050506020204" pitchFamily="18" charset="0"/>
              </a:rPr>
              <a:t>.</a:t>
            </a:r>
            <a:endParaRPr kumimoji="0" lang="en-US" sz="2400" i="0" u="none" strike="noStrike" kern="1200" cap="none" spc="0" normalizeH="0" baseline="0" noProof="0" dirty="0">
              <a:ln>
                <a:noFill/>
              </a:ln>
              <a:solidFill>
                <a:schemeClr val="tx1"/>
              </a:solidFill>
              <a:effectLst/>
              <a:uLnTx/>
              <a:uFillTx/>
              <a:latin typeface="UTM Avo" panose="02040603050506020204" pitchFamily="18" charset="0"/>
            </a:endParaRPr>
          </a:p>
        </p:txBody>
      </p:sp>
    </p:spTree>
    <p:extLst>
      <p:ext uri="{BB962C8B-B14F-4D97-AF65-F5344CB8AC3E}">
        <p14:creationId xmlns:p14="http://schemas.microsoft.com/office/powerpoint/2010/main" val="923788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1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946" y="-191868"/>
            <a:ext cx="1322580" cy="1322580"/>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1311" y="-483487"/>
            <a:ext cx="4257861" cy="5143500"/>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1946" y="-512018"/>
            <a:ext cx="5106589" cy="2275504"/>
          </a:xfrm>
          <a:prstGeom prst="rect">
            <a:avLst/>
          </a:prstGeom>
        </p:spPr>
      </p:pic>
      <p:sp>
        <p:nvSpPr>
          <p:cNvPr id="2" name="TextBox 1">
            <a:extLst>
              <a:ext uri="{FF2B5EF4-FFF2-40B4-BE49-F238E27FC236}">
                <a16:creationId xmlns:a16="http://schemas.microsoft.com/office/drawing/2014/main" id="{5C694118-BA6C-4A28-A7DA-30131718001C}"/>
              </a:ext>
            </a:extLst>
          </p:cNvPr>
          <p:cNvSpPr txBox="1"/>
          <p:nvPr/>
        </p:nvSpPr>
        <p:spPr>
          <a:xfrm>
            <a:off x="3663415" y="708485"/>
            <a:ext cx="3513315" cy="707886"/>
          </a:xfrm>
          <a:prstGeom prst="rect">
            <a:avLst/>
          </a:prstGeom>
          <a:noFill/>
        </p:spPr>
        <p:txBody>
          <a:bodyPr wrap="square" rtlCol="0">
            <a:spAutoFit/>
          </a:bodyPr>
          <a:lstStyle/>
          <a:p>
            <a:r>
              <a:rPr lang="en-US" sz="4000"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30091108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832" y="-10411"/>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315654" y="117978"/>
            <a:ext cx="7227794" cy="117965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298988" y="128952"/>
            <a:ext cx="7261126" cy="1077218"/>
          </a:xfrm>
          <a:prstGeom prst="rect">
            <a:avLst/>
          </a:prstGeom>
          <a:noFill/>
          <a:effectLst>
            <a:glow rad="228600">
              <a:schemeClr val="accent4">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hãy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thầm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cả</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biết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sao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nhà</a:t>
            </a:r>
            <a:r>
              <a:rPr lang="en-US" sz="3200" b="1" dirty="0">
                <a:solidFill>
                  <a:schemeClr val="bg1"/>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9" name="Picture 8">
            <a:hlinkClick r:id="rId4"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024" y="3228779"/>
            <a:ext cx="2373406" cy="2373406"/>
          </a:xfrm>
          <a:prstGeom prst="rect">
            <a:avLst/>
          </a:prstGeom>
        </p:spPr>
      </p:pic>
      <p:sp>
        <p:nvSpPr>
          <p:cNvPr id="3" name="Rectangle: Rounded Corners 2">
            <a:extLst>
              <a:ext uri="{FF2B5EF4-FFF2-40B4-BE49-F238E27FC236}">
                <a16:creationId xmlns:a16="http://schemas.microsoft.com/office/drawing/2014/main" id="{6B308452-A897-4A8F-9934-0A35D2B53D08}"/>
              </a:ext>
            </a:extLst>
          </p:cNvPr>
          <p:cNvSpPr/>
          <p:nvPr/>
        </p:nvSpPr>
        <p:spPr>
          <a:xfrm>
            <a:off x="107576" y="1426023"/>
            <a:ext cx="7301753" cy="3650242"/>
          </a:xfrm>
          <a:prstGeom prst="roundRect">
            <a:avLst/>
          </a:prstGeom>
          <a:solidFill>
            <a:srgbClr val="AAE1F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330009" y="1458991"/>
            <a:ext cx="7025532" cy="3647152"/>
          </a:xfrm>
          <a:prstGeom prst="rect">
            <a:avLst/>
          </a:prstGeom>
          <a:noFill/>
          <a:ln w="9525">
            <a:noFill/>
            <a:miter lim="800000"/>
            <a:headEnd/>
            <a:tailEnd/>
          </a:ln>
          <a:effectLst/>
        </p:spPr>
        <p:txBody>
          <a:bodyPr wrap="square">
            <a:spAutoFit/>
          </a:bodyPr>
          <a:lstStyle/>
          <a:p>
            <a:pPr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Tác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giả</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yêu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truyện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cổ</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nước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vì</a:t>
            </a:r>
            <a:r>
              <a:rPr lang="en-US" sz="2400" b="1" dirty="0">
                <a:solidFill>
                  <a:srgbClr val="C00000"/>
                </a:solidFill>
                <a:latin typeface="Times New Roman" panose="02020603050405020304" pitchFamily="18" charset="0"/>
                <a:cs typeface="Times New Roman" panose="02020603050405020304" pitchFamily="18" charset="0"/>
              </a:rPr>
              <a:t>:</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p>
          <a:p>
            <a:pPr algn="just" fontAlgn="base">
              <a:spcBef>
                <a:spcPts val="600"/>
              </a:spcBef>
              <a:spcAft>
                <a:spcPct val="0"/>
              </a:spcAft>
              <a:defRPr/>
            </a:pP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hiền</a:t>
            </a:r>
            <a:r>
              <a:rPr lang="vi-VN" sz="2400" b="1" dirty="0">
                <a:latin typeface="Times New Roman" panose="02020603050405020304" pitchFamily="18" charset="0"/>
                <a:cs typeface="Times New Roman" panose="02020603050405020304" pitchFamily="18" charset="0"/>
              </a:rPr>
              <a:t> gặp lành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852812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832" y="-10411"/>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315654" y="117978"/>
            <a:ext cx="7227794" cy="1387688"/>
          </a:xfrm>
          <a:prstGeom prst="rect">
            <a:avLst/>
          </a:prstGeom>
          <a:solidFill>
            <a:srgbClr val="AAE1F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1355998" y="283509"/>
            <a:ext cx="7187450" cy="954107"/>
          </a:xfrm>
          <a:prstGeom prst="rect">
            <a:avLst/>
          </a:prstGeom>
          <a:noFill/>
          <a:effectLst>
            <a:glow rad="228600">
              <a:schemeClr val="accent4">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thầm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4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nhớ</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cổ</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pic>
        <p:nvPicPr>
          <p:cNvPr id="9" name="Picture 8">
            <a:hlinkClick r:id="rId4" action="ppaction://hlinksldjump"/>
            <a:extLst>
              <a:ext uri="{FF2B5EF4-FFF2-40B4-BE49-F238E27FC236}">
                <a16:creationId xmlns:a16="http://schemas.microsoft.com/office/drawing/2014/main" id="{E8F2D485-E18E-4C3B-ABC0-7B43AAF5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024" y="3228779"/>
            <a:ext cx="2373406" cy="2373406"/>
          </a:xfrm>
          <a:prstGeom prst="rect">
            <a:avLst/>
          </a:prstGeom>
        </p:spPr>
      </p:pic>
      <p:sp>
        <p:nvSpPr>
          <p:cNvPr id="3" name="Rectangle: Rounded Corners 2">
            <a:extLst>
              <a:ext uri="{FF2B5EF4-FFF2-40B4-BE49-F238E27FC236}">
                <a16:creationId xmlns:a16="http://schemas.microsoft.com/office/drawing/2014/main" id="{6B308452-A897-4A8F-9934-0A35D2B53D08}"/>
              </a:ext>
            </a:extLst>
          </p:cNvPr>
          <p:cNvSpPr/>
          <p:nvPr/>
        </p:nvSpPr>
        <p:spPr>
          <a:xfrm>
            <a:off x="238684" y="2016714"/>
            <a:ext cx="7301753" cy="2802218"/>
          </a:xfrm>
          <a:prstGeom prst="roundRect">
            <a:avLst/>
          </a:prstGeom>
          <a:solidFill>
            <a:srgbClr val="FED6D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Box 16">
            <a:extLst>
              <a:ext uri="{FF2B5EF4-FFF2-40B4-BE49-F238E27FC236}">
                <a16:creationId xmlns:a16="http://schemas.microsoft.com/office/drawing/2014/main" id="{60711219-452E-4763-8046-B019E5D9C255}"/>
              </a:ext>
            </a:extLst>
          </p:cNvPr>
          <p:cNvSpPr txBox="1">
            <a:spLocks noChangeArrowheads="1"/>
          </p:cNvSpPr>
          <p:nvPr/>
        </p:nvSpPr>
        <p:spPr bwMode="auto">
          <a:xfrm>
            <a:off x="369792" y="2016714"/>
            <a:ext cx="7039535" cy="31547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thơ</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gợi</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cho</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nhớ</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đến</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hai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truyện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cổ</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sau</a:t>
            </a:r>
            <a:r>
              <a:rPr lang="en-US" sz="4000" b="1" dirty="0">
                <a:solidFill>
                  <a:srgbClr val="C0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Đẽo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cày</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Tree>
    <p:extLst>
      <p:ext uri="{BB962C8B-B14F-4D97-AF65-F5344CB8AC3E}">
        <p14:creationId xmlns:p14="http://schemas.microsoft.com/office/powerpoint/2010/main" val="2000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
                                        <p:tgtEl>
                                          <p:spTgt spid="11"/>
                                        </p:tgtEl>
                                      </p:cBhvr>
                                    </p:animEffect>
                                    <p:anim calcmode="lin" valueType="num">
                                      <p:cBhvr>
                                        <p:cTn id="15" dur="400" fill="hold"/>
                                        <p:tgtEl>
                                          <p:spTgt spid="11"/>
                                        </p:tgtEl>
                                        <p:attrNameLst>
                                          <p:attrName>ppt_x</p:attrName>
                                        </p:attrNameLst>
                                      </p:cBhvr>
                                      <p:tavLst>
                                        <p:tav tm="0">
                                          <p:val>
                                            <p:strVal val="#ppt_x"/>
                                          </p:val>
                                        </p:tav>
                                        <p:tav tm="100000">
                                          <p:val>
                                            <p:strVal val="#ppt_x"/>
                                          </p:val>
                                        </p:tav>
                                      </p:tavLst>
                                    </p:anim>
                                    <p:anim calcmode="lin" valueType="num">
                                      <p:cBhvr>
                                        <p:cTn id="16" dur="400" fill="hold"/>
                                        <p:tgtEl>
                                          <p:spTgt spid="1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210115D1-FF16-452D-A45B-AFAEBD7F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1" y="1162421"/>
            <a:ext cx="3616657" cy="3945567"/>
          </a:xfrm>
          <a:prstGeom prst="rect">
            <a:avLst/>
          </a:prstGeom>
        </p:spPr>
      </p:pic>
      <p:pic>
        <p:nvPicPr>
          <p:cNvPr id="4" name="图片 23">
            <a:extLst>
              <a:ext uri="{FF2B5EF4-FFF2-40B4-BE49-F238E27FC236}">
                <a16:creationId xmlns:a16="http://schemas.microsoft.com/office/drawing/2014/main" id="{ADDD9F76-92DD-4828-A3F3-3BEF993D2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303" y="-608515"/>
            <a:ext cx="4358818" cy="1872679"/>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3097271" y="402519"/>
            <a:ext cx="3371850" cy="707886"/>
          </a:xfrm>
          <a:prstGeom prst="rect">
            <a:avLst/>
          </a:prstGeom>
          <a:noFill/>
        </p:spPr>
        <p:txBody>
          <a:bodyPr wrap="square" rtlCol="0">
            <a:spAutoFit/>
          </a:bodyPr>
          <a:lstStyle/>
          <a:p>
            <a:pPr>
              <a:defRPr/>
            </a:pPr>
            <a:r>
              <a:rPr lang="en-US" sz="4000" b="1" dirty="0" err="1">
                <a:solidFill>
                  <a:srgbClr val="FF0000"/>
                </a:solidFill>
                <a:latin typeface="HP001 4 hàng" panose="020B0603050302020204" pitchFamily="34" charset="0"/>
              </a:rPr>
              <a:t>Tấm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Cám</a:t>
            </a:r>
            <a:endParaRPr lang="en-US" sz="4000" b="1" dirty="0">
              <a:solidFill>
                <a:srgbClr val="FF0000"/>
              </a:solidFill>
              <a:latin typeface="HP001 4 hàng" panose="020B0603050302020204" pitchFamily="34" charset="0"/>
            </a:endParaRPr>
          </a:p>
        </p:txBody>
      </p:sp>
      <p:sp>
        <p:nvSpPr>
          <p:cNvPr id="6" name="Rectangle 5">
            <a:extLst>
              <a:ext uri="{FF2B5EF4-FFF2-40B4-BE49-F238E27FC236}">
                <a16:creationId xmlns:a16="http://schemas.microsoft.com/office/drawing/2014/main" id="{60FAC325-8AAE-4EED-9F53-72A630B49D4F}"/>
              </a:ext>
            </a:extLst>
          </p:cNvPr>
          <p:cNvSpPr/>
          <p:nvPr/>
        </p:nvSpPr>
        <p:spPr>
          <a:xfrm>
            <a:off x="5063367" y="1165410"/>
            <a:ext cx="3251964" cy="3945567"/>
          </a:xfrm>
          <a:prstGeom prst="rect">
            <a:avLst/>
          </a:prstGeom>
          <a:solidFill>
            <a:schemeClr val="accent5">
              <a:lumMod val="20000"/>
              <a:lumOff val="80000"/>
            </a:schemeClr>
          </a:solidFill>
          <a:ln w="12700" cap="flat" cmpd="sng" algn="ctr">
            <a:solidFill>
              <a:srgbClr val="5B9BD5">
                <a:shade val="50000"/>
              </a:srgbClr>
            </a:solidFill>
            <a:prstDash val="solid"/>
            <a:miter lim="800000"/>
          </a:ln>
          <a:effectLst/>
        </p:spPr>
        <p:txBody>
          <a:bodyPr rtlCol="0" anchor="ctr"/>
          <a:lstStyle/>
          <a:p>
            <a:pPr marL="0" marR="0" lvl="0" indent="0" defTabSz="68561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effectLst/>
                <a:uLnTx/>
                <a:uFillTx/>
                <a:latin typeface="+mj-lt"/>
                <a:ea typeface="+mn-ea"/>
                <a:cs typeface="Calibri" panose="020F0502020204030204" pitchFamily="34" charset="0"/>
              </a:rPr>
              <a:t>Câu chuyện muốn khuyên chúng ta sống phải chăm làm, ăn ở nhân hậu, hiền lành.</a:t>
            </a:r>
            <a:endParaRPr kumimoji="0" lang="en-NZ" sz="3600" b="1" i="0" u="none" strike="noStrike" kern="0" cap="none" spc="0" normalizeH="0" baseline="0" noProof="0" dirty="0">
              <a:ln>
                <a:noFill/>
              </a:ln>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365644898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ADDD9F76-92DD-4828-A3F3-3BEF993D2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5377" y="-588043"/>
            <a:ext cx="6175603" cy="1872679"/>
          </a:xfrm>
          <a:prstGeom prst="rect">
            <a:avLst/>
          </a:prstGeom>
        </p:spPr>
      </p:pic>
      <p:sp>
        <p:nvSpPr>
          <p:cNvPr id="5" name="TextBox 4">
            <a:extLst>
              <a:ext uri="{FF2B5EF4-FFF2-40B4-BE49-F238E27FC236}">
                <a16:creationId xmlns:a16="http://schemas.microsoft.com/office/drawing/2014/main" id="{CE78ACB6-0AE6-43C3-9766-636782A7E4A0}"/>
              </a:ext>
            </a:extLst>
          </p:cNvPr>
          <p:cNvSpPr txBox="1"/>
          <p:nvPr/>
        </p:nvSpPr>
        <p:spPr>
          <a:xfrm>
            <a:off x="2906201" y="416167"/>
            <a:ext cx="4373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HP001 4 hàng" panose="020B0603050302020204" pitchFamily="34" charset="0"/>
              </a:rPr>
              <a:t>Đẽo</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cày</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giữa</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đường</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
        <p:nvSpPr>
          <p:cNvPr id="6" name="Rectangle 5">
            <a:extLst>
              <a:ext uri="{FF2B5EF4-FFF2-40B4-BE49-F238E27FC236}">
                <a16:creationId xmlns:a16="http://schemas.microsoft.com/office/drawing/2014/main" id="{60FAC325-8AAE-4EED-9F53-72A630B49D4F}"/>
              </a:ext>
            </a:extLst>
          </p:cNvPr>
          <p:cNvSpPr/>
          <p:nvPr/>
        </p:nvSpPr>
        <p:spPr>
          <a:xfrm>
            <a:off x="4333203" y="1178278"/>
            <a:ext cx="3923686" cy="2752278"/>
          </a:xfrm>
          <a:prstGeom prst="rect">
            <a:avLst/>
          </a:prstGeom>
          <a:solidFill>
            <a:srgbClr val="AAE1F6"/>
          </a:solidFill>
          <a:ln w="12700" cap="flat" cmpd="sng" algn="ctr">
            <a:solidFill>
              <a:srgbClr val="5B9BD5">
                <a:shade val="50000"/>
              </a:srgbClr>
            </a:solidFill>
            <a:prstDash val="solid"/>
            <a:miter lim="800000"/>
          </a:ln>
          <a:effectLst/>
        </p:spPr>
        <p:txBody>
          <a:bodyPr rtlCol="0" anchor="ctr"/>
          <a:lstStyle/>
          <a:p>
            <a:pPr marL="0" marR="0" lvl="0" indent="0" algn="just" defTabSz="685617"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Đẽo cày giữa đường khuyên chúng ta cần phải tự tin, có chính kiến khi làm bất cứ việc gì.</a:t>
            </a:r>
            <a:endParaRPr kumimoji="0" lang="en-NZ"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Hình ảnh 1">
            <a:extLst>
              <a:ext uri="{FF2B5EF4-FFF2-40B4-BE49-F238E27FC236}">
                <a16:creationId xmlns:a16="http://schemas.microsoft.com/office/drawing/2014/main" id="{FB80B5B5-CEF9-46CE-A95C-D0E782D8A3BA}"/>
              </a:ext>
            </a:extLst>
          </p:cNvPr>
          <p:cNvPicPr>
            <a:picLocks noChangeAspect="1"/>
          </p:cNvPicPr>
          <p:nvPr/>
        </p:nvPicPr>
        <p:blipFill rotWithShape="1">
          <a:blip r:embed="rId3">
            <a:extLst>
              <a:ext uri="{28A0092B-C50C-407E-A947-70E740481C1C}">
                <a14:useLocalDpi xmlns:a14="http://schemas.microsoft.com/office/drawing/2010/main" val="0"/>
              </a:ext>
            </a:extLst>
          </a:blip>
          <a:srcRect t="4792"/>
          <a:stretch/>
        </p:blipFill>
        <p:spPr>
          <a:xfrm>
            <a:off x="1260460" y="1000942"/>
            <a:ext cx="2879962" cy="3967610"/>
          </a:xfrm>
          <a:prstGeom prst="rect">
            <a:avLst/>
          </a:prstGeom>
        </p:spPr>
      </p:pic>
      <p:pic>
        <p:nvPicPr>
          <p:cNvPr id="8" name="Picture 7">
            <a:hlinkClick r:id="rId4" action="ppaction://hlinksldjump"/>
            <a:extLst>
              <a:ext uri="{FF2B5EF4-FFF2-40B4-BE49-F238E27FC236}">
                <a16:creationId xmlns:a16="http://schemas.microsoft.com/office/drawing/2014/main" id="{99136B58-5BB5-4BCB-951D-8F80F0C70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742159"/>
            <a:ext cx="1759306" cy="1759306"/>
          </a:xfrm>
          <a:prstGeom prst="rect">
            <a:avLst/>
          </a:prstGeom>
        </p:spPr>
      </p:pic>
    </p:spTree>
    <p:extLst>
      <p:ext uri="{BB962C8B-B14F-4D97-AF65-F5344CB8AC3E}">
        <p14:creationId xmlns:p14="http://schemas.microsoft.com/office/powerpoint/2010/main" val="345782644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9C186DD7-ABEE-4B76-B477-56766AB1F4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95" r="100000">
                        <a14:foregroundMark x1="55508" y1="59898" x2="50424" y2="82995"/>
                        <a14:foregroundMark x1="25424" y1="58376" x2="81780" y2="62183"/>
                        <a14:foregroundMark x1="20339" y1="93401" x2="81356" y2="88832"/>
                        <a14:foregroundMark x1="26695" y1="70305" x2="66525" y2="70051"/>
                        <a14:foregroundMark x1="43220" y1="37056" x2="43220" y2="35533"/>
                        <a14:foregroundMark x1="61017" y1="37563" x2="60169" y2="35787"/>
                        <a14:foregroundMark x1="7627" y1="89086" x2="28814" y2="87056"/>
                      </a14:backgroundRemoval>
                    </a14:imgEffect>
                  </a14:imgLayer>
                </a14:imgProps>
              </a:ext>
              <a:ext uri="{28A0092B-C50C-407E-A947-70E740481C1C}">
                <a14:useLocalDpi xmlns:a14="http://schemas.microsoft.com/office/drawing/2010/main" val="0"/>
              </a:ext>
            </a:extLst>
          </a:blip>
          <a:stretch>
            <a:fillRect/>
          </a:stretch>
        </p:blipFill>
        <p:spPr>
          <a:xfrm>
            <a:off x="7899591" y="3091313"/>
            <a:ext cx="1196283" cy="1997185"/>
          </a:xfrm>
          <a:prstGeom prst="rect">
            <a:avLst/>
          </a:prstGeom>
        </p:spPr>
      </p:pic>
      <p:pic>
        <p:nvPicPr>
          <p:cNvPr id="5" name="Picture 4">
            <a:extLst>
              <a:ext uri="{FF2B5EF4-FFF2-40B4-BE49-F238E27FC236}">
                <a16:creationId xmlns:a16="http://schemas.microsoft.com/office/drawing/2014/main" id="{EDE30B2E-9F1E-42EE-B00E-5859662C7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86" y="1116832"/>
            <a:ext cx="2700553" cy="4258371"/>
          </a:xfrm>
          <a:prstGeom prst="rect">
            <a:avLst/>
          </a:prstGeom>
        </p:spPr>
      </p:pic>
      <p:sp>
        <p:nvSpPr>
          <p:cNvPr id="7" name="Speech Bubble: Oval 6">
            <a:extLst>
              <a:ext uri="{FF2B5EF4-FFF2-40B4-BE49-F238E27FC236}">
                <a16:creationId xmlns:a16="http://schemas.microsoft.com/office/drawing/2014/main" id="{C7B00A62-3BC7-4766-8BBE-02FF83C697A7}"/>
              </a:ext>
            </a:extLst>
          </p:cNvPr>
          <p:cNvSpPr/>
          <p:nvPr/>
        </p:nvSpPr>
        <p:spPr>
          <a:xfrm>
            <a:off x="0" y="55002"/>
            <a:ext cx="9144000" cy="1258211"/>
          </a:xfrm>
          <a:prstGeom prst="wedgeEllipseCallout">
            <a:avLst>
              <a:gd name="adj1" fmla="val -40725"/>
              <a:gd name="adj2" fmla="val 120298"/>
            </a:avLst>
          </a:prstGeom>
          <a:solidFill>
            <a:srgbClr val="AAE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lòng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hậu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 ta.</a:t>
            </a:r>
          </a:p>
        </p:txBody>
      </p:sp>
      <p:pic>
        <p:nvPicPr>
          <p:cNvPr id="8" name="Picture 17" descr="Cau hoi">
            <a:extLst>
              <a:ext uri="{FF2B5EF4-FFF2-40B4-BE49-F238E27FC236}">
                <a16:creationId xmlns:a16="http://schemas.microsoft.com/office/drawing/2014/main" id="{E256A63D-3CE3-4146-B1DD-BFB589221A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01975" y="224255"/>
            <a:ext cx="107138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peech Bubble: Rectangle 8">
            <a:extLst>
              <a:ext uri="{FF2B5EF4-FFF2-40B4-BE49-F238E27FC236}">
                <a16:creationId xmlns:a16="http://schemas.microsoft.com/office/drawing/2014/main" id="{B72F4D54-856E-4B45-BCF3-74ED36201C1F}"/>
              </a:ext>
            </a:extLst>
          </p:cNvPr>
          <p:cNvSpPr/>
          <p:nvPr/>
        </p:nvSpPr>
        <p:spPr>
          <a:xfrm>
            <a:off x="1698173" y="2310063"/>
            <a:ext cx="5439418" cy="2378815"/>
          </a:xfrm>
          <a:prstGeom prst="wedgeRectCallout">
            <a:avLst>
              <a:gd name="adj1" fmla="val 66437"/>
              <a:gd name="adj2" fmla="val 1687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dirty="0" err="1">
                <a:solidFill>
                  <a:schemeClr val="tx1"/>
                </a:solidFill>
                <a:latin typeface="Times New Roman" panose="02020603050405020304" pitchFamily="18" charset="0"/>
                <a:cs typeface="Times New Roman" panose="02020603050405020304" pitchFamily="18" charset="0"/>
              </a:rPr>
              <a:t>Những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truyện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cổ</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khác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thể</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hiện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lòng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nhân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hậu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của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người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Việt</a:t>
            </a:r>
            <a:r>
              <a:rPr lang="en-US" sz="3200" b="1" i="1" dirty="0">
                <a:solidFill>
                  <a:schemeClr val="tx1"/>
                </a:solidFill>
                <a:latin typeface="Times New Roman" panose="02020603050405020304" pitchFamily="18" charset="0"/>
                <a:cs typeface="Times New Roman" panose="02020603050405020304" pitchFamily="18" charset="0"/>
              </a:rPr>
              <a:t> Nam ta </a:t>
            </a:r>
            <a:r>
              <a:rPr lang="en-US" sz="3200" b="1" i="1" dirty="0" err="1">
                <a:solidFill>
                  <a:schemeClr val="tx1"/>
                </a:solidFill>
                <a:latin typeface="Times New Roman" panose="02020603050405020304" pitchFamily="18" charset="0"/>
                <a:cs typeface="Times New Roman" panose="02020603050405020304" pitchFamily="18" charset="0"/>
              </a:rPr>
              <a:t>là</a:t>
            </a:r>
            <a:r>
              <a:rPr lang="en-US" sz="3200" b="1" i="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Thạch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hồ</a:t>
            </a:r>
            <a:r>
              <a:rPr lang="en-US" sz="3200" b="1" dirty="0">
                <a:solidFill>
                  <a:schemeClr val="tx1"/>
                </a:solidFill>
                <a:latin typeface="Times New Roman" panose="02020603050405020304" pitchFamily="18" charset="0"/>
                <a:cs typeface="Times New Roman" panose="02020603050405020304" pitchFamily="18" charset="0"/>
              </a:rPr>
              <a:t> Ba </a:t>
            </a:r>
            <a:r>
              <a:rPr lang="en-US" sz="3200" b="1" dirty="0" err="1">
                <a:solidFill>
                  <a:schemeClr val="tx1"/>
                </a:solidFill>
                <a:latin typeface="Times New Roman" panose="02020603050405020304" pitchFamily="18" charset="0"/>
                <a:cs typeface="Times New Roman" panose="02020603050405020304" pitchFamily="18" charset="0"/>
              </a:rPr>
              <a:t>Bể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Sọ</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Dừa, Sự tích Cây khế, ...</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058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4" y="0"/>
            <a:ext cx="9140693" cy="5143500"/>
          </a:xfrm>
          <a:prstGeom prst="rect">
            <a:avLst/>
          </a:prstGeom>
          <a:solidFill>
            <a:srgbClr val="1C7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sp>
        <p:nvSpPr>
          <p:cNvPr id="28"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26" y="360045"/>
            <a:ext cx="2580981"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7" name="Hình ảnh 6" descr="Ảnh có chứa văn bản, mẫu họa&#10;&#10;Mô tả được tạo tự động">
            <a:extLst>
              <a:ext uri="{FF2B5EF4-FFF2-40B4-BE49-F238E27FC236}">
                <a16:creationId xmlns:a16="http://schemas.microsoft.com/office/drawing/2014/main" id="{80D502BE-25B4-4588-8806-BED71456D3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47" y="681000"/>
            <a:ext cx="2340761" cy="1223047"/>
          </a:xfrm>
          <a:prstGeom prst="rect">
            <a:avLst/>
          </a:prstGeom>
        </p:spPr>
      </p:pic>
      <p:sp>
        <p:nvSpPr>
          <p:cNvPr id="29" name="Rectangle 2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26" y="2702753"/>
            <a:ext cx="2580981"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9" name="Hình ảnh 8">
            <a:extLst>
              <a:ext uri="{FF2B5EF4-FFF2-40B4-BE49-F238E27FC236}">
                <a16:creationId xmlns:a16="http://schemas.microsoft.com/office/drawing/2014/main" id="{0F1005D5-7D18-4AB7-858B-AF254432D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3" y="2811145"/>
            <a:ext cx="1982591" cy="1853723"/>
          </a:xfrm>
          <a:prstGeom prst="rect">
            <a:avLst/>
          </a:prstGeom>
        </p:spPr>
      </p:pic>
      <p:sp>
        <p:nvSpPr>
          <p:cNvPr id="30"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720" y="365317"/>
            <a:ext cx="2690155" cy="4423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13" name="Hình ảnh 12">
            <a:extLst>
              <a:ext uri="{FF2B5EF4-FFF2-40B4-BE49-F238E27FC236}">
                <a16:creationId xmlns:a16="http://schemas.microsoft.com/office/drawing/2014/main" id="{8EB19236-0B75-4202-BD1B-355234559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722" y="841225"/>
            <a:ext cx="2438795" cy="3471594"/>
          </a:xfrm>
          <a:prstGeom prst="rect">
            <a:avLst/>
          </a:prstGeom>
        </p:spPr>
      </p:pic>
      <p:sp>
        <p:nvSpPr>
          <p:cNvPr id="31"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090" y="365317"/>
            <a:ext cx="2690158" cy="4423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7"/>
            <a:endParaRPr lang="en-US" sz="1350">
              <a:solidFill>
                <a:srgbClr val="FFFFFF"/>
              </a:solidFill>
              <a:latin typeface="Calibri"/>
            </a:endParaRPr>
          </a:p>
        </p:txBody>
      </p:sp>
      <p:pic>
        <p:nvPicPr>
          <p:cNvPr id="11" name="Hình ảnh 10">
            <a:extLst>
              <a:ext uri="{FF2B5EF4-FFF2-40B4-BE49-F238E27FC236}">
                <a16:creationId xmlns:a16="http://schemas.microsoft.com/office/drawing/2014/main" id="{BA5A56F9-6DEC-480B-A28C-8FC48C28F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537" y="859561"/>
            <a:ext cx="2438795" cy="3434922"/>
          </a:xfrm>
          <a:prstGeom prst="rect">
            <a:avLst/>
          </a:prstGeom>
        </p:spPr>
      </p:pic>
    </p:spTree>
    <p:extLst>
      <p:ext uri="{BB962C8B-B14F-4D97-AF65-F5344CB8AC3E}">
        <p14:creationId xmlns:p14="http://schemas.microsoft.com/office/powerpoint/2010/main" val="2132223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819D1048-5E7F-4A6C-A1F1-AD7A685036E6}"/>
              </a:ext>
            </a:extLst>
          </p:cNvPr>
          <p:cNvSpPr>
            <a:spLocks noGrp="1"/>
          </p:cNvSpPr>
          <p:nvPr>
            <p:ph idx="1"/>
          </p:nvPr>
        </p:nvSpPr>
        <p:spPr>
          <a:xfrm>
            <a:off x="275384" y="1080691"/>
            <a:ext cx="8787860" cy="3322289"/>
          </a:xfrm>
        </p:spPr>
        <p:txBody>
          <a:bodyPr>
            <a:normAutofit fontScale="25000" lnSpcReduction="20000"/>
          </a:bodyPr>
          <a:lstStyle/>
          <a:p>
            <a:pPr marL="0" indent="0" algn="just">
              <a:buNone/>
            </a:pPr>
            <a:r>
              <a:rPr lang="en-US" sz="10497" b="1" dirty="0">
                <a:latin typeface="Times New Roman" panose="02020603050405020304" pitchFamily="18" charset="0"/>
                <a:cs typeface="Times New Roman" panose="02020603050405020304" pitchFamily="18" charset="0"/>
              </a:rPr>
              <a:t>a</a:t>
            </a:r>
            <a:r>
              <a:rPr lang="vi-VN" sz="10497" b="1" dirty="0">
                <a:latin typeface="Times New Roman" panose="02020603050405020304" pitchFamily="18" charset="0"/>
                <a:cs typeface="Times New Roman" panose="02020603050405020304" pitchFamily="18" charset="0"/>
              </a:rPr>
              <a:t>. Nhắc nhở con cháu phải biết ơn cha ông đời trước.</a:t>
            </a:r>
          </a:p>
          <a:p>
            <a:pPr marL="0" indent="0" algn="just">
              <a:buNone/>
            </a:pPr>
            <a:endParaRPr lang="en-US"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b.</a:t>
            </a:r>
            <a:r>
              <a:rPr lang="vi-VN" sz="10497" b="1" dirty="0">
                <a:latin typeface="Times New Roman" panose="02020603050405020304" pitchFamily="18" charset="0"/>
                <a:cs typeface="Times New Roman" panose="02020603050405020304" pitchFamily="18" charset="0"/>
              </a:rPr>
              <a:t> Tác giả nghe thấy tiếng nói của cha ông qua truyện cổ.</a:t>
            </a:r>
          </a:p>
          <a:p>
            <a:pPr marL="0" indent="0" algn="just">
              <a:buNone/>
            </a:pPr>
            <a:endParaRPr lang="en-US"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c. </a:t>
            </a:r>
            <a:r>
              <a:rPr lang="vi-VN" sz="10497" b="1" dirty="0">
                <a:latin typeface="Times New Roman" panose="02020603050405020304" pitchFamily="18" charset="0"/>
                <a:cs typeface="Times New Roman" panose="02020603050405020304" pitchFamily="18" charset="0"/>
              </a:rPr>
              <a:t>Các bạn thiếu nhi rất yêu thích các câu chuyện cổ.</a:t>
            </a:r>
          </a:p>
          <a:p>
            <a:pPr marL="0" indent="0" algn="just">
              <a:buNone/>
            </a:pPr>
            <a:endParaRPr lang="vi-VN" sz="10497" b="1" dirty="0">
              <a:latin typeface="Times New Roman" panose="02020603050405020304" pitchFamily="18" charset="0"/>
              <a:cs typeface="Times New Roman" panose="02020603050405020304" pitchFamily="18" charset="0"/>
            </a:endParaRPr>
          </a:p>
          <a:p>
            <a:pPr marL="0" indent="0" algn="just">
              <a:buNone/>
            </a:pPr>
            <a:r>
              <a:rPr lang="en-US" sz="10497" b="1" dirty="0">
                <a:latin typeface="Times New Roman" panose="02020603050405020304" pitchFamily="18" charset="0"/>
                <a:cs typeface="Times New Roman" panose="02020603050405020304" pitchFamily="18" charset="0"/>
              </a:rPr>
              <a:t>d. </a:t>
            </a:r>
            <a:r>
              <a:rPr lang="vi-VN" sz="10497" b="1" dirty="0">
                <a:latin typeface="Times New Roman" panose="02020603050405020304" pitchFamily="18" charset="0"/>
                <a:cs typeface="Times New Roman" panose="02020603050405020304" pitchFamily="18" charset="0"/>
              </a:rPr>
              <a:t>Truyện cổ là lời dạy của cha ông đối với đời sau. Qua những câu chuyện cổ, cha ông dạy con cháu cần sống nhân hậu, độ lượng, công bằng, chăm chỉ, …</a:t>
            </a:r>
            <a:endParaRPr lang="en-US" dirty="0">
              <a:latin typeface="Times New Roman" panose="02020603050405020304" pitchFamily="18" charset="0"/>
              <a:cs typeface="Times New Roman" panose="02020603050405020304" pitchFamily="18" charset="0"/>
            </a:endParaRPr>
          </a:p>
        </p:txBody>
      </p:sp>
      <p:sp>
        <p:nvSpPr>
          <p:cNvPr id="9" name="Lưu Đồ: Thay đổi Tiến Trình 8">
            <a:extLst>
              <a:ext uri="{FF2B5EF4-FFF2-40B4-BE49-F238E27FC236}">
                <a16:creationId xmlns:a16="http://schemas.microsoft.com/office/drawing/2014/main" id="{F61149DF-82C0-462A-A58C-3A66B2004CEE}"/>
              </a:ext>
            </a:extLst>
          </p:cNvPr>
          <p:cNvSpPr/>
          <p:nvPr/>
        </p:nvSpPr>
        <p:spPr>
          <a:xfrm>
            <a:off x="1540042" y="1"/>
            <a:ext cx="6091417" cy="1003776"/>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17"/>
            <a:r>
              <a:rPr lang="en-US" sz="3200" b="1" dirty="0" err="1">
                <a:solidFill>
                  <a:srgbClr val="FF0000"/>
                </a:solidFill>
                <a:latin typeface="Times New Roman" panose="02020603050405020304" pitchFamily="18" charset="0"/>
                <a:cs typeface="Arial" panose="020B0604020202020204" pitchFamily="34" charset="0"/>
              </a:rPr>
              <a:t>Em</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hiểu</a:t>
            </a:r>
            <a:r>
              <a:rPr lang="en-US" sz="3200" b="1" dirty="0">
                <a:solidFill>
                  <a:srgbClr val="FF0000"/>
                </a:solidFill>
                <a:latin typeface="Times New Roman" panose="02020603050405020304" pitchFamily="18" charset="0"/>
                <a:cs typeface="Arial" panose="020B0604020202020204" pitchFamily="34" charset="0"/>
              </a:rPr>
              <a:t> ý </a:t>
            </a:r>
            <a:r>
              <a:rPr lang="en-US" sz="3200" b="1" dirty="0" err="1">
                <a:solidFill>
                  <a:srgbClr val="FF0000"/>
                </a:solidFill>
                <a:latin typeface="Times New Roman" panose="02020603050405020304" pitchFamily="18" charset="0"/>
                <a:cs typeface="Arial" panose="020B0604020202020204" pitchFamily="34" charset="0"/>
              </a:rPr>
              <a:t>hai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dòng</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thơ</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cuối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bài</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như</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thế</a:t>
            </a:r>
            <a:r>
              <a:rPr lang="en-US" sz="3200" b="1" dirty="0">
                <a:solidFill>
                  <a:srgbClr val="FF0000"/>
                </a:solidFill>
                <a:latin typeface="Times New Roman" panose="02020603050405020304" pitchFamily="18" charset="0"/>
                <a:cs typeface="Arial" panose="020B0604020202020204" pitchFamily="34" charset="0"/>
              </a:rPr>
              <a:t> </a:t>
            </a:r>
            <a:r>
              <a:rPr lang="en-US" sz="3200" b="1" dirty="0" err="1">
                <a:solidFill>
                  <a:srgbClr val="FF0000"/>
                </a:solidFill>
                <a:latin typeface="Times New Roman" panose="02020603050405020304" pitchFamily="18" charset="0"/>
                <a:cs typeface="Arial" panose="020B0604020202020204" pitchFamily="34" charset="0"/>
              </a:rPr>
              <a:t>nào</a:t>
            </a:r>
            <a:r>
              <a:rPr lang="en-US" sz="3200" b="1" dirty="0">
                <a:solidFill>
                  <a:srgbClr val="FF0000"/>
                </a:solidFill>
                <a:latin typeface="Times New Roman" panose="02020603050405020304" pitchFamily="18" charset="0"/>
                <a:cs typeface="Arial" panose="020B0604020202020204" pitchFamily="34" charset="0"/>
              </a:rPr>
              <a:t> ?</a:t>
            </a:r>
            <a:endParaRPr lang="en-US" sz="3200" b="1" dirty="0">
              <a:solidFill>
                <a:srgbClr val="FF0000"/>
              </a:solidFill>
              <a:latin typeface="Calibri"/>
            </a:endParaRPr>
          </a:p>
        </p:txBody>
      </p:sp>
      <p:sp>
        <p:nvSpPr>
          <p:cNvPr id="4" name="Oval 3">
            <a:extLst>
              <a:ext uri="{FF2B5EF4-FFF2-40B4-BE49-F238E27FC236}">
                <a16:creationId xmlns:a16="http://schemas.microsoft.com/office/drawing/2014/main" id="{4B5D07EB-7E3E-45C0-BFBF-9AFA80F09B94}"/>
              </a:ext>
            </a:extLst>
          </p:cNvPr>
          <p:cNvSpPr/>
          <p:nvPr/>
        </p:nvSpPr>
        <p:spPr>
          <a:xfrm>
            <a:off x="275384" y="3480179"/>
            <a:ext cx="386532" cy="3753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7453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7" y="-98474"/>
            <a:ext cx="9530081" cy="535503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946" y="-191868"/>
            <a:ext cx="1322580" cy="1322580"/>
          </a:xfrm>
          <a:prstGeom prst="rect">
            <a:avLst/>
          </a:prstGeom>
        </p:spPr>
      </p:pic>
      <p:pic>
        <p:nvPicPr>
          <p:cNvPr id="26" name="图片 25">
            <a:extLst>
              <a:ext uri="{FF2B5EF4-FFF2-40B4-BE49-F238E27FC236}">
                <a16:creationId xmlns:a16="http://schemas.microsoft.com/office/drawing/2014/main" id="{289F601B-43A3-4645-8A3A-F574C1C4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1311" y="-483487"/>
            <a:ext cx="4257861" cy="5143500"/>
          </a:xfrm>
          <a:prstGeom prst="rect">
            <a:avLst/>
          </a:prstGeom>
        </p:spPr>
      </p:pic>
      <p:pic>
        <p:nvPicPr>
          <p:cNvPr id="18" name="图片 23">
            <a:extLst>
              <a:ext uri="{FF2B5EF4-FFF2-40B4-BE49-F238E27FC236}">
                <a16:creationId xmlns:a16="http://schemas.microsoft.com/office/drawing/2014/main" id="{8AC50A97-1382-490B-B643-749A3CB0E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1946" y="-512018"/>
            <a:ext cx="5386642" cy="2275504"/>
          </a:xfrm>
          <a:prstGeom prst="rect">
            <a:avLst/>
          </a:prstGeom>
        </p:spPr>
      </p:pic>
      <p:sp>
        <p:nvSpPr>
          <p:cNvPr id="3" name="Rectangle 2">
            <a:extLst>
              <a:ext uri="{FF2B5EF4-FFF2-40B4-BE49-F238E27FC236}">
                <a16:creationId xmlns:a16="http://schemas.microsoft.com/office/drawing/2014/main" id="{668DAA8A-B3E1-4BD9-BC08-3F2BC4924B3B}"/>
              </a:ext>
            </a:extLst>
          </p:cNvPr>
          <p:cNvSpPr/>
          <p:nvPr/>
        </p:nvSpPr>
        <p:spPr>
          <a:xfrm>
            <a:off x="1598135" y="1653339"/>
            <a:ext cx="7407522" cy="1292535"/>
          </a:xfrm>
          <a:prstGeom prst="rect">
            <a:avLst/>
          </a:prstGeom>
          <a:solidFill>
            <a:srgbClr val="FED6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Theo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truyện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DE62EA18-081B-415E-882B-3A84E4E735AA}"/>
              </a:ext>
            </a:extLst>
          </p:cNvPr>
          <p:cNvSpPr/>
          <p:nvPr/>
        </p:nvSpPr>
        <p:spPr>
          <a:xfrm>
            <a:off x="1516666" y="3151451"/>
            <a:ext cx="7470238" cy="1537093"/>
          </a:xfrm>
          <a:prstGeom prst="roundRect">
            <a:avLst/>
          </a:prstGeom>
          <a:solidFill>
            <a:srgbClr val="AAE1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en-US" sz="2800" b="1" dirty="0">
                <a:solidFill>
                  <a:prstClr val="black"/>
                </a:solidFill>
                <a:latin typeface="HP001 4 hàng" panose="020B0603050302020204" pitchFamily="34" charset="0"/>
                <a:cs typeface="Times New Roman" panose="02020603050405020304" pitchFamily="18" charset="0"/>
              </a:rPr>
              <a:t>Ca ngợi truyện cổ nư</a:t>
            </a:r>
            <a:r>
              <a:rPr lang="el-GR" altLang="en-US" sz="2800" b="1" dirty="0">
                <a:solidFill>
                  <a:prstClr val="black"/>
                </a:solidFill>
                <a:latin typeface="HP001 4 hàng" panose="020B0603050302020204" pitchFamily="34" charset="0"/>
                <a:cs typeface="Times New Roman" panose="02020603050405020304" pitchFamily="18" charset="0"/>
              </a:rPr>
              <a:t>ϐ</a:t>
            </a:r>
            <a:r>
              <a:rPr lang="vi-VN" altLang="en-US" sz="2800" b="1" dirty="0">
                <a:solidFill>
                  <a:prstClr val="black"/>
                </a:solidFill>
                <a:latin typeface="HP001 4 hàng" panose="020B0603050302020204" pitchFamily="34" charset="0"/>
                <a:cs typeface="Times New Roman" panose="02020603050405020304" pitchFamily="18" charset="0"/>
              </a:rPr>
              <a:t> ta vừa nhân hậu, thông minh vừa chứa đựng kinh nghiệm quý báu của cha ông.</a:t>
            </a:r>
            <a:endParaRPr kumimoji="0" lang="en-US" sz="2800" b="1" i="0" strike="noStrike" kern="1200" cap="none" spc="0" normalizeH="0" baseline="0" noProof="0" dirty="0">
              <a:ln>
                <a:noFill/>
              </a:ln>
              <a:solidFill>
                <a:prstClr val="black"/>
              </a:solidFill>
              <a:effectLst/>
              <a:uLnTx/>
              <a:uFillTx/>
              <a:latin typeface="HP001 4 hàng" panose="020B0603050302020204" pitchFamily="34" charset="0"/>
            </a:endParaRPr>
          </a:p>
        </p:txBody>
      </p:sp>
      <p:sp>
        <p:nvSpPr>
          <p:cNvPr id="9" name="TextBox 8">
            <a:extLst>
              <a:ext uri="{FF2B5EF4-FFF2-40B4-BE49-F238E27FC236}">
                <a16:creationId xmlns:a16="http://schemas.microsoft.com/office/drawing/2014/main" id="{3181D803-BD2E-4E12-836C-CC5A571F80AC}"/>
              </a:ext>
            </a:extLst>
          </p:cNvPr>
          <p:cNvSpPr txBox="1"/>
          <p:nvPr/>
        </p:nvSpPr>
        <p:spPr>
          <a:xfrm>
            <a:off x="3374000" y="825904"/>
            <a:ext cx="4219106" cy="523220"/>
          </a:xfrm>
          <a:prstGeom prst="rect">
            <a:avLst/>
          </a:prstGeom>
          <a:noFill/>
        </p:spPr>
        <p:txBody>
          <a:bodyPr wrap="square" rtlCol="0">
            <a:spAutoFit/>
          </a:bodyPr>
          <a:lstStyle/>
          <a:p>
            <a:r>
              <a:rPr lang="en-US" sz="2800" b="1" dirty="0" err="1">
                <a:solidFill>
                  <a:srgbClr val="0000FF"/>
                </a:solidFill>
                <a:latin typeface="HP001 4 hàng" panose="020B0603050302020204" pitchFamily="34" charset="0"/>
              </a:rPr>
              <a:t>Truyện</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cổ</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nước</a:t>
            </a:r>
            <a:r>
              <a:rPr lang="en-US" sz="2800" b="1" dirty="0">
                <a:solidFill>
                  <a:srgbClr val="0000FF"/>
                </a:solidFill>
                <a:latin typeface="HP001 4 hàng" panose="020B0603050302020204" pitchFamily="34" charset="0"/>
              </a:rPr>
              <a:t> </a:t>
            </a:r>
            <a:r>
              <a:rPr lang="en-US" sz="2800" b="1" dirty="0" err="1">
                <a:solidFill>
                  <a:srgbClr val="0000FF"/>
                </a:solidFill>
                <a:latin typeface="HP001 4 hàng" panose="020B0603050302020204" pitchFamily="34" charset="0"/>
              </a:rPr>
              <a:t>mình</a:t>
            </a:r>
            <a:endParaRPr lang="en-US" sz="2800"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295992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 y="-28575"/>
            <a:ext cx="9140694" cy="5172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43100" y="1049425"/>
            <a:ext cx="5257800" cy="12936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00" b="1" i="1" dirty="0" err="1">
                <a:latin typeface="Times New Roman" pitchFamily="18" charset="0"/>
                <a:cs typeface="Times New Roman" pitchFamily="18" charset="0"/>
              </a:rPr>
              <a:t>Em</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thích</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nhất</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truyện</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cổ</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nào</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của</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nước</a:t>
            </a:r>
            <a:r>
              <a:rPr lang="en-US" sz="3300" b="1" i="1" dirty="0">
                <a:latin typeface="Times New Roman" pitchFamily="18" charset="0"/>
                <a:cs typeface="Times New Roman" pitchFamily="18" charset="0"/>
              </a:rPr>
              <a:t> ta? </a:t>
            </a:r>
            <a:r>
              <a:rPr lang="en-US" sz="3300" b="1" i="1" dirty="0" err="1">
                <a:latin typeface="Times New Roman" pitchFamily="18" charset="0"/>
                <a:cs typeface="Times New Roman" pitchFamily="18" charset="0"/>
              </a:rPr>
              <a:t>Vì</a:t>
            </a:r>
            <a:r>
              <a:rPr lang="en-US" sz="3300" b="1" i="1" dirty="0">
                <a:latin typeface="Times New Roman" pitchFamily="18" charset="0"/>
                <a:cs typeface="Times New Roman" pitchFamily="18" charset="0"/>
              </a:rPr>
              <a:t> </a:t>
            </a:r>
            <a:r>
              <a:rPr lang="en-US" sz="3300" b="1" i="1" dirty="0" err="1">
                <a:latin typeface="Times New Roman" pitchFamily="18" charset="0"/>
                <a:cs typeface="Times New Roman" pitchFamily="18" charset="0"/>
              </a:rPr>
              <a:t>sao</a:t>
            </a:r>
            <a:r>
              <a:rPr lang="en-US" sz="3300" b="1" i="1" dirty="0">
                <a:latin typeface="Times New Roman" pitchFamily="18" charset="0"/>
                <a:cs typeface="Times New Roman" pitchFamily="18" charset="0"/>
              </a:rPr>
              <a:t>?</a:t>
            </a:r>
          </a:p>
        </p:txBody>
      </p:sp>
    </p:spTree>
    <p:extLst>
      <p:ext uri="{BB962C8B-B14F-4D97-AF65-F5344CB8AC3E}">
        <p14:creationId xmlns:p14="http://schemas.microsoft.com/office/powerpoint/2010/main" val="96831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1364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817183" y="2070316"/>
            <a:ext cx="7833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rPr>
              <a:t>Luyện</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rPr>
              <a:t> </a:t>
            </a:r>
            <a:r>
              <a:rPr lang="en-US" sz="4000" b="1" dirty="0" err="1">
                <a:solidFill>
                  <a:srgbClr val="FFFF00"/>
                </a:solidFill>
                <a:latin typeface="HP001 4 hàng" panose="020B0603050302020204" pitchFamily="34" charset="0"/>
              </a:rPr>
              <a:t>đọc</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rPr>
              <a:t> </a:t>
            </a: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rPr>
              <a:t>diễn</a:t>
            </a: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rPr>
              <a:t> </a:t>
            </a:r>
            <a:r>
              <a:rPr kumimoji="0" lang="en-US" sz="4000" b="1" i="0" u="none" strike="noStrike" kern="1200" cap="none" spc="0" normalizeH="0" baseline="0" noProof="0" dirty="0" err="1">
                <a:ln>
                  <a:noFill/>
                </a:ln>
                <a:solidFill>
                  <a:srgbClr val="FFFF00"/>
                </a:solidFill>
                <a:effectLst/>
                <a:uLnTx/>
                <a:uFillTx/>
                <a:latin typeface="HP001 4 hàng" panose="020B0603050302020204" pitchFamily="34" charset="0"/>
              </a:rPr>
              <a:t>cảm</a:t>
            </a:r>
            <a:endPar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69993380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1"/>
            <a:ext cx="9140694" cy="5143501"/>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3857626" y="275272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2778241" y="2416949"/>
            <a:ext cx="3824577" cy="900246"/>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defRPr/>
            </a:pP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chướng</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40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61" y="764861"/>
            <a:ext cx="9530081" cy="2661689"/>
          </a:xfrm>
          <a:prstGeom prst="rect">
            <a:avLst/>
          </a:prstGeom>
        </p:spPr>
      </p:pic>
      <p:sp>
        <p:nvSpPr>
          <p:cNvPr id="4" name="Rectangle: Rounded Corners 3">
            <a:extLst>
              <a:ext uri="{FF2B5EF4-FFF2-40B4-BE49-F238E27FC236}">
                <a16:creationId xmlns:a16="http://schemas.microsoft.com/office/drawing/2014/main" id="{D2608DA7-A6EA-4299-8C32-859A07F9B467}"/>
              </a:ext>
            </a:extLst>
          </p:cNvPr>
          <p:cNvSpPr/>
          <p:nvPr/>
        </p:nvSpPr>
        <p:spPr>
          <a:xfrm>
            <a:off x="679989" y="2219364"/>
            <a:ext cx="8078346" cy="22755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hào</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a:t>
            </a:r>
          </a:p>
          <a:p>
            <a:pPr marL="457200" indent="-457200">
              <a:buFontTx/>
              <a:buChar char="-"/>
            </a:pPr>
            <a:endParaRPr lang="en-US" sz="3200" b="1" dirty="0"/>
          </a:p>
        </p:txBody>
      </p:sp>
      <p:pic>
        <p:nvPicPr>
          <p:cNvPr id="11" name="图片 23">
            <a:extLst>
              <a:ext uri="{FF2B5EF4-FFF2-40B4-BE49-F238E27FC236}">
                <a16:creationId xmlns:a16="http://schemas.microsoft.com/office/drawing/2014/main" id="{1B4D7636-5B87-4A2B-BC73-69DEE503CB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645" y="-632829"/>
            <a:ext cx="6489279" cy="2592255"/>
          </a:xfrm>
          <a:prstGeom prst="rect">
            <a:avLst/>
          </a:prstGeom>
        </p:spPr>
      </p:pic>
      <p:sp>
        <p:nvSpPr>
          <p:cNvPr id="6" name="TextBox 5">
            <a:extLst>
              <a:ext uri="{FF2B5EF4-FFF2-40B4-BE49-F238E27FC236}">
                <a16:creationId xmlns:a16="http://schemas.microsoft.com/office/drawing/2014/main" id="{2217BFA7-BD8A-4E2F-AE8B-409BA4263D32}"/>
              </a:ext>
            </a:extLst>
          </p:cNvPr>
          <p:cNvSpPr txBox="1"/>
          <p:nvPr/>
        </p:nvSpPr>
        <p:spPr>
          <a:xfrm>
            <a:off x="2106707" y="848055"/>
            <a:ext cx="5329378"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rPr>
              <a:t>Hướng</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dẫn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đọc</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diễn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cảm</a:t>
            </a:r>
            <a:endParaRPr lang="en-US" sz="3200" b="1" dirty="0">
              <a:solidFill>
                <a:srgbClr val="FF0000"/>
              </a:solidFill>
              <a:latin typeface="HP001 4 hàng" panose="020B0603050302020204" pitchFamily="34" charset="0"/>
            </a:endParaRPr>
          </a:p>
        </p:txBody>
      </p:sp>
      <p:pic>
        <p:nvPicPr>
          <p:cNvPr id="13" name="图片 4">
            <a:extLst>
              <a:ext uri="{FF2B5EF4-FFF2-40B4-BE49-F238E27FC236}">
                <a16:creationId xmlns:a16="http://schemas.microsoft.com/office/drawing/2014/main" id="{5DDB8A5C-C4BF-4A49-8A55-5ECDCDA8B987}"/>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7436085" y="-204324"/>
            <a:ext cx="1486112" cy="154366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0458813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43D44837-1358-4278-8E40-89740E7FFC6D}"/>
              </a:ext>
            </a:extLst>
          </p:cNvPr>
          <p:cNvSpPr/>
          <p:nvPr/>
        </p:nvSpPr>
        <p:spPr>
          <a:xfrm>
            <a:off x="1485043" y="152993"/>
            <a:ext cx="6277047" cy="48246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ea typeface="+mn-ea"/>
                <a:cs typeface="+mn-cs"/>
              </a:rPr>
              <a:t>Truyện</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cổ</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nước</a:t>
            </a:r>
            <a:r>
              <a:rPr kumimoji="0" lang="en-US" sz="2800" b="1" i="0" u="none" strike="noStrike" kern="1200" cap="none" spc="0" normalizeH="0" baseline="0" noProof="0" dirty="0">
                <a:ln>
                  <a:noFill/>
                </a:ln>
                <a:solidFill>
                  <a:srgbClr val="FF0000"/>
                </a:solidFill>
                <a:effectLst/>
                <a:uLnTx/>
                <a:uFillTx/>
                <a:ea typeface="+mn-ea"/>
                <a:cs typeface="+mn-cs"/>
              </a:rPr>
              <a:t> </a:t>
            </a:r>
            <a:r>
              <a:rPr kumimoji="0" lang="en-US" sz="2800" b="1" i="0" u="none" strike="noStrike" kern="1200" cap="none" spc="0" normalizeH="0" baseline="0" noProof="0" dirty="0" err="1">
                <a:ln>
                  <a:noFill/>
                </a:ln>
                <a:solidFill>
                  <a:srgbClr val="FF0000"/>
                </a:solidFill>
                <a:effectLst/>
                <a:uLnTx/>
                <a:uFillTx/>
                <a:ea typeface="+mn-ea"/>
                <a:cs typeface="+mn-cs"/>
              </a:rPr>
              <a:t>mình</a:t>
            </a:r>
            <a:endParaRPr kumimoji="0" lang="en-US" sz="2800" b="1" i="0" u="none" strike="noStrike" kern="1200" cap="none" spc="0" normalizeH="0" baseline="0" noProof="0" dirty="0">
              <a:ln>
                <a:noFill/>
              </a:ln>
              <a:solidFill>
                <a:srgbClr val="FF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Tôi</a:t>
            </a:r>
            <a:r>
              <a:rPr lang="en-US" sz="2800" dirty="0">
                <a:solidFill>
                  <a:schemeClr val="tx1"/>
                </a:solidFill>
              </a:rPr>
              <a:t> </a:t>
            </a:r>
            <a:r>
              <a:rPr lang="en-US" sz="2800" dirty="0" err="1">
                <a:solidFill>
                  <a:srgbClr val="FF0000"/>
                </a:solidFill>
              </a:rPr>
              <a:t>yêu</a:t>
            </a:r>
            <a:r>
              <a:rPr lang="en-US" sz="2800" dirty="0">
                <a:solidFill>
                  <a:schemeClr val="tx1"/>
                </a:solidFill>
              </a:rPr>
              <a:t> </a:t>
            </a:r>
            <a:r>
              <a:rPr lang="en-US" sz="2800" dirty="0" err="1">
                <a:solidFill>
                  <a:schemeClr val="tx1"/>
                </a:solidFill>
              </a:rPr>
              <a:t>truyện</a:t>
            </a:r>
            <a:r>
              <a:rPr lang="en-US" sz="2800" dirty="0">
                <a:solidFill>
                  <a:schemeClr val="tx1"/>
                </a:solidFill>
              </a:rPr>
              <a:t> </a:t>
            </a:r>
            <a:r>
              <a:rPr lang="en-US" sz="2800" dirty="0" err="1">
                <a:solidFill>
                  <a:schemeClr val="tx1"/>
                </a:solidFill>
              </a:rPr>
              <a:t>cổ</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tôi</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solidFill>
                <a:effectLst/>
                <a:uLnTx/>
                <a:uFillTx/>
                <a:ea typeface="+mn-ea"/>
                <a:cs typeface="+mn-cs"/>
              </a:rPr>
              <a:t>Vừa</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nhân</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hậu</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lại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tuyệt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vời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sâu</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xa</a:t>
            </a:r>
            <a:endParaRPr kumimoji="0" lang="en-US" sz="2800" i="0" u="none" strike="noStrike" kern="1200" cap="none" spc="0" normalizeH="0" baseline="0" noProof="0" dirty="0">
              <a:ln>
                <a:noFill/>
              </a:ln>
              <a:solidFill>
                <a:srgbClr val="FF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rPr>
              <a:t>Thương</a:t>
            </a:r>
            <a:r>
              <a:rPr lang="en-US" sz="2800" dirty="0">
                <a:solidFill>
                  <a:srgbClr val="FF0000"/>
                </a:solidFill>
              </a:rPr>
              <a:t> </a:t>
            </a:r>
            <a:r>
              <a:rPr lang="en-US" sz="2800" dirty="0" err="1">
                <a:solidFill>
                  <a:srgbClr val="FF0000"/>
                </a:solidFill>
              </a:rPr>
              <a:t>người</a:t>
            </a:r>
            <a:r>
              <a:rPr lang="en-US" sz="2800" dirty="0">
                <a:solidFill>
                  <a:srgbClr val="FF0000"/>
                </a:solidFill>
              </a:rPr>
              <a:t>/ </a:t>
            </a:r>
            <a:r>
              <a:rPr lang="en-US" sz="2800" dirty="0" err="1">
                <a:solidFill>
                  <a:schemeClr val="tx1"/>
                </a:solidFill>
              </a:rPr>
              <a:t>rồi</a:t>
            </a:r>
            <a:r>
              <a:rPr lang="en-US" sz="2800" dirty="0">
                <a:solidFill>
                  <a:schemeClr val="tx1"/>
                </a:solidFill>
              </a:rPr>
              <a:t> </a:t>
            </a:r>
            <a:r>
              <a:rPr lang="en-US" sz="2800" dirty="0" err="1">
                <a:solidFill>
                  <a:schemeClr val="tx1"/>
                </a:solidFill>
              </a:rPr>
              <a:t>mới</a:t>
            </a:r>
            <a:r>
              <a:rPr lang="en-US" sz="2800" dirty="0">
                <a:solidFill>
                  <a:schemeClr val="tx1"/>
                </a:solidFill>
              </a:rPr>
              <a:t> </a:t>
            </a:r>
            <a:r>
              <a:rPr lang="en-US" sz="2800" dirty="0" err="1">
                <a:solidFill>
                  <a:schemeClr val="tx1"/>
                </a:solidFill>
              </a:rPr>
              <a:t>thương</a:t>
            </a:r>
            <a:r>
              <a:rPr lang="en-US" sz="2800" dirty="0">
                <a:solidFill>
                  <a:schemeClr val="tx1"/>
                </a:solidFill>
              </a:rPr>
              <a:t>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solidFill>
                <a:effectLst/>
                <a:uLnTx/>
                <a:uFillTx/>
                <a:ea typeface="+mn-ea"/>
                <a:cs typeface="+mn-cs"/>
              </a:rPr>
              <a:t>Yêu</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nhau</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dù</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mấy</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cách</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xa</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cũng</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tìm</a:t>
            </a:r>
            <a:endParaRPr kumimoji="0" lang="en-US" sz="280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Ở </a:t>
            </a:r>
            <a:r>
              <a:rPr lang="en-US" sz="2800" dirty="0" err="1">
                <a:solidFill>
                  <a:schemeClr val="tx1"/>
                </a:solidFill>
              </a:rPr>
              <a:t>hiền</a:t>
            </a:r>
            <a:r>
              <a:rPr lang="en-US" sz="2800" dirty="0">
                <a:solidFill>
                  <a:srgbClr val="FF0000"/>
                </a:solidFill>
              </a:rPr>
              <a:t>/</a:t>
            </a:r>
            <a:r>
              <a:rPr lang="en-US" sz="2800" dirty="0">
                <a:solidFill>
                  <a:schemeClr val="tx1"/>
                </a:solidFill>
              </a:rPr>
              <a:t> </a:t>
            </a:r>
            <a:r>
              <a:rPr lang="en-US" sz="2800" dirty="0" err="1">
                <a:solidFill>
                  <a:schemeClr val="tx1"/>
                </a:solidFill>
              </a:rPr>
              <a:t>thì</a:t>
            </a:r>
            <a:r>
              <a:rPr lang="en-US" sz="2800" dirty="0">
                <a:solidFill>
                  <a:schemeClr val="tx1"/>
                </a:solidFill>
              </a:rPr>
              <a:t> </a:t>
            </a:r>
            <a:r>
              <a:rPr lang="en-US" sz="2800" dirty="0" err="1">
                <a:solidFill>
                  <a:schemeClr val="tx1"/>
                </a:solidFill>
              </a:rPr>
              <a:t>lại</a:t>
            </a:r>
            <a:r>
              <a:rPr lang="en-US" sz="2800" dirty="0">
                <a:solidFill>
                  <a:schemeClr val="tx1"/>
                </a:solidFill>
              </a:rPr>
              <a:t> </a:t>
            </a:r>
            <a:r>
              <a:rPr lang="en-US" sz="2800" dirty="0" err="1">
                <a:solidFill>
                  <a:schemeClr val="tx1"/>
                </a:solidFill>
              </a:rPr>
              <a:t>gặp</a:t>
            </a:r>
            <a:r>
              <a:rPr lang="en-US" sz="2800" dirty="0">
                <a:solidFill>
                  <a:schemeClr val="tx1"/>
                </a:solidFill>
              </a:rPr>
              <a:t> </a:t>
            </a:r>
            <a:r>
              <a:rPr lang="en-US" sz="2800" dirty="0" err="1">
                <a:solidFill>
                  <a:schemeClr val="tx1"/>
                </a:solidFill>
              </a:rPr>
              <a:t>hiền</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ea typeface="+mn-ea"/>
                <a:cs typeface="+mn-cs"/>
              </a:rPr>
              <a:t>Người</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rgbClr val="FF0000"/>
                </a:solidFill>
                <a:effectLst/>
                <a:uLnTx/>
                <a:uFillTx/>
                <a:ea typeface="+mn-ea"/>
                <a:cs typeface="+mn-cs"/>
              </a:rPr>
              <a:t>ngay</a:t>
            </a:r>
            <a:r>
              <a:rPr kumimoji="0" lang="en-US" sz="2800" i="0" u="none" strike="noStrike" kern="1200" cap="none" spc="0" normalizeH="0" baseline="0" noProof="0" dirty="0">
                <a:ln>
                  <a:noFill/>
                </a:ln>
                <a:solidFill>
                  <a:srgbClr val="FF0000"/>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thì</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được</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phật</a:t>
            </a:r>
            <a:r>
              <a:rPr kumimoji="0" lang="en-US" sz="2800" i="0" u="none" strike="noStrike" kern="1200" cap="none" spc="0" normalizeH="0" baseline="0" noProof="0" dirty="0">
                <a:ln>
                  <a:noFill/>
                </a:ln>
                <a:solidFill>
                  <a:schemeClr val="tx1"/>
                </a:solidFill>
                <a:effectLst/>
                <a:uLnTx/>
                <a:uFillTx/>
                <a:ea typeface="+mn-ea"/>
                <a:cs typeface="+mn-cs"/>
              </a:rPr>
              <a:t>,</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tiên</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độ</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trì</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Mang</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theo</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truyện</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cổ</a:t>
            </a:r>
            <a:r>
              <a:rPr kumimoji="0" lang="en-US" sz="2800" i="0" u="none" strike="noStrike" kern="1200" cap="none" spc="0" normalizeH="0" baseline="0" noProof="0" dirty="0">
                <a:ln>
                  <a:noFill/>
                </a:ln>
                <a:solidFill>
                  <a:srgbClr val="FF0000"/>
                </a:solidFill>
                <a:effectLst/>
                <a:uLnTx/>
                <a:uFillTx/>
                <a:ea typeface="+mn-ea"/>
                <a:cs typeface="+mn-cs"/>
              </a:rPr>
              <a:t>/</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tôi</a:t>
            </a:r>
            <a:r>
              <a:rPr kumimoji="0" lang="en-US" sz="2800" i="0" u="none" strike="noStrike" kern="1200" cap="none" spc="0" normalizeH="0" baseline="0" noProof="0" dirty="0">
                <a:ln>
                  <a:noFill/>
                </a:ln>
                <a:solidFill>
                  <a:schemeClr val="tx1"/>
                </a:solidFill>
                <a:effectLst/>
                <a:uLnTx/>
                <a:uFillTx/>
                <a:ea typeface="+mn-ea"/>
                <a:cs typeface="+mn-cs"/>
              </a:rPr>
              <a:t> </a:t>
            </a:r>
            <a:r>
              <a:rPr kumimoji="0" lang="en-US" sz="2800" i="0" u="none" strike="noStrike" kern="1200" cap="none" spc="0" normalizeH="0" baseline="0" noProof="0" dirty="0" err="1">
                <a:ln>
                  <a:noFill/>
                </a:ln>
                <a:solidFill>
                  <a:schemeClr val="tx1"/>
                </a:solidFill>
                <a:effectLst/>
                <a:uLnTx/>
                <a:uFillTx/>
                <a:ea typeface="+mn-ea"/>
                <a:cs typeface="+mn-cs"/>
              </a:rPr>
              <a:t>đi</a:t>
            </a:r>
            <a:endParaRPr kumimoji="0" lang="en-US" sz="280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Nghe </a:t>
            </a:r>
            <a:r>
              <a:rPr lang="en-US" sz="2800" dirty="0" err="1">
                <a:solidFill>
                  <a:schemeClr val="tx1"/>
                </a:solidFill>
              </a:rPr>
              <a:t>trong</a:t>
            </a:r>
            <a:r>
              <a:rPr lang="en-US" sz="2800" dirty="0">
                <a:solidFill>
                  <a:schemeClr val="tx1"/>
                </a:solidFill>
              </a:rPr>
              <a:t> </a:t>
            </a:r>
            <a:r>
              <a:rPr lang="en-US" sz="2800" dirty="0" err="1">
                <a:solidFill>
                  <a:schemeClr val="tx1"/>
                </a:solidFill>
              </a:rPr>
              <a:t>cuộc</a:t>
            </a:r>
            <a:r>
              <a:rPr lang="en-US" sz="2800" dirty="0">
                <a:solidFill>
                  <a:schemeClr val="tx1"/>
                </a:solidFill>
              </a:rPr>
              <a:t> </a:t>
            </a:r>
            <a:r>
              <a:rPr lang="en-US" sz="2800" dirty="0" err="1">
                <a:solidFill>
                  <a:schemeClr val="tx1"/>
                </a:solidFill>
              </a:rPr>
              <a:t>sống</a:t>
            </a:r>
            <a:r>
              <a:rPr lang="en-US" sz="2800" dirty="0">
                <a:solidFill>
                  <a:schemeClr val="tx1"/>
                </a:solidFill>
              </a:rPr>
              <a:t> </a:t>
            </a:r>
            <a:r>
              <a:rPr lang="en-US" sz="2800" dirty="0" err="1">
                <a:solidFill>
                  <a:srgbClr val="FF0000"/>
                </a:solidFill>
              </a:rPr>
              <a:t>thầm</a:t>
            </a:r>
            <a:r>
              <a:rPr lang="en-US" sz="2800" dirty="0">
                <a:solidFill>
                  <a:srgbClr val="FF0000"/>
                </a:solidFill>
              </a:rPr>
              <a:t> </a:t>
            </a:r>
            <a:r>
              <a:rPr lang="en-US" sz="2800" dirty="0" err="1">
                <a:solidFill>
                  <a:srgbClr val="FF0000"/>
                </a:solidFill>
              </a:rPr>
              <a:t>thì</a:t>
            </a:r>
            <a:r>
              <a:rPr lang="en-US" sz="2800" dirty="0">
                <a:solidFill>
                  <a:srgbClr val="FF0000"/>
                </a:solidFill>
              </a:rPr>
              <a:t> </a:t>
            </a:r>
            <a:r>
              <a:rPr lang="en-US" sz="2800" dirty="0" err="1">
                <a:solidFill>
                  <a:schemeClr val="tx1"/>
                </a:solidFill>
              </a:rPr>
              <a:t>tiếng</a:t>
            </a:r>
            <a:r>
              <a:rPr lang="en-US" sz="2800" dirty="0">
                <a:solidFill>
                  <a:schemeClr val="tx1"/>
                </a:solidFill>
              </a:rPr>
              <a:t> </a:t>
            </a:r>
            <a:r>
              <a:rPr lang="en-US" sz="2800" dirty="0" err="1">
                <a:solidFill>
                  <a:schemeClr val="tx1"/>
                </a:solidFill>
              </a:rPr>
              <a:t>xưa</a:t>
            </a:r>
            <a:r>
              <a:rPr lang="en-US" sz="2800" dirty="0">
                <a:solidFill>
                  <a:schemeClr val="tx1"/>
                </a:solidFill>
              </a:rPr>
              <a:t> </a:t>
            </a:r>
            <a:r>
              <a:rPr lang="en-US" sz="2800" dirty="0" err="1">
                <a:solidFill>
                  <a:srgbClr val="FF0000"/>
                </a:solidFill>
              </a:rPr>
              <a:t>Vàng</a:t>
            </a:r>
            <a:r>
              <a:rPr lang="en-US" sz="2800" dirty="0">
                <a:solidFill>
                  <a:schemeClr val="tx1"/>
                </a:solidFill>
              </a:rPr>
              <a:t> </a:t>
            </a:r>
            <a:r>
              <a:rPr lang="en-US" sz="2800" dirty="0" err="1">
                <a:solidFill>
                  <a:schemeClr val="tx1"/>
                </a:solidFill>
              </a:rPr>
              <a:t>cơn</a:t>
            </a:r>
            <a:r>
              <a:rPr lang="en-US" sz="2800" dirty="0">
                <a:solidFill>
                  <a:schemeClr val="tx1"/>
                </a:solidFill>
              </a:rPr>
              <a:t> </a:t>
            </a:r>
            <a:r>
              <a:rPr lang="en-US" sz="2800" dirty="0" err="1">
                <a:solidFill>
                  <a:schemeClr val="tx1"/>
                </a:solidFill>
              </a:rPr>
              <a:t>nắng</a:t>
            </a:r>
            <a:r>
              <a:rPr lang="en-US" sz="2800" dirty="0">
                <a:solidFill>
                  <a:schemeClr val="tx1"/>
                </a:solidFill>
              </a:rPr>
              <a:t>,</a:t>
            </a:r>
            <a:r>
              <a:rPr lang="en-US" sz="2800" dirty="0">
                <a:solidFill>
                  <a:srgbClr val="FF0000"/>
                </a:solidFill>
              </a:rPr>
              <a:t>/</a:t>
            </a:r>
            <a:r>
              <a:rPr lang="en-US" sz="2800" dirty="0">
                <a:solidFill>
                  <a:schemeClr val="tx1"/>
                </a:solidFill>
              </a:rPr>
              <a:t> </a:t>
            </a:r>
            <a:r>
              <a:rPr lang="en-US" sz="2800" dirty="0" err="1">
                <a:solidFill>
                  <a:srgbClr val="FF0000"/>
                </a:solidFill>
              </a:rPr>
              <a:t>trắng</a:t>
            </a:r>
            <a:r>
              <a:rPr lang="en-US" sz="2800" dirty="0">
                <a:solidFill>
                  <a:schemeClr val="tx1"/>
                </a:solidFill>
              </a:rPr>
              <a:t> </a:t>
            </a:r>
            <a:r>
              <a:rPr lang="en-US" sz="2800" dirty="0" err="1">
                <a:solidFill>
                  <a:schemeClr val="tx1"/>
                </a:solidFill>
              </a:rPr>
              <a:t>cơn</a:t>
            </a:r>
            <a:r>
              <a:rPr lang="en-US" sz="2800" dirty="0">
                <a:solidFill>
                  <a:schemeClr val="tx1"/>
                </a:solidFill>
              </a:rPr>
              <a:t> </a:t>
            </a:r>
            <a:r>
              <a:rPr lang="en-US" sz="2800" dirty="0" err="1">
                <a:solidFill>
                  <a:schemeClr val="tx1"/>
                </a:solidFill>
              </a:rPr>
              <a:t>mưa</a:t>
            </a:r>
            <a:endParaRPr lang="en-US" sz="2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tx1"/>
                </a:solidFill>
                <a:effectLst/>
                <a:uLnTx/>
                <a:uFillTx/>
                <a:ea typeface="+mn-ea"/>
                <a:cs typeface="+mn-cs"/>
              </a:rPr>
              <a:t>Con </a:t>
            </a:r>
            <a:r>
              <a:rPr kumimoji="0" lang="en-US" sz="2800" i="0" u="none" strike="noStrike" kern="1200" cap="none" spc="0" normalizeH="0" baseline="0" noProof="0" dirty="0" err="1">
                <a:ln>
                  <a:noFill/>
                </a:ln>
                <a:solidFill>
                  <a:schemeClr val="tx1"/>
                </a:solidFill>
                <a:effectLst/>
                <a:uLnTx/>
                <a:uFillTx/>
                <a:ea typeface="+mn-ea"/>
                <a:cs typeface="+mn-cs"/>
              </a:rPr>
              <a:t>sô</a:t>
            </a:r>
            <a:r>
              <a:rPr lang="en-US" sz="2800" dirty="0">
                <a:solidFill>
                  <a:schemeClr val="tx1"/>
                </a:solidFill>
              </a:rPr>
              <a:t>ng </a:t>
            </a:r>
            <a:r>
              <a:rPr lang="en-US" sz="2800" dirty="0" err="1">
                <a:solidFill>
                  <a:schemeClr val="tx1"/>
                </a:solidFill>
              </a:rPr>
              <a:t>chảy</a:t>
            </a:r>
            <a:r>
              <a:rPr lang="en-US" sz="2800" dirty="0">
                <a:solidFill>
                  <a:srgbClr val="FF0000"/>
                </a:solidFill>
              </a:rPr>
              <a:t>/</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rặng</a:t>
            </a:r>
            <a:r>
              <a:rPr lang="en-US" sz="2800" dirty="0">
                <a:solidFill>
                  <a:schemeClr val="tx1"/>
                </a:solidFill>
              </a:rPr>
              <a:t> </a:t>
            </a:r>
            <a:r>
              <a:rPr lang="en-US" sz="2800" dirty="0" err="1">
                <a:solidFill>
                  <a:schemeClr val="tx1"/>
                </a:solidFill>
              </a:rPr>
              <a:t>dừa</a:t>
            </a:r>
            <a:r>
              <a:rPr lang="en-US" sz="2800" dirty="0">
                <a:solidFill>
                  <a:schemeClr val="tx1"/>
                </a:solidFill>
              </a:rPr>
              <a:t> </a:t>
            </a:r>
            <a:r>
              <a:rPr lang="en-US" sz="2800" dirty="0" err="1">
                <a:solidFill>
                  <a:schemeClr val="tx1"/>
                </a:solidFill>
              </a:rPr>
              <a:t>nghiêng</a:t>
            </a:r>
            <a:r>
              <a:rPr lang="en-US" sz="2800" dirty="0">
                <a:solidFill>
                  <a:schemeClr val="tx1"/>
                </a:solidFill>
              </a:rPr>
              <a:t> soi.</a:t>
            </a:r>
            <a:endParaRPr kumimoji="0" lang="en-US" sz="2800" i="0" u="none" strike="noStrike" kern="1200" cap="none" spc="0" normalizeH="0" baseline="0" noProof="0" dirty="0">
              <a:ln>
                <a:noFill/>
              </a:ln>
              <a:solidFill>
                <a:schemeClr val="tx1"/>
              </a:solidFill>
              <a:effectLst/>
              <a:uLnTx/>
              <a:uFillTx/>
              <a:ea typeface="+mn-ea"/>
              <a:cs typeface="+mn-cs"/>
            </a:endParaRPr>
          </a:p>
        </p:txBody>
      </p:sp>
      <p:pic>
        <p:nvPicPr>
          <p:cNvPr id="9" name="Picture 8">
            <a:hlinkClick r:id="rId4" action="ppaction://hlinksldjump"/>
            <a:extLst>
              <a:ext uri="{FF2B5EF4-FFF2-40B4-BE49-F238E27FC236}">
                <a16:creationId xmlns:a16="http://schemas.microsoft.com/office/drawing/2014/main" id="{EBDFB6E8-90EA-49BD-A019-727C27B463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530" y="3520096"/>
            <a:ext cx="1929350" cy="1929722"/>
          </a:xfrm>
          <a:prstGeom prst="rect">
            <a:avLst/>
          </a:prstGeom>
        </p:spPr>
      </p:pic>
      <p:pic>
        <p:nvPicPr>
          <p:cNvPr id="11" name="Picture 10">
            <a:hlinkClick r:id="rId4" action="ppaction://hlinksldjump"/>
            <a:extLst>
              <a:ext uri="{FF2B5EF4-FFF2-40B4-BE49-F238E27FC236}">
                <a16:creationId xmlns:a16="http://schemas.microsoft.com/office/drawing/2014/main" id="{7E4FFD61-05C8-4FA5-95FB-1C479EC009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695" r="100000">
                        <a14:foregroundMark x1="55508" y1="59898" x2="50424" y2="82995"/>
                        <a14:foregroundMark x1="25424" y1="58376" x2="81780" y2="62183"/>
                        <a14:foregroundMark x1="20339" y1="93401" x2="81356" y2="88832"/>
                        <a14:foregroundMark x1="26695" y1="70305" x2="66525" y2="70051"/>
                        <a14:foregroundMark x1="43220" y1="37056" x2="43220" y2="35533"/>
                        <a14:foregroundMark x1="61017" y1="37563" x2="60169" y2="35787"/>
                        <a14:foregroundMark x1="7627" y1="89086" x2="28814" y2="87056"/>
                      </a14:backgroundRemoval>
                    </a14:imgEffect>
                  </a14:imgLayer>
                </a14:imgProps>
              </a:ext>
              <a:ext uri="{28A0092B-C50C-407E-A947-70E740481C1C}">
                <a14:useLocalDpi xmlns:a14="http://schemas.microsoft.com/office/drawing/2010/main" val="0"/>
              </a:ext>
            </a:extLst>
          </a:blip>
          <a:stretch>
            <a:fillRect/>
          </a:stretch>
        </p:blipFill>
        <p:spPr>
          <a:xfrm>
            <a:off x="212271" y="3456625"/>
            <a:ext cx="936255" cy="1563070"/>
          </a:xfrm>
          <a:prstGeom prst="rect">
            <a:avLst/>
          </a:prstGeom>
        </p:spPr>
      </p:pic>
      <p:pic>
        <p:nvPicPr>
          <p:cNvPr id="12" name="图片 4">
            <a:extLst>
              <a:ext uri="{FF2B5EF4-FFF2-40B4-BE49-F238E27FC236}">
                <a16:creationId xmlns:a16="http://schemas.microsoft.com/office/drawing/2014/main" id="{8D27963C-E61D-4B36-89A6-8A0B020641B8}"/>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7608149" y="-101718"/>
            <a:ext cx="1486112" cy="154366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34764822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437BD-7B39-45AA-9332-A5D75F03B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99"/>
            <a:ext cx="9144000" cy="5220699"/>
          </a:xfrm>
          <a:prstGeom prst="rect">
            <a:avLst/>
          </a:prstGeom>
          <a:solidFill>
            <a:schemeClr val="bg1"/>
          </a:solidFill>
        </p:spPr>
      </p:pic>
      <p:sp>
        <p:nvSpPr>
          <p:cNvPr id="6" name="TextBox 5">
            <a:extLst>
              <a:ext uri="{FF2B5EF4-FFF2-40B4-BE49-F238E27FC236}">
                <a16:creationId xmlns:a16="http://schemas.microsoft.com/office/drawing/2014/main" id="{367A51E5-5EC6-4B0B-9AEC-7FCD74A0BD96}"/>
              </a:ext>
            </a:extLst>
          </p:cNvPr>
          <p:cNvSpPr txBox="1"/>
          <p:nvPr/>
        </p:nvSpPr>
        <p:spPr>
          <a:xfrm>
            <a:off x="1553902" y="365353"/>
            <a:ext cx="6235371" cy="507831"/>
          </a:xfrm>
          <a:prstGeom prst="rect">
            <a:avLst/>
          </a:prstGeom>
          <a:noFill/>
        </p:spPr>
        <p:txBody>
          <a:bodyPr wrap="square" rtlCol="0">
            <a:spAutoFit/>
          </a:bodyPr>
          <a:lstStyle/>
          <a:p>
            <a:pPr defTabSz="685800">
              <a:defRPr/>
            </a:pPr>
            <a:r>
              <a:rPr lang="en-US" sz="2700" b="1" dirty="0" err="1">
                <a:solidFill>
                  <a:prstClr val="white"/>
                </a:solidFill>
                <a:latin typeface="HP001 4 hàng" panose="020B0603050302020204" pitchFamily="34" charset="0"/>
              </a:rPr>
              <a:t>Thứ</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tư</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ngày</a:t>
            </a:r>
            <a:r>
              <a:rPr lang="en-US" sz="2700" b="1" dirty="0">
                <a:solidFill>
                  <a:prstClr val="white"/>
                </a:solidFill>
                <a:latin typeface="HP001 4 hàng" panose="020B0603050302020204" pitchFamily="34" charset="0"/>
              </a:rPr>
              <a:t> 14 </a:t>
            </a:r>
            <a:r>
              <a:rPr lang="en-US" sz="2700" b="1" dirty="0" err="1">
                <a:solidFill>
                  <a:prstClr val="white"/>
                </a:solidFill>
                <a:latin typeface="HP001 4 hàng" panose="020B0603050302020204" pitchFamily="34" charset="0"/>
              </a:rPr>
              <a:t>tháng</a:t>
            </a:r>
            <a:r>
              <a:rPr lang="en-US" sz="2700" b="1" dirty="0">
                <a:solidFill>
                  <a:prstClr val="white"/>
                </a:solidFill>
                <a:latin typeface="HP001 4 hàng" panose="020B0603050302020204" pitchFamily="34" charset="0"/>
              </a:rPr>
              <a:t> 9 </a:t>
            </a:r>
            <a:r>
              <a:rPr lang="en-US" sz="2700" b="1" dirty="0" err="1">
                <a:solidFill>
                  <a:prstClr val="white"/>
                </a:solidFill>
                <a:latin typeface="HP001 4 hàng" panose="020B0603050302020204" pitchFamily="34" charset="0"/>
              </a:rPr>
              <a:t>năm</a:t>
            </a:r>
            <a:r>
              <a:rPr lang="en-US" sz="2700" b="1" dirty="0">
                <a:solidFill>
                  <a:prstClr val="white"/>
                </a:solidFill>
                <a:latin typeface="HP001 4 hàng" panose="020B0603050302020204" pitchFamily="34" charset="0"/>
              </a:rPr>
              <a:t> 2022</a:t>
            </a:r>
          </a:p>
        </p:txBody>
      </p:sp>
      <p:sp>
        <p:nvSpPr>
          <p:cNvPr id="7" name="TextBox 6">
            <a:extLst>
              <a:ext uri="{FF2B5EF4-FFF2-40B4-BE49-F238E27FC236}">
                <a16:creationId xmlns:a16="http://schemas.microsoft.com/office/drawing/2014/main" id="{4158FF09-C52C-43F1-BF17-A73B242C1795}"/>
              </a:ext>
            </a:extLst>
          </p:cNvPr>
          <p:cNvSpPr txBox="1"/>
          <p:nvPr/>
        </p:nvSpPr>
        <p:spPr>
          <a:xfrm>
            <a:off x="3958297" y="986329"/>
            <a:ext cx="1819540" cy="507831"/>
          </a:xfrm>
          <a:prstGeom prst="rect">
            <a:avLst/>
          </a:prstGeom>
          <a:noFill/>
        </p:spPr>
        <p:txBody>
          <a:bodyPr wrap="square" rtlCol="0">
            <a:spAutoFit/>
          </a:bodyPr>
          <a:lstStyle/>
          <a:p>
            <a:pPr defTabSz="685800">
              <a:defRPr/>
            </a:pPr>
            <a:r>
              <a:rPr lang="en-US" sz="2700" b="1" dirty="0" err="1">
                <a:solidFill>
                  <a:prstClr val="white"/>
                </a:solidFill>
                <a:latin typeface="HP001 4 hàng" panose="020B0603050302020204" pitchFamily="34" charset="0"/>
              </a:rPr>
              <a:t>Tập</a:t>
            </a:r>
            <a:r>
              <a:rPr lang="en-US" sz="2700" b="1" dirty="0">
                <a:solidFill>
                  <a:prstClr val="white"/>
                </a:solidFill>
                <a:latin typeface="HP001 4 hàng" panose="020B0603050302020204" pitchFamily="34" charset="0"/>
              </a:rPr>
              <a:t> </a:t>
            </a:r>
            <a:r>
              <a:rPr lang="en-US" sz="2700" b="1" dirty="0" err="1">
                <a:solidFill>
                  <a:prstClr val="white"/>
                </a:solidFill>
                <a:latin typeface="HP001 4 hàng" panose="020B0603050302020204" pitchFamily="34" charset="0"/>
              </a:rPr>
              <a:t>đọc</a:t>
            </a:r>
            <a:endParaRPr lang="en-US" sz="2700" b="1" dirty="0">
              <a:solidFill>
                <a:prstClr val="white"/>
              </a:solidFill>
              <a:latin typeface="HP001 4 hàng" panose="020B0603050302020204" pitchFamily="34" charset="0"/>
            </a:endParaRPr>
          </a:p>
        </p:txBody>
      </p:sp>
      <p:sp>
        <p:nvSpPr>
          <p:cNvPr id="8" name="TextBox 7">
            <a:extLst>
              <a:ext uri="{FF2B5EF4-FFF2-40B4-BE49-F238E27FC236}">
                <a16:creationId xmlns:a16="http://schemas.microsoft.com/office/drawing/2014/main" id="{E1DC148A-E645-49D1-8B65-6A06929D3091}"/>
              </a:ext>
            </a:extLst>
          </p:cNvPr>
          <p:cNvSpPr txBox="1"/>
          <p:nvPr/>
        </p:nvSpPr>
        <p:spPr>
          <a:xfrm>
            <a:off x="3035077" y="1449688"/>
            <a:ext cx="4190475" cy="507831"/>
          </a:xfrm>
          <a:prstGeom prst="rect">
            <a:avLst/>
          </a:prstGeom>
          <a:noFill/>
        </p:spPr>
        <p:txBody>
          <a:bodyPr wrap="square" rtlCol="0">
            <a:spAutoFit/>
          </a:bodyPr>
          <a:lstStyle/>
          <a:p>
            <a:pPr defTabSz="685800">
              <a:defRPr/>
            </a:pPr>
            <a:r>
              <a:rPr lang="en-US" sz="2700" b="1" dirty="0" err="1">
                <a:solidFill>
                  <a:srgbClr val="FFFF00"/>
                </a:solidFill>
                <a:latin typeface="HP001 4 hàng" panose="020B0603050302020204" pitchFamily="34" charset="0"/>
              </a:rPr>
              <a:t>Truyện</a:t>
            </a:r>
            <a:r>
              <a:rPr lang="en-US" sz="2700" b="1" dirty="0">
                <a:solidFill>
                  <a:srgbClr val="FFFF00"/>
                </a:solidFill>
                <a:latin typeface="HP001 4 hàng" panose="020B0603050302020204" pitchFamily="34" charset="0"/>
              </a:rPr>
              <a:t> </a:t>
            </a:r>
            <a:r>
              <a:rPr lang="en-US" sz="2700" b="1" dirty="0" err="1">
                <a:solidFill>
                  <a:srgbClr val="FFFF00"/>
                </a:solidFill>
                <a:latin typeface="HP001 4 hàng" panose="020B0603050302020204" pitchFamily="34" charset="0"/>
              </a:rPr>
              <a:t>cổ</a:t>
            </a:r>
            <a:r>
              <a:rPr lang="en-US" sz="2700" b="1" dirty="0">
                <a:solidFill>
                  <a:srgbClr val="FFFF00"/>
                </a:solidFill>
                <a:latin typeface="HP001 4 hàng" panose="020B0603050302020204" pitchFamily="34" charset="0"/>
              </a:rPr>
              <a:t> </a:t>
            </a:r>
            <a:r>
              <a:rPr lang="en-US" sz="2700" b="1" dirty="0" err="1">
                <a:solidFill>
                  <a:srgbClr val="FFFF00"/>
                </a:solidFill>
                <a:latin typeface="HP001 4 hàng" panose="020B0603050302020204" pitchFamily="34" charset="0"/>
              </a:rPr>
              <a:t>nước</a:t>
            </a:r>
            <a:r>
              <a:rPr lang="en-US" sz="2700" b="1" dirty="0">
                <a:solidFill>
                  <a:srgbClr val="FFFF00"/>
                </a:solidFill>
                <a:latin typeface="HP001 4 hàng" panose="020B0603050302020204" pitchFamily="34" charset="0"/>
              </a:rPr>
              <a:t> </a:t>
            </a:r>
            <a:r>
              <a:rPr lang="en-US" sz="2700" b="1" dirty="0" err="1">
                <a:solidFill>
                  <a:srgbClr val="FFFF00"/>
                </a:solidFill>
                <a:latin typeface="HP001 4 hàng" panose="020B0603050302020204" pitchFamily="34" charset="0"/>
              </a:rPr>
              <a:t>mình</a:t>
            </a:r>
            <a:endParaRPr lang="en-US" sz="2700" b="1" dirty="0">
              <a:solidFill>
                <a:srgbClr val="FFFF00"/>
              </a:solidFill>
              <a:latin typeface="HP001 4 hàng" panose="020B0603050302020204" pitchFamily="34" charset="0"/>
            </a:endParaRPr>
          </a:p>
        </p:txBody>
      </p:sp>
      <p:sp>
        <p:nvSpPr>
          <p:cNvPr id="16" name="TextBox 15">
            <a:extLst>
              <a:ext uri="{FF2B5EF4-FFF2-40B4-BE49-F238E27FC236}">
                <a16:creationId xmlns:a16="http://schemas.microsoft.com/office/drawing/2014/main" id="{12462595-6112-4D61-95D3-43651953370C}"/>
              </a:ext>
            </a:extLst>
          </p:cNvPr>
          <p:cNvSpPr txBox="1"/>
          <p:nvPr/>
        </p:nvSpPr>
        <p:spPr>
          <a:xfrm>
            <a:off x="382283" y="2070664"/>
            <a:ext cx="8578607" cy="1569660"/>
          </a:xfrm>
          <a:prstGeom prst="rect">
            <a:avLst/>
          </a:prstGeom>
          <a:noFill/>
        </p:spPr>
        <p:txBody>
          <a:bodyPr wrap="square" rtlCol="0">
            <a:spAutoFit/>
          </a:bodyPr>
          <a:lstStyle/>
          <a:p>
            <a:pPr defTabSz="685800">
              <a:defRPr/>
            </a:pPr>
            <a:r>
              <a:rPr lang="vi-VN" altLang="en-US" sz="3200" b="1" u="sng" dirty="0">
                <a:solidFill>
                  <a:srgbClr val="FFFF00"/>
                </a:solidFill>
                <a:latin typeface="HP001 4 hàng" panose="020B0603050302020204" pitchFamily="34" charset="0"/>
                <a:cs typeface="Times New Roman" panose="02020603050405020304" pitchFamily="18" charset="0"/>
              </a:rPr>
              <a:t>Nội dung</a:t>
            </a:r>
            <a:r>
              <a:rPr lang="en-US" altLang="en-US" sz="3200" b="1" dirty="0">
                <a:solidFill>
                  <a:srgbClr val="FFFF00"/>
                </a:solidFill>
                <a:latin typeface="HP001 4 hàng" panose="020B0603050302020204" pitchFamily="34" charset="0"/>
                <a:cs typeface="Times New Roman" panose="02020603050405020304" pitchFamily="18" charset="0"/>
              </a:rPr>
              <a:t>: </a:t>
            </a:r>
            <a:r>
              <a:rPr lang="vi-VN" altLang="en-US" sz="3200" b="1" dirty="0">
                <a:solidFill>
                  <a:prstClr val="white"/>
                </a:solidFill>
                <a:latin typeface="HP001 4 hàng" panose="020B0603050302020204" pitchFamily="34" charset="0"/>
                <a:cs typeface="Times New Roman" panose="02020603050405020304" pitchFamily="18" charset="0"/>
              </a:rPr>
              <a:t>Ca ngợi truyện cổ </a:t>
            </a:r>
            <a:r>
              <a:rPr lang="en-US" altLang="en-US" sz="3200" b="1" dirty="0" err="1">
                <a:solidFill>
                  <a:prstClr val="white"/>
                </a:solidFill>
                <a:latin typeface="HP001 4 hàng" panose="020B0603050302020204" pitchFamily="34" charset="0"/>
                <a:cs typeface="Times New Roman" panose="02020603050405020304" pitchFamily="18" charset="0"/>
              </a:rPr>
              <a:t>nước</a:t>
            </a:r>
            <a:r>
              <a:rPr lang="el-GR" altLang="en-US" sz="3200" b="1" dirty="0">
                <a:solidFill>
                  <a:prstClr val="white"/>
                </a:solidFill>
                <a:latin typeface="HP001 4 hàng" panose="020B0603050302020204" pitchFamily="34" charset="0"/>
                <a:cs typeface="Times New Roman" panose="02020603050405020304" pitchFamily="18" charset="0"/>
              </a:rPr>
              <a:t> </a:t>
            </a:r>
            <a:r>
              <a:rPr lang="vi-VN" altLang="en-US" sz="3200" b="1" dirty="0">
                <a:solidFill>
                  <a:prstClr val="white"/>
                </a:solidFill>
                <a:latin typeface="HP001 4 hàng" panose="020B0603050302020204" pitchFamily="34" charset="0"/>
                <a:cs typeface="Times New Roman" panose="02020603050405020304" pitchFamily="18" charset="0"/>
              </a:rPr>
              <a:t>ta vừa nhân hậu, thông minh vừa chứa đựng kinh nghiệm quý báu của cha ông.</a:t>
            </a:r>
          </a:p>
        </p:txBody>
      </p:sp>
    </p:spTree>
    <p:extLst>
      <p:ext uri="{BB962C8B-B14F-4D97-AF65-F5344CB8AC3E}">
        <p14:creationId xmlns:p14="http://schemas.microsoft.com/office/powerpoint/2010/main" val="4079125284"/>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287606" y="-105766"/>
            <a:ext cx="9530081" cy="5355032"/>
          </a:xfrm>
          <a:prstGeom prst="rect">
            <a:avLst/>
          </a:prstGeom>
        </p:spPr>
      </p:pic>
      <p:pic>
        <p:nvPicPr>
          <p:cNvPr id="17" name="图片占位符 9"/>
          <p:cNvPicPr>
            <a:picLocks noGrp="1" noChangeAspect="1"/>
          </p:cNvPicPr>
          <p:nvPr/>
        </p:nvPicPr>
        <p:blipFill>
          <a:blip r:embed="rId4" cstate="print">
            <a:extLst>
              <a:ext uri="{28A0092B-C50C-407E-A947-70E740481C1C}">
                <a14:useLocalDpi xmlns:a14="http://schemas.microsoft.com/office/drawing/2010/main" val="0"/>
              </a:ext>
            </a:extLst>
          </a:blip>
          <a:srcRect l="11704" r="11704"/>
          <a:stretch>
            <a:fillRect/>
          </a:stretch>
        </p:blipFill>
        <p:spPr>
          <a:xfrm rot="20959912">
            <a:off x="7076271" y="734078"/>
            <a:ext cx="1993380" cy="2053269"/>
          </a:xfrm>
          <a:prstGeom prst="rect">
            <a:avLst/>
          </a:prstGeom>
          <a:ln>
            <a:noFill/>
          </a:ln>
          <a:effectLst>
            <a:outerShdw blurRad="292100" dist="139700" dir="2700000" algn="tl" rotWithShape="0">
              <a:srgbClr val="333333">
                <a:alpha val="65000"/>
              </a:srgbClr>
            </a:outerShdw>
          </a:effectLst>
        </p:spPr>
      </p:pic>
      <p:pic>
        <p:nvPicPr>
          <p:cNvPr id="16" name="图片占位符 7"/>
          <p:cNvPicPr>
            <a:picLocks noGrp="1" noChangeAspect="1"/>
          </p:cNvPicPr>
          <p:nvPr/>
        </p:nvPicPr>
        <p:blipFill>
          <a:blip r:embed="rId5" cstate="print">
            <a:extLst>
              <a:ext uri="{28A0092B-C50C-407E-A947-70E740481C1C}">
                <a14:useLocalDpi xmlns:a14="http://schemas.microsoft.com/office/drawing/2010/main" val="0"/>
              </a:ext>
            </a:extLst>
          </a:blip>
          <a:srcRect t="37" b="37"/>
          <a:stretch>
            <a:fillRect/>
          </a:stretch>
        </p:blipFill>
        <p:spPr>
          <a:xfrm rot="748643">
            <a:off x="1712101" y="958222"/>
            <a:ext cx="2064433" cy="2160000"/>
          </a:xfrm>
          <a:prstGeom prst="rect">
            <a:avLst/>
          </a:prstGeom>
          <a:ln>
            <a:noFill/>
          </a:ln>
          <a:effectLst>
            <a:outerShdw blurRad="292100" dist="139700" dir="2700000" algn="tl" rotWithShape="0">
              <a:srgbClr val="333333">
                <a:alpha val="65000"/>
              </a:srgbClr>
            </a:outerShdw>
          </a:effectLst>
        </p:spPr>
      </p:pic>
      <p:pic>
        <p:nvPicPr>
          <p:cNvPr id="20" name="图片占位符 5"/>
          <p:cNvPicPr>
            <a:picLocks noGrp="1" noChangeAspect="1"/>
          </p:cNvPicPr>
          <p:nvPr/>
        </p:nvPicPr>
        <p:blipFill>
          <a:blip r:embed="rId6" cstate="print">
            <a:extLst>
              <a:ext uri="{28A0092B-C50C-407E-A947-70E740481C1C}">
                <a14:useLocalDpi xmlns:a14="http://schemas.microsoft.com/office/drawing/2010/main" val="0"/>
              </a:ext>
            </a:extLst>
          </a:blip>
          <a:srcRect l="14959" r="14959"/>
          <a:stretch>
            <a:fillRect/>
          </a:stretch>
        </p:blipFill>
        <p:spPr>
          <a:xfrm rot="21428750">
            <a:off x="4427040" y="500416"/>
            <a:ext cx="1984793" cy="240577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27391" b="27382"/>
          <a:stretch>
            <a:fillRect/>
          </a:stretch>
        </p:blipFill>
        <p:spPr>
          <a:xfrm>
            <a:off x="-247315" y="-354255"/>
            <a:ext cx="9638629" cy="4403188"/>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9279" y="-231120"/>
            <a:ext cx="1308045" cy="1308045"/>
          </a:xfrm>
          <a:prstGeom prst="rect">
            <a:avLst/>
          </a:prstGeom>
          <a:effectLst>
            <a:outerShdw blurRad="50800" dist="38100" dir="10800000" algn="r" rotWithShape="0">
              <a:prstClr val="black">
                <a:alpha val="40000"/>
              </a:prstClr>
            </a:outerShdw>
          </a:effectLst>
        </p:spPr>
      </p:pic>
      <p:pic>
        <p:nvPicPr>
          <p:cNvPr id="22" name="Picture 21">
            <a:hlinkClick r:id="rId9" action="ppaction://hlinksldjump"/>
            <a:extLst>
              <a:ext uri="{FF2B5EF4-FFF2-40B4-BE49-F238E27FC236}">
                <a16:creationId xmlns:a16="http://schemas.microsoft.com/office/drawing/2014/main" id="{DBE136AB-BB90-4CBA-9FC8-F3628D6F4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4625" y="2702414"/>
            <a:ext cx="3063789" cy="3064380"/>
          </a:xfrm>
          <a:prstGeom prst="rect">
            <a:avLst/>
          </a:prstGeom>
        </p:spPr>
      </p:pic>
      <p:pic>
        <p:nvPicPr>
          <p:cNvPr id="23" name="图片 1">
            <a:extLst>
              <a:ext uri="{FF2B5EF4-FFF2-40B4-BE49-F238E27FC236}">
                <a16:creationId xmlns:a16="http://schemas.microsoft.com/office/drawing/2014/main" id="{181D5F39-352F-49CE-8F30-705C4AE440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270" y="940691"/>
            <a:ext cx="1034552" cy="2732329"/>
          </a:xfrm>
          <a:prstGeom prst="rect">
            <a:avLst/>
          </a:prstGeom>
          <a:effectLst>
            <a:outerShdw blurRad="50800" dist="38100" dir="10800000" algn="r" rotWithShape="0">
              <a:prstClr val="black">
                <a:alpha val="40000"/>
              </a:prstClr>
            </a:outerShdw>
          </a:effectLst>
        </p:spPr>
      </p:pic>
      <p:sp>
        <p:nvSpPr>
          <p:cNvPr id="2" name="Rectangle 1">
            <a:extLst>
              <a:ext uri="{FF2B5EF4-FFF2-40B4-BE49-F238E27FC236}">
                <a16:creationId xmlns:a16="http://schemas.microsoft.com/office/drawing/2014/main" id="{C0E18FFF-1D66-437C-85FA-00F4B3705544}"/>
              </a:ext>
            </a:extLst>
          </p:cNvPr>
          <p:cNvSpPr/>
          <p:nvPr/>
        </p:nvSpPr>
        <p:spPr>
          <a:xfrm rot="749288">
            <a:off x="1719416" y="915721"/>
            <a:ext cx="2014953" cy="264621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Nội dung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a:t>
            </a:r>
          </a:p>
          <a:p>
            <a:pPr algn="ctr"/>
            <a:endParaRPr lang="en-US" sz="2400" b="1" dirty="0">
              <a:solidFill>
                <a:schemeClr val="tx1"/>
              </a:solidFill>
            </a:endParaRPr>
          </a:p>
        </p:txBody>
      </p:sp>
      <p:sp>
        <p:nvSpPr>
          <p:cNvPr id="3" name="Rectangle 2">
            <a:extLst>
              <a:ext uri="{FF2B5EF4-FFF2-40B4-BE49-F238E27FC236}">
                <a16:creationId xmlns:a16="http://schemas.microsoft.com/office/drawing/2014/main" id="{5FEF807A-8789-4883-B15D-37100FC18E54}"/>
              </a:ext>
            </a:extLst>
          </p:cNvPr>
          <p:cNvSpPr/>
          <p:nvPr/>
        </p:nvSpPr>
        <p:spPr>
          <a:xfrm rot="21405883">
            <a:off x="4446723" y="505771"/>
            <a:ext cx="2011800" cy="262186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Rèn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cảm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thơ</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7507D62-692D-4527-AEE8-B4F46D52E023}"/>
              </a:ext>
            </a:extLst>
          </p:cNvPr>
          <p:cNvSpPr/>
          <p:nvPr/>
        </p:nvSpPr>
        <p:spPr>
          <a:xfrm rot="20962377">
            <a:off x="7135488" y="693660"/>
            <a:ext cx="1968244" cy="2280539"/>
          </a:xfrm>
          <a:prstGeom prst="rect">
            <a:avLst/>
          </a:prstGeom>
          <a:solidFill>
            <a:srgbClr val="D8BF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03297E-4E3C-4B32-99AD-78B877D776A0}"/>
              </a:ext>
            </a:extLst>
          </p:cNvPr>
          <p:cNvSpPr txBox="1"/>
          <p:nvPr/>
        </p:nvSpPr>
        <p:spPr>
          <a:xfrm>
            <a:off x="7397699" y="1196283"/>
            <a:ext cx="1691296" cy="1569660"/>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(Trang 25).</a:t>
            </a:r>
          </a:p>
        </p:txBody>
      </p:sp>
      <p:pic>
        <p:nvPicPr>
          <p:cNvPr id="24" name="图片 9">
            <a:extLst>
              <a:ext uri="{FF2B5EF4-FFF2-40B4-BE49-F238E27FC236}">
                <a16:creationId xmlns:a16="http://schemas.microsoft.com/office/drawing/2014/main" id="{3AA28A08-36D0-4F9D-84A9-C5F747142C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35681" flipH="1">
            <a:off x="-145461" y="3733962"/>
            <a:ext cx="2086464" cy="1437296"/>
          </a:xfrm>
          <a:prstGeom prst="rect">
            <a:avLst/>
          </a:prstGeom>
          <a:effectLst>
            <a:outerShdw blurRad="50800" dist="38100" dir="10800000" algn="r" rotWithShape="0">
              <a:prstClr val="black">
                <a:alpha val="40000"/>
              </a:prstClr>
            </a:outerShdw>
          </a:effectLst>
        </p:spPr>
      </p:pic>
      <p:sp>
        <p:nvSpPr>
          <p:cNvPr id="7" name="Oval 6">
            <a:extLst>
              <a:ext uri="{FF2B5EF4-FFF2-40B4-BE49-F238E27FC236}">
                <a16:creationId xmlns:a16="http://schemas.microsoft.com/office/drawing/2014/main" id="{F1A2C78D-D172-4E8A-83F3-0410B1459923}"/>
              </a:ext>
            </a:extLst>
          </p:cNvPr>
          <p:cNvSpPr/>
          <p:nvPr/>
        </p:nvSpPr>
        <p:spPr>
          <a:xfrm>
            <a:off x="2193186" y="3441084"/>
            <a:ext cx="3856980" cy="1593316"/>
          </a:xfrm>
          <a:prstGeom prst="ellipse">
            <a:avLst/>
          </a:prstGeom>
          <a:solidFill>
            <a:srgbClr val="D1050F"/>
          </a:solidFill>
          <a:ln>
            <a:solidFill>
              <a:srgbClr val="FD5F67"/>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bg1"/>
                </a:solidFill>
                <a:latin typeface="HP001 4 hàng" panose="020B0603050302020204" pitchFamily="34" charset="0"/>
              </a:rPr>
              <a:t>Dặn</a:t>
            </a:r>
            <a:r>
              <a:rPr lang="en-US" sz="4800" b="1" dirty="0">
                <a:solidFill>
                  <a:schemeClr val="bg1"/>
                </a:solidFill>
                <a:latin typeface="HP001 4 hàng" panose="020B0603050302020204" pitchFamily="34" charset="0"/>
              </a:rPr>
              <a:t> </a:t>
            </a:r>
            <a:r>
              <a:rPr lang="en-US" sz="4800" b="1" dirty="0" err="1">
                <a:solidFill>
                  <a:schemeClr val="bg1"/>
                </a:solidFill>
                <a:latin typeface="HP001 4 hàng" panose="020B0603050302020204" pitchFamily="34" charset="0"/>
              </a:rPr>
              <a:t>dò</a:t>
            </a:r>
            <a:endParaRPr lang="en-US" sz="4800" b="1" dirty="0">
              <a:solidFill>
                <a:schemeClr val="bg1"/>
              </a:solidFill>
              <a:latin typeface="HP001 4 hàng" panose="020B0603050302020204" pitchFamily="34" charset="0"/>
            </a:endParaRPr>
          </a:p>
        </p:txBody>
      </p:sp>
    </p:spTree>
  </p:cSld>
  <p:clrMapOvr>
    <a:masterClrMapping/>
  </p:clrMapOvr>
  <p:transition spd="med" advTm="7000">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1">
            <a:extLst>
              <a:ext uri="{FF2B5EF4-FFF2-40B4-BE49-F238E27FC236}">
                <a16:creationId xmlns:a16="http://schemas.microsoft.com/office/drawing/2014/main" id="{A94F08A6-C8F4-4E0F-851E-378F34C0C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6990" y="378927"/>
            <a:ext cx="1196378" cy="1766711"/>
          </a:xfrm>
          <a:prstGeom prst="rect">
            <a:avLst/>
          </a:prstGeom>
        </p:spPr>
      </p:pic>
      <p:pic>
        <p:nvPicPr>
          <p:cNvPr id="8" name="图片 3">
            <a:extLst>
              <a:ext uri="{FF2B5EF4-FFF2-40B4-BE49-F238E27FC236}">
                <a16:creationId xmlns:a16="http://schemas.microsoft.com/office/drawing/2014/main" id="{9206AA1A-0C21-4580-97D6-7668E0330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73" t="61505" r="16018"/>
          <a:stretch/>
        </p:blipFill>
        <p:spPr>
          <a:xfrm flipH="1">
            <a:off x="5340331" y="3048652"/>
            <a:ext cx="1764277" cy="1484978"/>
          </a:xfrm>
          <a:prstGeom prst="rect">
            <a:avLst/>
          </a:prstGeom>
        </p:spPr>
      </p:pic>
      <p:pic>
        <p:nvPicPr>
          <p:cNvPr id="9" name="图片 20">
            <a:extLst>
              <a:ext uri="{FF2B5EF4-FFF2-40B4-BE49-F238E27FC236}">
                <a16:creationId xmlns:a16="http://schemas.microsoft.com/office/drawing/2014/main" id="{D1CD56B8-0791-4250-81B2-CC516F5E26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957" y="378927"/>
            <a:ext cx="674102" cy="551646"/>
          </a:xfrm>
          <a:prstGeom prst="rect">
            <a:avLst/>
          </a:prstGeom>
        </p:spPr>
      </p:pic>
      <p:pic>
        <p:nvPicPr>
          <p:cNvPr id="10" name="图片 6">
            <a:extLst>
              <a:ext uri="{FF2B5EF4-FFF2-40B4-BE49-F238E27FC236}">
                <a16:creationId xmlns:a16="http://schemas.microsoft.com/office/drawing/2014/main" id="{D0D99D38-B290-48E5-88F0-C8E0BDCCE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063" b="527"/>
          <a:stretch/>
        </p:blipFill>
        <p:spPr>
          <a:xfrm>
            <a:off x="880920" y="3256813"/>
            <a:ext cx="6857433" cy="1513287"/>
          </a:xfrm>
          <a:prstGeom prst="rect">
            <a:avLst/>
          </a:prstGeom>
        </p:spPr>
      </p:pic>
    </p:spTree>
    <p:extLst>
      <p:ext uri="{BB962C8B-B14F-4D97-AF65-F5344CB8AC3E}">
        <p14:creationId xmlns:p14="http://schemas.microsoft.com/office/powerpoint/2010/main" val="2906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4" y="2494"/>
            <a:ext cx="9140694" cy="5181600"/>
          </a:xfrm>
          <a:prstGeom prst="rect">
            <a:avLst/>
          </a:prstGeom>
        </p:spPr>
      </p:pic>
      <p:pic>
        <p:nvPicPr>
          <p:cNvPr id="11" name="Graphic 10">
            <a:extLst>
              <a:ext uri="{FF2B5EF4-FFF2-40B4-BE49-F238E27FC236}">
                <a16:creationId xmlns:a16="http://schemas.microsoft.com/office/drawing/2014/main" id="{9C7CD56C-E9FC-432A-BFA9-2B7AB8BFDB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3131" y="1463715"/>
            <a:ext cx="1471270" cy="2746371"/>
          </a:xfrm>
          <a:prstGeom prst="rect">
            <a:avLst/>
          </a:prstGeom>
        </p:spPr>
      </p:pic>
      <p:pic>
        <p:nvPicPr>
          <p:cNvPr id="12" name="Graphic 11">
            <a:extLst>
              <a:ext uri="{FF2B5EF4-FFF2-40B4-BE49-F238E27FC236}">
                <a16:creationId xmlns:a16="http://schemas.microsoft.com/office/drawing/2014/main" id="{0B47E767-4288-4075-AA46-BB7AF1C4AF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565" y="2098245"/>
            <a:ext cx="1618635" cy="2117839"/>
          </a:xfrm>
          <a:prstGeom prst="rect">
            <a:avLst/>
          </a:prstGeom>
        </p:spPr>
      </p:pic>
      <p:pic>
        <p:nvPicPr>
          <p:cNvPr id="13" name="Graphic 12">
            <a:extLst>
              <a:ext uri="{FF2B5EF4-FFF2-40B4-BE49-F238E27FC236}">
                <a16:creationId xmlns:a16="http://schemas.microsoft.com/office/drawing/2014/main" id="{F3DBEB0F-136D-4932-A7B6-6A72D685FC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2888" y="1273178"/>
            <a:ext cx="1909140" cy="2675394"/>
          </a:xfrm>
          <a:prstGeom prst="rect">
            <a:avLst/>
          </a:prstGeom>
        </p:spPr>
      </p:pic>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5004" y="3303294"/>
            <a:ext cx="2497244" cy="1577207"/>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1750318" y="104622"/>
            <a:ext cx="5950656" cy="260746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pic>
        <p:nvPicPr>
          <p:cNvPr id="10" name="tảng đá" descr="A picture containing logo&#10;&#10;Description automatically generated">
            <a:extLst>
              <a:ext uri="{FF2B5EF4-FFF2-40B4-BE49-F238E27FC236}">
                <a16:creationId xmlns:a16="http://schemas.microsoft.com/office/drawing/2014/main" id="{4F5FA1D6-71F4-41B4-936D-6F4E6B362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127678" y="4115032"/>
            <a:ext cx="885361" cy="765469"/>
          </a:xfrm>
          <a:prstGeom prst="rect">
            <a:avLst/>
          </a:prstGeom>
        </p:spPr>
      </p:pic>
      <p:sp>
        <p:nvSpPr>
          <p:cNvPr id="14" name="TextBox 13">
            <a:extLst>
              <a:ext uri="{FF2B5EF4-FFF2-40B4-BE49-F238E27FC236}">
                <a16:creationId xmlns:a16="http://schemas.microsoft.com/office/drawing/2014/main" id="{05328307-E75D-462D-8D65-472B4999B796}"/>
              </a:ext>
            </a:extLst>
          </p:cNvPr>
          <p:cNvSpPr txBox="1">
            <a:spLocks noChangeArrowheads="1"/>
          </p:cNvSpPr>
          <p:nvPr/>
        </p:nvSpPr>
        <p:spPr bwMode="auto">
          <a:xfrm>
            <a:off x="2034076" y="112686"/>
            <a:ext cx="5030986"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Qua </a:t>
            </a:r>
            <a:r>
              <a:rPr lang="vi-VN" altLang="en-US" sz="2400" b="1" dirty="0" err="1">
                <a:solidFill>
                  <a:srgbClr val="FF0000"/>
                </a:solidFill>
                <a:latin typeface="Times New Roman" panose="02020603050405020304" pitchFamily="18" charset="0"/>
                <a:cs typeface="Times New Roman" panose="02020603050405020304" pitchFamily="18" charset="0"/>
              </a:rPr>
              <a:t>bài</a:t>
            </a:r>
            <a:r>
              <a:rPr lang="vi-VN"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err="1">
                <a:solidFill>
                  <a:srgbClr val="FF0000"/>
                </a:solidFill>
                <a:latin typeface="Times New Roman" panose="02020603050405020304" pitchFamily="18" charset="0"/>
                <a:cs typeface="Times New Roman" panose="02020603050405020304" pitchFamily="18" charset="0"/>
              </a:rPr>
              <a:t>Dế</a:t>
            </a:r>
            <a:r>
              <a:rPr lang="vi-VN" altLang="en-US" sz="2400" b="1" dirty="0">
                <a:solidFill>
                  <a:srgbClr val="FF0000"/>
                </a:solidFill>
                <a:latin typeface="Times New Roman" panose="02020603050405020304" pitchFamily="18" charset="0"/>
                <a:cs typeface="Times New Roman" panose="02020603050405020304" pitchFamily="18" charset="0"/>
              </a:rPr>
              <a:t> Mèn bênh vực </a:t>
            </a:r>
            <a:r>
              <a:rPr lang="vi-VN" altLang="en-US" sz="2400" b="1" dirty="0" err="1">
                <a:solidFill>
                  <a:srgbClr val="FF0000"/>
                </a:solidFill>
                <a:latin typeface="Times New Roman" panose="02020603050405020304" pitchFamily="18" charset="0"/>
                <a:cs typeface="Times New Roman" panose="02020603050405020304" pitchFamily="18" charset="0"/>
              </a:rPr>
              <a:t>kẻ</a:t>
            </a:r>
            <a:r>
              <a:rPr lang="vi-VN"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err="1">
                <a:solidFill>
                  <a:srgbClr val="FF0000"/>
                </a:solidFill>
                <a:latin typeface="Times New Roman" panose="02020603050405020304" pitchFamily="18" charset="0"/>
                <a:cs typeface="Times New Roman" panose="02020603050405020304" pitchFamily="18" charset="0"/>
              </a:rPr>
              <a:t>yếu</a:t>
            </a:r>
            <a:r>
              <a:rPr lang="vi-VN" altLang="en-US" sz="2400" b="1" dirty="0">
                <a:solidFill>
                  <a:srgbClr val="FF0000"/>
                </a:solidFill>
                <a:latin typeface="Times New Roman" panose="02020603050405020304" pitchFamily="18" charset="0"/>
                <a:cs typeface="Times New Roman" panose="02020603050405020304" pitchFamily="18" charset="0"/>
              </a:rPr>
              <a:t>” chúng ta học được điều gì ?</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376230-E604-4EBE-BF3E-49B83E46C42D}"/>
              </a:ext>
            </a:extLst>
          </p:cNvPr>
          <p:cNvSpPr txBox="1">
            <a:spLocks noChangeArrowheads="1"/>
          </p:cNvSpPr>
          <p:nvPr/>
        </p:nvSpPr>
        <p:spPr bwMode="auto">
          <a:xfrm>
            <a:off x="2094794" y="920620"/>
            <a:ext cx="542463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rgbClr val="002060"/>
                </a:solidFill>
                <a:latin typeface="Times New Roman" panose="02020603050405020304" pitchFamily="18" charset="0"/>
                <a:cs typeface="Times New Roman" panose="02020603050405020304" pitchFamily="18" charset="0"/>
              </a:rPr>
              <a:t>A.</a:t>
            </a:r>
            <a:r>
              <a:rPr lang="vi-VN" altLang="en-US" sz="2400" b="1" dirty="0">
                <a:solidFill>
                  <a:srgbClr val="002060"/>
                </a:solidFill>
                <a:latin typeface="Times New Roman" panose="02020603050405020304" pitchFamily="18" charset="0"/>
                <a:cs typeface="Times New Roman" panose="02020603050405020304" pitchFamily="18" charset="0"/>
              </a:rPr>
              <a:t>Cần có tấm lòng nghĩa hiệp</a:t>
            </a:r>
            <a:r>
              <a:rPr lang="en-US" altLang="en-US" sz="2400" b="1" dirty="0">
                <a:solidFill>
                  <a:srgbClr val="003366"/>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CB05E1F8-A505-4D04-B5B1-88F1DBB85B1A}"/>
              </a:ext>
            </a:extLst>
          </p:cNvPr>
          <p:cNvSpPr txBox="1">
            <a:spLocks noChangeArrowheads="1"/>
          </p:cNvSpPr>
          <p:nvPr/>
        </p:nvSpPr>
        <p:spPr bwMode="auto">
          <a:xfrm>
            <a:off x="2037310" y="1359178"/>
            <a:ext cx="5827148"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B. </a:t>
            </a:r>
            <a:r>
              <a:rPr lang="vi-VN" altLang="en-US" sz="2400" b="1" dirty="0">
                <a:solidFill>
                  <a:srgbClr val="002060"/>
                </a:solidFill>
                <a:latin typeface="Times New Roman" panose="02020603050405020304" pitchFamily="18" charset="0"/>
                <a:cs typeface="Times New Roman" panose="02020603050405020304" pitchFamily="18" charset="0"/>
              </a:rPr>
              <a:t>Dũng cảm bênh vực, giúp đỡ những người xung quanh khi họ gặp khó khăn</a:t>
            </a:r>
            <a:r>
              <a:rPr lang="en-US" altLang="en-US" sz="2400" b="1" dirty="0">
                <a:solidFill>
                  <a:srgbClr val="003366"/>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DA1355F-F25C-4652-85EE-CA83ACCA0394}"/>
              </a:ext>
            </a:extLst>
          </p:cNvPr>
          <p:cNvSpPr txBox="1">
            <a:spLocks noChangeArrowheads="1"/>
          </p:cNvSpPr>
          <p:nvPr/>
        </p:nvSpPr>
        <p:spPr bwMode="auto">
          <a:xfrm>
            <a:off x="2034065" y="2177784"/>
            <a:ext cx="495865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a:solidFill>
                  <a:srgbClr val="002060"/>
                </a:solidFill>
                <a:latin typeface="Times New Roman" panose="02020603050405020304" pitchFamily="18" charset="0"/>
                <a:cs typeface="Times New Roman" panose="02020603050405020304" pitchFamily="18" charset="0"/>
              </a:rPr>
              <a:t>C. </a:t>
            </a:r>
            <a:r>
              <a:rPr lang="en-US" altLang="en-US" sz="2400" b="1" dirty="0" err="1">
                <a:solidFill>
                  <a:srgbClr val="002060"/>
                </a:solidFill>
                <a:latin typeface="Times New Roman" panose="02020603050405020304" pitchFamily="18" charset="0"/>
                <a:cs typeface="Times New Roman" panose="02020603050405020304" pitchFamily="18" charset="0"/>
              </a:rPr>
              <a:t>Cả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hai</a:t>
            </a:r>
            <a:r>
              <a:rPr lang="en-US" altLang="en-US" sz="2400" b="1" dirty="0">
                <a:solidFill>
                  <a:srgbClr val="002060"/>
                </a:solidFill>
                <a:latin typeface="Times New Roman" panose="02020603050405020304" pitchFamily="18" charset="0"/>
                <a:cs typeface="Times New Roman" panose="02020603050405020304" pitchFamily="18" charset="0"/>
              </a:rPr>
              <a:t> ý </a:t>
            </a:r>
            <a:r>
              <a:rPr lang="en-US" altLang="en-US" sz="2400" b="1" dirty="0" err="1">
                <a:solidFill>
                  <a:srgbClr val="002060"/>
                </a:solidFill>
                <a:latin typeface="Times New Roman" panose="02020603050405020304" pitchFamily="18" charset="0"/>
                <a:cs typeface="Times New Roman" panose="02020603050405020304" pitchFamily="18" charset="0"/>
              </a:rPr>
              <a:t>trên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72233BC-370D-450D-A2CC-75E343B97434}"/>
              </a:ext>
            </a:extLst>
          </p:cNvPr>
          <p:cNvSpPr/>
          <p:nvPr/>
        </p:nvSpPr>
        <p:spPr>
          <a:xfrm>
            <a:off x="2157413" y="2206358"/>
            <a:ext cx="300038" cy="409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anchor="ctr"/>
          <a:lstStyle/>
          <a:p>
            <a:pPr algn="ctr">
              <a:defRPr/>
            </a:pPr>
            <a:endParaRPr lang="en-US" sz="2400">
              <a:solidFill>
                <a:srgbClr val="FF0000"/>
              </a:solidFill>
            </a:endParaRPr>
          </a:p>
        </p:txBody>
      </p:sp>
    </p:spTree>
    <p:extLst>
      <p:ext uri="{BB962C8B-B14F-4D97-AF65-F5344CB8AC3E}">
        <p14:creationId xmlns:p14="http://schemas.microsoft.com/office/powerpoint/2010/main" val="255819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1500"/>
                                        <p:tgtEl>
                                          <p:spTgt spid="19"/>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4" presetClass="exit" presetSubtype="10" fill="hold" grpId="1" nodeType="withEffect">
                                  <p:stCondLst>
                                    <p:cond delay="100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14" grpId="0"/>
      <p:bldP spid="15" grpId="0"/>
      <p:bldP spid="16"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33E64B-D6D9-4FE3-9F4E-7D5B69F9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4" y="2494"/>
            <a:ext cx="9140694" cy="5181600"/>
          </a:xfrm>
          <a:prstGeom prst="rect">
            <a:avLst/>
          </a:prstGeom>
        </p:spPr>
      </p:pic>
      <p:pic>
        <p:nvPicPr>
          <p:cNvPr id="9" name="Graphic 8">
            <a:extLst>
              <a:ext uri="{FF2B5EF4-FFF2-40B4-BE49-F238E27FC236}">
                <a16:creationId xmlns:a16="http://schemas.microsoft.com/office/drawing/2014/main" id="{B77EA470-5F93-4C51-84B4-CC4FAF0A4C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3122" y="1463712"/>
            <a:ext cx="1471270" cy="2746371"/>
          </a:xfrm>
          <a:prstGeom prst="rect">
            <a:avLst/>
          </a:prstGeom>
        </p:spPr>
      </p:pic>
      <p:pic>
        <p:nvPicPr>
          <p:cNvPr id="6" name="Graphic 5">
            <a:extLst>
              <a:ext uri="{FF2B5EF4-FFF2-40B4-BE49-F238E27FC236}">
                <a16:creationId xmlns:a16="http://schemas.microsoft.com/office/drawing/2014/main" id="{1CD3C7C8-6B8B-4A7C-A371-A82ED5A2BB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565" y="2098225"/>
            <a:ext cx="1618635" cy="2117839"/>
          </a:xfrm>
          <a:prstGeom prst="rect">
            <a:avLst/>
          </a:prstGeom>
        </p:spPr>
      </p:pic>
      <p:pic>
        <p:nvPicPr>
          <p:cNvPr id="3" name="Graphic 2">
            <a:extLst>
              <a:ext uri="{FF2B5EF4-FFF2-40B4-BE49-F238E27FC236}">
                <a16:creationId xmlns:a16="http://schemas.microsoft.com/office/drawing/2014/main" id="{A62A0264-EE2A-4CEE-92F2-69B0DAF1D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2888" y="1273178"/>
            <a:ext cx="1909140" cy="2675394"/>
          </a:xfrm>
          <a:prstGeom prst="rect">
            <a:avLst/>
          </a:prstGeom>
        </p:spPr>
      </p:pic>
      <p:pic>
        <p:nvPicPr>
          <p:cNvPr id="17" name="khúc gỗ" descr="A picture containing dark&#10;&#10;Description automatically generated">
            <a:extLst>
              <a:ext uri="{FF2B5EF4-FFF2-40B4-BE49-F238E27FC236}">
                <a16:creationId xmlns:a16="http://schemas.microsoft.com/office/drawing/2014/main" id="{FDF80030-EA6F-440C-9A2E-CC823D592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0928">
            <a:off x="6177503" y="4083874"/>
            <a:ext cx="1178594" cy="785730"/>
          </a:xfrm>
          <a:prstGeom prst="rect">
            <a:avLst/>
          </a:prstGeom>
        </p:spPr>
      </p:pic>
      <p:sp>
        <p:nvSpPr>
          <p:cNvPr id="19" name="khung câu hỏi">
            <a:extLst>
              <a:ext uri="{FF2B5EF4-FFF2-40B4-BE49-F238E27FC236}">
                <a16:creationId xmlns:a16="http://schemas.microsoft.com/office/drawing/2014/main" id="{8FD535D0-2E9C-4008-9290-DB7C6951FC52}"/>
              </a:ext>
            </a:extLst>
          </p:cNvPr>
          <p:cNvSpPr/>
          <p:nvPr/>
        </p:nvSpPr>
        <p:spPr>
          <a:xfrm>
            <a:off x="1460688" y="159979"/>
            <a:ext cx="4514601" cy="2607466"/>
          </a:xfrm>
          <a:prstGeom prst="roundRect">
            <a:avLst>
              <a:gd name="adj" fmla="val 6014"/>
            </a:avLst>
          </a:prstGeom>
          <a:solidFill>
            <a:schemeClr val="bg1"/>
          </a:solidFill>
          <a:ln w="38100">
            <a:solidFill>
              <a:srgbClr val="5F79E6"/>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20" name="câu hỏi">
            <a:extLst>
              <a:ext uri="{FF2B5EF4-FFF2-40B4-BE49-F238E27FC236}">
                <a16:creationId xmlns:a16="http://schemas.microsoft.com/office/drawing/2014/main" id="{354C7F80-69D4-4E93-9C9C-5369128A5FC4}"/>
              </a:ext>
            </a:extLst>
          </p:cNvPr>
          <p:cNvSpPr txBox="1"/>
          <p:nvPr/>
        </p:nvSpPr>
        <p:spPr>
          <a:xfrm>
            <a:off x="1623945" y="371828"/>
            <a:ext cx="3825084" cy="900246"/>
          </a:xfrm>
          <a:prstGeom prst="rect">
            <a:avLst/>
          </a:prstGeom>
          <a:noFill/>
        </p:spPr>
        <p:txBody>
          <a:bodyPr wrap="square" lIns="68578" tIns="34290" rIns="68578" bIns="34290" rtlCol="0">
            <a:spAutoFit/>
          </a:bodyPr>
          <a:lstStyle/>
          <a:p>
            <a:pPr>
              <a:defRPr/>
            </a:pPr>
            <a:r>
              <a:rPr lang="vi-VN" altLang="en-US" sz="2700" b="1" dirty="0">
                <a:solidFill>
                  <a:srgbClr val="FF0000"/>
                </a:solidFill>
                <a:latin typeface="Times New Roman" pitchFamily="18" charset="0"/>
                <a:cs typeface="Times New Roman" pitchFamily="18" charset="0"/>
              </a:rPr>
              <a:t>Chúng ta nên tặng cho Dế Mèn danh hiệu gì ?</a:t>
            </a:r>
            <a:endParaRPr lang="vi-VN" sz="2700" b="1" dirty="0">
              <a:solidFill>
                <a:srgbClr val="FF0000"/>
              </a:solidFill>
              <a:latin typeface="Times New Roman" pitchFamily="18" charset="0"/>
              <a:cs typeface="Times New Roman" pitchFamily="18" charset="0"/>
            </a:endParaRPr>
          </a:p>
        </p:txBody>
      </p:sp>
      <p:pic>
        <p:nvPicPr>
          <p:cNvPr id="5" name="xe ô tô">
            <a:extLst>
              <a:ext uri="{FF2B5EF4-FFF2-40B4-BE49-F238E27FC236}">
                <a16:creationId xmlns:a16="http://schemas.microsoft.com/office/drawing/2014/main" id="{E6734BE3-E187-45AF-82FC-A14CD15B19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2455" y="3303940"/>
            <a:ext cx="2497244" cy="1577207"/>
          </a:xfrm>
          <a:prstGeom prst="rect">
            <a:avLst/>
          </a:prstGeom>
        </p:spPr>
      </p:pic>
      <p:sp>
        <p:nvSpPr>
          <p:cNvPr id="11" name="TextBox 10">
            <a:extLst>
              <a:ext uri="{FF2B5EF4-FFF2-40B4-BE49-F238E27FC236}">
                <a16:creationId xmlns:a16="http://schemas.microsoft.com/office/drawing/2014/main" id="{F66645D8-E6A8-4FCA-9582-64CCC71BF00A}"/>
              </a:ext>
            </a:extLst>
          </p:cNvPr>
          <p:cNvSpPr txBox="1">
            <a:spLocks noChangeArrowheads="1"/>
          </p:cNvSpPr>
          <p:nvPr/>
        </p:nvSpPr>
        <p:spPr bwMode="auto">
          <a:xfrm>
            <a:off x="3532126" y="2182400"/>
            <a:ext cx="488632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a:solidFill>
                  <a:srgbClr val="002060"/>
                </a:solidFill>
                <a:latin typeface="Times New Roman" panose="02020603050405020304" pitchFamily="18" charset="0"/>
                <a:cs typeface="Times New Roman" panose="02020603050405020304" pitchFamily="18" charset="0"/>
              </a:rPr>
              <a:t>C. </a:t>
            </a:r>
            <a:r>
              <a:rPr lang="vi-VN" altLang="en-US" sz="2400" b="1" dirty="0">
                <a:solidFill>
                  <a:srgbClr val="002060"/>
                </a:solidFill>
                <a:latin typeface="Times New Roman" panose="02020603050405020304" pitchFamily="18" charset="0"/>
                <a:cs typeface="Times New Roman" panose="02020603050405020304" pitchFamily="18" charset="0"/>
              </a:rPr>
              <a:t>Võ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62C3A1-E9F1-4EFE-972A-7DDFF0FEFD8D}"/>
              </a:ext>
            </a:extLst>
          </p:cNvPr>
          <p:cNvSpPr txBox="1">
            <a:spLocks noChangeArrowheads="1"/>
          </p:cNvSpPr>
          <p:nvPr/>
        </p:nvSpPr>
        <p:spPr bwMode="auto">
          <a:xfrm>
            <a:off x="1787027" y="1244635"/>
            <a:ext cx="488900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A. </a:t>
            </a:r>
            <a:r>
              <a:rPr lang="vi-VN" altLang="en-US" sz="2400" b="1" dirty="0">
                <a:solidFill>
                  <a:srgbClr val="002060"/>
                </a:solidFill>
                <a:latin typeface="Times New Roman" panose="02020603050405020304" pitchFamily="18" charset="0"/>
                <a:cs typeface="Times New Roman" panose="02020603050405020304" pitchFamily="18" charset="0"/>
              </a:rPr>
              <a:t>Tráng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C42ADEB-B450-4358-82B9-CF56F8282BB0}"/>
              </a:ext>
            </a:extLst>
          </p:cNvPr>
          <p:cNvSpPr txBox="1">
            <a:spLocks noChangeArrowheads="1"/>
          </p:cNvSpPr>
          <p:nvPr/>
        </p:nvSpPr>
        <p:spPr bwMode="auto">
          <a:xfrm>
            <a:off x="2808163" y="1703579"/>
            <a:ext cx="488900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8" tIns="34290" rIns="68578"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B. </a:t>
            </a:r>
            <a:r>
              <a:rPr lang="vi-VN" altLang="en-US" sz="2400" b="1" dirty="0">
                <a:solidFill>
                  <a:srgbClr val="002060"/>
                </a:solidFill>
                <a:latin typeface="Times New Roman" panose="02020603050405020304" pitchFamily="18" charset="0"/>
                <a:cs typeface="Times New Roman" panose="02020603050405020304" pitchFamily="18" charset="0"/>
              </a:rPr>
              <a:t>Hiệp sĩ</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87374E71-5D20-4B4C-995A-63FB4C57A4C8}"/>
              </a:ext>
            </a:extLst>
          </p:cNvPr>
          <p:cNvSpPr/>
          <p:nvPr/>
        </p:nvSpPr>
        <p:spPr>
          <a:xfrm>
            <a:off x="2808161" y="1751108"/>
            <a:ext cx="300038" cy="409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anchor="ctr"/>
          <a:lstStyle/>
          <a:p>
            <a:pPr algn="ctr">
              <a:defRPr/>
            </a:pPr>
            <a:endParaRPr lang="en-US" sz="2400">
              <a:solidFill>
                <a:srgbClr val="FF0000"/>
              </a:solidFill>
            </a:endParaRPr>
          </a:p>
        </p:txBody>
      </p:sp>
    </p:spTree>
    <p:extLst>
      <p:ext uri="{BB962C8B-B14F-4D97-AF65-F5344CB8AC3E}">
        <p14:creationId xmlns:p14="http://schemas.microsoft.com/office/powerpoint/2010/main" val="253116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7 L 0.30703 0.00069 " pathEditMode="relative" rAng="0" ptsTypes="AA">
                                      <p:cBhvr>
                                        <p:cTn id="6" dur="2000" fill="hold"/>
                                        <p:tgtEl>
                                          <p:spTgt spid="5"/>
                                        </p:tgtEl>
                                        <p:attrNameLst>
                                          <p:attrName>ppt_x</p:attrName>
                                          <p:attrName>ppt_y</p:attrName>
                                        </p:attrNameLst>
                                      </p:cBhvr>
                                      <p:rCtr x="15352" y="23"/>
                                    </p:animMotion>
                                  </p:childTnLst>
                                </p:cTn>
                              </p:par>
                              <p:par>
                                <p:cTn id="7" presetID="14" presetClass="exit" presetSubtype="10" fill="hold" nodeType="withEffect">
                                  <p:stCondLst>
                                    <p:cond delay="0"/>
                                  </p:stCondLst>
                                  <p:childTnLst>
                                    <p:animEffect transition="out" filter="randombar(horizontal)">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1" nodeType="withEffect">
                                  <p:stCondLst>
                                    <p:cond delay="1000"/>
                                  </p:stCondLst>
                                  <p:childTnLst>
                                    <p:animEffect transition="out" filter="randombar(horizontal)">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9" grpId="1" animBg="1"/>
      <p:bldP spid="20" grpId="0"/>
      <p:bldP spid="11" grpId="0"/>
      <p:bldP spid="12" grpId="0"/>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ruyen co nuoc minh">
            <a:extLst>
              <a:ext uri="{FF2B5EF4-FFF2-40B4-BE49-F238E27FC236}">
                <a16:creationId xmlns:a16="http://schemas.microsoft.com/office/drawing/2014/main" id="{A973C3A1-367C-4E2A-9520-86323508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21" y="0"/>
            <a:ext cx="7657227" cy="46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6DAE0F2-1C68-48B5-B545-30B86CB44F64}"/>
              </a:ext>
            </a:extLst>
          </p:cNvPr>
          <p:cNvSpPr/>
          <p:nvPr/>
        </p:nvSpPr>
        <p:spPr>
          <a:xfrm>
            <a:off x="1374576" y="4280751"/>
            <a:ext cx="7259872" cy="644978"/>
          </a:xfrm>
          <a:prstGeom prst="rect">
            <a:avLst/>
          </a:prstGeom>
          <a:solidFill>
            <a:srgbClr val="CDFB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SVN-Lobster" panose="02040603050506020204" pitchFamily="18" charset="0"/>
              </a:rPr>
              <a:t>Bức</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tranh</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vẽ</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những</a:t>
            </a:r>
            <a:r>
              <a:rPr lang="en-US" sz="4000" b="1" dirty="0">
                <a:solidFill>
                  <a:schemeClr val="tx1"/>
                </a:solidFill>
                <a:latin typeface="SVN-Lobster" panose="02040603050506020204" pitchFamily="18" charset="0"/>
              </a:rPr>
              <a:t> </a:t>
            </a:r>
            <a:r>
              <a:rPr lang="en-US" sz="4000" b="1" dirty="0" err="1">
                <a:solidFill>
                  <a:schemeClr val="tx1"/>
                </a:solidFill>
                <a:latin typeface="SVN-Lobster" panose="02040603050506020204" pitchFamily="18" charset="0"/>
              </a:rPr>
              <a:t>gì</a:t>
            </a:r>
            <a:r>
              <a:rPr lang="en-US" sz="4000" b="1" dirty="0">
                <a:solidFill>
                  <a:schemeClr val="tx1"/>
                </a:solidFill>
                <a:latin typeface="SVN-Lobster" panose="02040603050506020204" pitchFamily="18" charset="0"/>
              </a:rPr>
              <a:t> ?</a:t>
            </a:r>
          </a:p>
        </p:txBody>
      </p:sp>
    </p:spTree>
    <p:extLst>
      <p:ext uri="{BB962C8B-B14F-4D97-AF65-F5344CB8AC3E}">
        <p14:creationId xmlns:p14="http://schemas.microsoft.com/office/powerpoint/2010/main" val="194518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271" y="-73213"/>
            <a:ext cx="1209822" cy="1308045"/>
          </a:xfrm>
          <a:prstGeom prst="rect">
            <a:avLst/>
          </a:prstGeom>
          <a:effectLst>
            <a:outerShdw blurRad="50800" dist="38100" dir="10800000" algn="r" rotWithShape="0">
              <a:prstClr val="black">
                <a:alpha val="40000"/>
              </a:prstClr>
            </a:outerShdw>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81" flipH="1">
            <a:off x="-174" y="4120211"/>
            <a:ext cx="1634711" cy="1126098"/>
          </a:xfrm>
          <a:prstGeom prst="rect">
            <a:avLst/>
          </a:prstGeom>
          <a:effectLst>
            <a:outerShdw blurRad="50800" dist="38100" dir="10800000" algn="r" rotWithShape="0">
              <a:prstClr val="black">
                <a:alpha val="40000"/>
              </a:prstClr>
            </a:outerShdw>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1" y="-122036"/>
            <a:ext cx="9530081" cy="2661689"/>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735" y="-241302"/>
            <a:ext cx="4966819" cy="1464322"/>
          </a:xfrm>
          <a:prstGeom prst="rect">
            <a:avLst/>
          </a:prstGeom>
        </p:spPr>
      </p:pic>
      <p:sp>
        <p:nvSpPr>
          <p:cNvPr id="2" name="Rectangle 1">
            <a:extLst>
              <a:ext uri="{FF2B5EF4-FFF2-40B4-BE49-F238E27FC236}">
                <a16:creationId xmlns:a16="http://schemas.microsoft.com/office/drawing/2014/main" id="{43D44837-1358-4278-8E40-89740E7FFC6D}"/>
              </a:ext>
            </a:extLst>
          </p:cNvPr>
          <p:cNvSpPr/>
          <p:nvPr/>
        </p:nvSpPr>
        <p:spPr>
          <a:xfrm>
            <a:off x="1073604" y="1397403"/>
            <a:ext cx="7143750" cy="27758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HP001 4 hàng" panose="020B0603050302020204" pitchFamily="34" charset="0"/>
            </a:endParaRPr>
          </a:p>
        </p:txBody>
      </p:sp>
      <p:sp>
        <p:nvSpPr>
          <p:cNvPr id="3" name="TextBox 2">
            <a:extLst>
              <a:ext uri="{FF2B5EF4-FFF2-40B4-BE49-F238E27FC236}">
                <a16:creationId xmlns:a16="http://schemas.microsoft.com/office/drawing/2014/main" id="{D0D0790D-5162-4BE9-8ADC-095243D5E663}"/>
              </a:ext>
            </a:extLst>
          </p:cNvPr>
          <p:cNvSpPr txBox="1"/>
          <p:nvPr/>
        </p:nvSpPr>
        <p:spPr>
          <a:xfrm>
            <a:off x="926646" y="1652441"/>
            <a:ext cx="729070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tư</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14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a:p>
            <a:endParaRPr lang="en-US" dirty="0"/>
          </a:p>
        </p:txBody>
      </p:sp>
      <p:sp>
        <p:nvSpPr>
          <p:cNvPr id="7" name="TextBox 6">
            <a:extLst>
              <a:ext uri="{FF2B5EF4-FFF2-40B4-BE49-F238E27FC236}">
                <a16:creationId xmlns:a16="http://schemas.microsoft.com/office/drawing/2014/main" id="{D0A1B5E7-539F-4438-9C7D-BCE71C1DD864}"/>
              </a:ext>
            </a:extLst>
          </p:cNvPr>
          <p:cNvSpPr txBox="1"/>
          <p:nvPr/>
        </p:nvSpPr>
        <p:spPr>
          <a:xfrm>
            <a:off x="3845545" y="2186809"/>
            <a:ext cx="2468178" cy="584775"/>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Tập</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đọc</a:t>
            </a:r>
            <a:endParaRPr lang="en-US" sz="3200" b="1" dirty="0">
              <a:solidFill>
                <a:schemeClr val="bg1"/>
              </a:solidFill>
              <a:latin typeface="HP001 4 hàng" panose="020B0603050302020204" pitchFamily="34" charset="0"/>
            </a:endParaRPr>
          </a:p>
        </p:txBody>
      </p:sp>
      <p:sp>
        <p:nvSpPr>
          <p:cNvPr id="8" name="TextBox 7">
            <a:extLst>
              <a:ext uri="{FF2B5EF4-FFF2-40B4-BE49-F238E27FC236}">
                <a16:creationId xmlns:a16="http://schemas.microsoft.com/office/drawing/2014/main" id="{D8A16C1A-8FC9-48E6-B42B-B81ABDBA2E55}"/>
              </a:ext>
            </a:extLst>
          </p:cNvPr>
          <p:cNvSpPr txBox="1"/>
          <p:nvPr/>
        </p:nvSpPr>
        <p:spPr>
          <a:xfrm>
            <a:off x="2275367" y="2734962"/>
            <a:ext cx="5290845" cy="1200329"/>
          </a:xfrm>
          <a:prstGeom prst="rect">
            <a:avLst/>
          </a:prstGeom>
          <a:noFill/>
        </p:spPr>
        <p:txBody>
          <a:bodyPr wrap="square" rtlCol="0">
            <a:spAutoFit/>
          </a:bodyPr>
          <a:lstStyle/>
          <a:p>
            <a:r>
              <a:rPr lang="en-US" sz="4000" b="1" dirty="0" err="1">
                <a:solidFill>
                  <a:srgbClr val="FFFF00"/>
                </a:solidFill>
                <a:latin typeface="HP001 4 hàng" panose="020B0603050302020204" pitchFamily="34" charset="0"/>
              </a:rPr>
              <a:t>Truyện</a:t>
            </a:r>
            <a:r>
              <a:rPr lang="en-US" sz="4000" b="1" dirty="0">
                <a:solidFill>
                  <a:srgbClr val="FFFF00"/>
                </a:solidFill>
                <a:latin typeface="HP001 4 hàng" panose="020B0603050302020204" pitchFamily="34" charset="0"/>
              </a:rPr>
              <a:t> </a:t>
            </a:r>
            <a:r>
              <a:rPr lang="en-US" sz="4000" b="1" dirty="0" err="1">
                <a:solidFill>
                  <a:srgbClr val="FFFF00"/>
                </a:solidFill>
                <a:latin typeface="HP001 4 hàng" panose="020B0603050302020204" pitchFamily="34" charset="0"/>
              </a:rPr>
              <a:t>cổ</a:t>
            </a:r>
            <a:r>
              <a:rPr lang="en-US" sz="4000" b="1" dirty="0">
                <a:solidFill>
                  <a:srgbClr val="FFFF00"/>
                </a:solidFill>
                <a:latin typeface="HP001 4 hàng" panose="020B0603050302020204" pitchFamily="34" charset="0"/>
              </a:rPr>
              <a:t> </a:t>
            </a:r>
            <a:r>
              <a:rPr lang="en-US" sz="4000" b="1" dirty="0" err="1">
                <a:solidFill>
                  <a:srgbClr val="FFFF00"/>
                </a:solidFill>
                <a:latin typeface="HP001 4 hàng" panose="020B0603050302020204" pitchFamily="34" charset="0"/>
              </a:rPr>
              <a:t>nước</a:t>
            </a:r>
            <a:r>
              <a:rPr lang="en-US" sz="4000" b="1" dirty="0">
                <a:solidFill>
                  <a:srgbClr val="FFFF00"/>
                </a:solidFill>
                <a:latin typeface="HP001 4 hàng" panose="020B0603050302020204" pitchFamily="34" charset="0"/>
              </a:rPr>
              <a:t> </a:t>
            </a:r>
            <a:r>
              <a:rPr lang="en-US" sz="4000" b="1" dirty="0" err="1">
                <a:solidFill>
                  <a:srgbClr val="FFFF00"/>
                </a:solidFill>
                <a:latin typeface="HP001 4 hàng" panose="020B0603050302020204" pitchFamily="34" charset="0"/>
              </a:rPr>
              <a:t>mình</a:t>
            </a:r>
            <a:endParaRPr lang="en-US" sz="4000" b="1" dirty="0">
              <a:solidFill>
                <a:srgbClr val="FFFF00"/>
              </a:solidFill>
              <a:latin typeface="HP001 4 hàng" panose="020B0603050302020204" pitchFamily="34" charset="0"/>
            </a:endParaRPr>
          </a:p>
          <a:p>
            <a:pPr algn="ctr"/>
            <a:r>
              <a:rPr lang="en-US" sz="3200" b="1" dirty="0">
                <a:solidFill>
                  <a:schemeClr val="bg1"/>
                </a:solidFill>
                <a:latin typeface="HP001 4 hàng" panose="020B0603050302020204" pitchFamily="34" charset="0"/>
              </a:rPr>
              <a:t>(Trang 19)</a:t>
            </a:r>
          </a:p>
        </p:txBody>
      </p:sp>
      <p:pic>
        <p:nvPicPr>
          <p:cNvPr id="23" name="图片 18">
            <a:extLst>
              <a:ext uri="{FF2B5EF4-FFF2-40B4-BE49-F238E27FC236}">
                <a16:creationId xmlns:a16="http://schemas.microsoft.com/office/drawing/2014/main" id="{9701C437-7B25-4B50-A44B-C29C1095F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5851">
            <a:off x="7891410" y="4028057"/>
            <a:ext cx="1273856" cy="117528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265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4" name="Google Shape;1212;p23"/>
          <p:cNvSpPr txBox="1">
            <a:spLocks/>
          </p:cNvSpPr>
          <p:nvPr/>
        </p:nvSpPr>
        <p:spPr>
          <a:xfrm>
            <a:off x="-34819" y="243428"/>
            <a:ext cx="9140694" cy="4593488"/>
          </a:xfrm>
          <a:prstGeom prst="rect">
            <a:avLst/>
          </a:prstGeom>
          <a:noFill/>
          <a:ln>
            <a:noFill/>
          </a:ln>
        </p:spPr>
        <p:txBody>
          <a:bodyPr spcFirstLastPara="1" wrap="square" lIns="121856" tIns="121856" rIns="121856" bIns="121856" numCol="2" spc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9pPr>
          </a:lstStyle>
          <a:p>
            <a:pPr marL="38086" indent="0" defTabSz="685617">
              <a:buClr>
                <a:srgbClr val="000000"/>
              </a:buClr>
            </a:pPr>
            <a:r>
              <a:rPr lang="vi-VN" sz="1899" b="1" dirty="0">
                <a:solidFill>
                  <a:srgbClr val="000000"/>
                </a:solidFill>
                <a:latin typeface="Times New Roman" panose="02020603050405020304" pitchFamily="18" charset="0"/>
              </a:rPr>
              <a:t> </a:t>
            </a:r>
            <a:r>
              <a:rPr lang="vi-VN" sz="2800" b="1" dirty="0">
                <a:solidFill>
                  <a:srgbClr val="0000FF"/>
                </a:solidFill>
                <a:latin typeface="Times New Roman" panose="02020603050405020304" pitchFamily="18" charset="0"/>
              </a:rPr>
              <a:t>Truyện cổ nước mình</a:t>
            </a:r>
            <a:endParaRPr lang="vi-VN" sz="2800" dirty="0">
              <a:solidFill>
                <a:srgbClr val="0000FF"/>
              </a:solidFill>
              <a:latin typeface="Times New Roman" panose="02020603050405020304" pitchFamily="18" charset="0"/>
            </a:endParaRPr>
          </a:p>
          <a:p>
            <a:pPr marL="38086" indent="0" defTabSz="685617">
              <a:buClr>
                <a:srgbClr val="000000"/>
              </a:buClr>
            </a:pPr>
            <a:r>
              <a:rPr lang="vi-VN" sz="2800" dirty="0">
                <a:solidFill>
                  <a:srgbClr val="0000FF"/>
                </a:solidFill>
                <a:latin typeface="Times New Roman" panose="02020603050405020304" pitchFamily="18" charset="0"/>
              </a:rPr>
              <a:t>(trích)</a:t>
            </a:r>
          </a:p>
          <a:p>
            <a:pPr marL="38086" indent="0" defTabSz="685617">
              <a:buClr>
                <a:srgbClr val="000000"/>
              </a:buClr>
            </a:pPr>
            <a:r>
              <a:rPr lang="vi-VN" sz="1899" b="1" dirty="0">
                <a:solidFill>
                  <a:srgbClr val="000000"/>
                </a:solidFill>
                <a:latin typeface="Times New Roman" panose="02020603050405020304" pitchFamily="18" charset="0"/>
              </a:rPr>
              <a:t>Tôi yêu truyện cổ nước tôi</a:t>
            </a:r>
            <a:endParaRPr lang="en-US" sz="1899" b="1" dirty="0">
              <a:solidFill>
                <a:srgbClr val="000000"/>
              </a:solidFill>
              <a:latin typeface="Times New Roman" panose="02020603050405020304" pitchFamily="18" charset="0"/>
            </a:endParaRPr>
          </a:p>
          <a:p>
            <a:pPr marL="38086" indent="0" defTabSz="685617">
              <a:buClr>
                <a:srgbClr val="000000"/>
              </a:buClr>
            </a:pPr>
            <a:r>
              <a:rPr lang="vi-VN" sz="1899" b="1" dirty="0">
                <a:solidFill>
                  <a:srgbClr val="000000"/>
                </a:solidFill>
                <a:latin typeface="Times New Roman" panose="02020603050405020304" pitchFamily="18" charset="0"/>
              </a:rPr>
              <a:t>Vừa nhân hậu lại tuyệt vời sâu xa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Thương người rồi mới thương ta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Yêu nhau dù mấy cách xa cũng tìm</a:t>
            </a:r>
            <a:endParaRPr lang="en-US" sz="1899" b="1" dirty="0">
              <a:solidFill>
                <a:srgbClr val="000000"/>
              </a:solidFill>
              <a:latin typeface="Times New Roman" panose="02020603050405020304" pitchFamily="18" charset="0"/>
            </a:endParaRPr>
          </a:p>
          <a:p>
            <a:pPr marL="38086" indent="0" defTabSz="685617">
              <a:buClr>
                <a:srgbClr val="000000"/>
              </a:buClr>
            </a:pPr>
            <a:r>
              <a:rPr lang="vi-VN" sz="1899" b="1" dirty="0">
                <a:solidFill>
                  <a:srgbClr val="000000"/>
                </a:solidFill>
                <a:latin typeface="Times New Roman" panose="02020603050405020304" pitchFamily="18" charset="0"/>
              </a:rPr>
              <a:t>Ở hiền thì lại gặp hiền</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Người ngay thì được phật, tiên độ trì.</a:t>
            </a:r>
            <a:endParaRPr lang="en-US" sz="1899" b="1" dirty="0">
              <a:solidFill>
                <a:srgbClr val="000000"/>
              </a:solidFill>
              <a:latin typeface="Times New Roman" panose="02020603050405020304" pitchFamily="18" charset="0"/>
            </a:endParaRP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Mang theo truyện cổ tôi đi</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Nghe trong cuộc sống thầm thì tiếng xưa</a:t>
            </a: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Vàng cơn nắng, trắng cơn mưa</a:t>
            </a:r>
          </a:p>
          <a:p>
            <a:pPr marL="38086" indent="0" defTabSz="685617">
              <a:buClr>
                <a:srgbClr val="000000"/>
              </a:buClr>
            </a:pPr>
            <a:r>
              <a:rPr lang="vi-VN" sz="1899" b="1" dirty="0">
                <a:solidFill>
                  <a:srgbClr val="000000"/>
                </a:solidFill>
                <a:latin typeface="Times New Roman" panose="02020603050405020304" pitchFamily="18" charset="0"/>
              </a:rPr>
              <a:t>Con sông chảy có rặng dừa nghiêng soi.</a:t>
            </a: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endParaRPr lang="vi-VN" sz="1899" dirty="0">
              <a:solidFill>
                <a:srgbClr val="000000"/>
              </a:solidFill>
              <a:latin typeface="Times New Roman" panose="02020603050405020304" pitchFamily="18" charset="0"/>
            </a:endParaRPr>
          </a:p>
          <a:p>
            <a:pPr marL="38086" indent="0" defTabSz="685617">
              <a:buClr>
                <a:srgbClr val="000000"/>
              </a:buClr>
            </a:pPr>
            <a:r>
              <a:rPr lang="vi-VN" sz="1899" dirty="0">
                <a:solidFill>
                  <a:srgbClr val="000000"/>
                </a:solidFill>
                <a:latin typeface="Times New Roman" panose="02020603050405020304" pitchFamily="18" charset="0"/>
              </a:rPr>
              <a:t>  </a:t>
            </a:r>
          </a:p>
          <a:p>
            <a:pPr marL="38086" marR="0" lvl="0" indent="0" algn="l" defTabSz="685617" rtl="0" eaLnBrk="1" fontAlgn="auto" latinLnBrk="0" hangingPunct="1">
              <a:lnSpc>
                <a:spcPct val="100000"/>
              </a:lnSpc>
              <a:spcBef>
                <a:spcPts val="0"/>
              </a:spcBef>
              <a:spcAft>
                <a:spcPts val="0"/>
              </a:spcAft>
              <a:buClr>
                <a:srgbClr val="000000"/>
              </a:buClr>
              <a:buSzTx/>
              <a:buFontTx/>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Đời cha ông với đời tôi</a:t>
            </a:r>
            <a:endParaRPr lang="en-US" sz="1899" dirty="0">
              <a:solidFill>
                <a:srgbClr val="000000"/>
              </a:solidFill>
              <a:latin typeface="Calibri"/>
            </a:endParaRPr>
          </a:p>
          <a:p>
            <a:pPr marL="38086" indent="0" defTabSz="685617">
              <a:buClr>
                <a:srgbClr val="000000"/>
              </a:buClr>
            </a:pP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Như con sông với chân trời đã xa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Chỉ còn truyện cổ thiết tha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Cho tôi nhận mặt ông cha của mình.</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Rất công bằng, rất thông minh</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Vừa độ lượng lại đa tình, đa mang</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Thị thơm thị giấu người thơm</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Chăm làm thì được áo cơm, cửa nhà</a:t>
            </a:r>
          </a:p>
          <a:p>
            <a:pPr marL="38086" indent="0" defTabSz="685617">
              <a:buClr>
                <a:srgbClr val="000000"/>
              </a:buClr>
            </a:pPr>
            <a:r>
              <a:rPr lang="vi-VN" sz="1899" b="1" dirty="0">
                <a:solidFill>
                  <a:srgbClr val="000000"/>
                </a:solidFill>
                <a:latin typeface="Times New Roman" panose="02020603050405020304" pitchFamily="18" charset="0"/>
              </a:rPr>
              <a:t>  Đẽo cày theo ý người ta</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Sẽ thành khúc gỗ, chẳng ra việc gì</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 Tôi nghe truyện cổ thầm thì</a:t>
            </a:r>
          </a:p>
          <a:p>
            <a:pPr marL="38086" indent="0" defTabSz="685617">
              <a:buClr>
                <a:srgbClr val="000000"/>
              </a:buClr>
            </a:pPr>
            <a:r>
              <a:rPr lang="vi-VN" sz="1899" b="1" dirty="0">
                <a:solidFill>
                  <a:srgbClr val="000000"/>
                </a:solidFill>
                <a:latin typeface="Times New Roman" panose="02020603050405020304" pitchFamily="18" charset="0"/>
              </a:rPr>
              <a:t>  </a:t>
            </a:r>
            <a:r>
              <a:rPr lang="en-US" sz="1899" b="1" dirty="0">
                <a:solidFill>
                  <a:srgbClr val="000000"/>
                </a:solidFill>
                <a:latin typeface="Times New Roman" panose="02020603050405020304" pitchFamily="18" charset="0"/>
              </a:rPr>
              <a:t>   </a:t>
            </a:r>
            <a:r>
              <a:rPr lang="vi-VN" sz="1899" b="1" dirty="0">
                <a:solidFill>
                  <a:srgbClr val="000000"/>
                </a:solidFill>
                <a:latin typeface="Times New Roman" panose="02020603050405020304" pitchFamily="18" charset="0"/>
              </a:rPr>
              <a:t>Lời cha ông dạy cũng vì đời sau.</a:t>
            </a:r>
          </a:p>
          <a:p>
            <a:pPr marL="38086" indent="0" algn="r" defTabSz="685617">
              <a:buClr>
                <a:srgbClr val="000000"/>
              </a:buClr>
            </a:pPr>
            <a:r>
              <a:rPr lang="vi-VN" sz="1899" i="1" dirty="0">
                <a:solidFill>
                  <a:srgbClr val="000000"/>
                </a:solidFill>
                <a:latin typeface="Times New Roman" panose="02020603050405020304" pitchFamily="18" charset="0"/>
              </a:rPr>
              <a:t>(Theo </a:t>
            </a:r>
            <a:r>
              <a:rPr lang="vi-VN" sz="1899" b="1" i="1" dirty="0">
                <a:solidFill>
                  <a:srgbClr val="000000"/>
                </a:solidFill>
                <a:latin typeface="Times New Roman" panose="02020603050405020304" pitchFamily="18" charset="0"/>
              </a:rPr>
              <a:t>Lâm Thị Mỹ Dạ</a:t>
            </a:r>
            <a:r>
              <a:rPr lang="vi-VN" sz="1899" i="1" dirty="0">
                <a:solidFill>
                  <a:srgbClr val="000000"/>
                </a:solidFill>
                <a:latin typeface="Times New Roman" panose="02020603050405020304" pitchFamily="18" charset="0"/>
              </a:rPr>
              <a:t>)</a:t>
            </a:r>
          </a:p>
          <a:p>
            <a:pPr marL="38086" indent="0" defTabSz="685617">
              <a:buClr>
                <a:srgbClr val="000000"/>
              </a:buClr>
            </a:pPr>
            <a:endParaRPr lang="vi-VN" sz="1899" dirty="0">
              <a:solidFill>
                <a:srgbClr val="000000"/>
              </a:solidFill>
              <a:latin typeface="Times New Roman" panose="02020603050405020304" pitchFamily="18"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4" name="Google Shape;1212;p23"/>
          <p:cNvSpPr txBox="1">
            <a:spLocks/>
          </p:cNvSpPr>
          <p:nvPr/>
        </p:nvSpPr>
        <p:spPr>
          <a:xfrm>
            <a:off x="-34819" y="243428"/>
            <a:ext cx="9140694" cy="4593488"/>
          </a:xfrm>
          <a:prstGeom prst="rect">
            <a:avLst/>
          </a:prstGeom>
          <a:noFill/>
          <a:ln>
            <a:noFill/>
          </a:ln>
        </p:spPr>
        <p:txBody>
          <a:bodyPr spcFirstLastPara="1" wrap="square" lIns="121856" tIns="121856" rIns="121856" bIns="121856" numCol="2" spcCol="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dk1"/>
              </a:buClr>
              <a:buSzPts val="1400"/>
              <a:buFont typeface="Spartan"/>
              <a:buNone/>
              <a:defRPr sz="1400" b="0" i="0" u="none" strike="noStrike" cap="none">
                <a:solidFill>
                  <a:schemeClr val="dk1"/>
                </a:solidFill>
                <a:latin typeface="Spartan"/>
                <a:ea typeface="Spartan"/>
                <a:cs typeface="Spartan"/>
                <a:sym typeface="Spartan"/>
              </a:defRPr>
            </a:lvl9pPr>
          </a:lstStyle>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2400" b="1" i="0" u="none" strike="noStrike" kern="1200" cap="none" spc="0" normalizeH="0" baseline="0" noProof="0" dirty="0" err="1">
                <a:ln>
                  <a:noFill/>
                </a:ln>
                <a:solidFill>
                  <a:srgbClr val="0000FF"/>
                </a:solidFill>
                <a:effectLst/>
                <a:uLnTx/>
                <a:uFillTx/>
                <a:latin typeface="Times New Roman" panose="02020603050405020304" pitchFamily="18" charset="0"/>
                <a:sym typeface="Spartan"/>
              </a:rPr>
              <a:t>Truyện</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cổ nước mình</a:t>
            </a:r>
            <a:endPar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sym typeface="Spartan"/>
              </a:rPr>
              <a:t>(trích)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1/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Tôi yêu truyện cổ nước tôi</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Vừa nhân hậu lại tuyệt vời sâu xa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Thương người rồi mới thương ta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Yêu nhau dù mấy cách xa cũng tìm</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Ở hiền thì lại gặp hiền</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rPr>
              <a:t>Người ngay thì được phật, tiên độ trì.</a:t>
            </a:r>
            <a:endParaRPr kumimoji="0" lang="en-US" sz="1899"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2/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Mang theo truyện cổ tôi đi</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Nghe trong cuộc sống thầm thì tiếng xưa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Vàng cơn nắng, trắng cơn mưa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sym typeface="Spartan"/>
              </a:rPr>
              <a:t>Con sông chảy có rặng dừa nghiêng soi.</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p>
          <a:p>
            <a:pPr marL="38086" marR="0" lvl="0" indent="0" algn="l" defTabSz="685617" rtl="0" eaLnBrk="1" fontAlgn="auto" latinLnBrk="0" hangingPunct="1">
              <a:lnSpc>
                <a:spcPct val="100000"/>
              </a:lnSpc>
              <a:spcBef>
                <a:spcPts val="0"/>
              </a:spcBef>
              <a:spcAft>
                <a:spcPts val="0"/>
              </a:spcAft>
              <a:buClr>
                <a:srgbClr val="000000"/>
              </a:buClr>
              <a:buSzTx/>
              <a:buFontTx/>
              <a:buNone/>
              <a:tabLst/>
              <a:defRPr/>
            </a:pP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Spartan"/>
              </a:rPr>
              <a:t>3/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sym typeface="Spartan"/>
              </a:rPr>
              <a:t>Đời cha ông với đời tôi</a:t>
            </a:r>
            <a:endParaRPr kumimoji="0" lang="en-US" sz="1899" b="0" i="0" u="none" strike="noStrike" kern="1200" cap="none" spc="0" normalizeH="0" baseline="0" noProof="0" dirty="0">
              <a:ln>
                <a:noFill/>
              </a:ln>
              <a:solidFill>
                <a:srgbClr val="0000FF"/>
              </a:solidFill>
              <a:effectLst/>
              <a:uLnTx/>
              <a:uFillTx/>
              <a:latin typeface="Calibri"/>
              <a:sym typeface="Spartan"/>
            </a:endParaRP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Như con sông với chân trời đã xa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Chỉ còn truyện cổ thiết tha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FF"/>
                </a:solidFill>
                <a:effectLst/>
                <a:uLnTx/>
                <a:uFillTx/>
                <a:latin typeface="Times New Roman" panose="02020603050405020304" pitchFamily="18" charset="0"/>
                <a:sym typeface="Spartan"/>
              </a:rPr>
              <a:t>Cho tôi nhận mặt ông cha của mình.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4/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Rất công bằng, rất thông minh</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Vừa độ lượng lại đa tình, đa mang</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Thị thơm thị giấu người thơm</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Chăm làm thì được áo cơm, cửa nhà</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Đẽo cày theo ý người ta</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FF0000"/>
                </a:solidFill>
                <a:effectLst/>
                <a:uLnTx/>
                <a:uFillTx/>
                <a:latin typeface="Times New Roman" panose="02020603050405020304" pitchFamily="18" charset="0"/>
                <a:sym typeface="Spartan"/>
              </a:rPr>
              <a:t>Sẽ thành khúc gỗ, chẳng ra việc gì</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00000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5/ </a:t>
            </a: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Tôi nghe truyện cổ thầm thì</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  </a:t>
            </a:r>
            <a:r>
              <a:rPr kumimoji="0" lang="en-US"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   </a:t>
            </a:r>
            <a:r>
              <a:rPr kumimoji="0" lang="vi-VN" sz="1899" b="1" i="0" u="none" strike="noStrike" kern="1200" cap="none" spc="0" normalizeH="0" baseline="0" noProof="0" dirty="0">
                <a:ln>
                  <a:noFill/>
                </a:ln>
                <a:solidFill>
                  <a:srgbClr val="7030A0"/>
                </a:solidFill>
                <a:effectLst/>
                <a:uLnTx/>
                <a:uFillTx/>
                <a:latin typeface="Times New Roman" panose="02020603050405020304" pitchFamily="18" charset="0"/>
                <a:sym typeface="Spartan"/>
              </a:rPr>
              <a:t>Lời cha ông dạy cũng vì đời sau.</a:t>
            </a:r>
          </a:p>
          <a:p>
            <a:pPr marL="38086" marR="0" lvl="0" indent="0" algn="r" defTabSz="685617" rtl="0" eaLnBrk="1" fontAlgn="auto" latinLnBrk="0" hangingPunct="1">
              <a:lnSpc>
                <a:spcPct val="100000"/>
              </a:lnSpc>
              <a:spcBef>
                <a:spcPts val="0"/>
              </a:spcBef>
              <a:spcAft>
                <a:spcPts val="0"/>
              </a:spcAft>
              <a:buClr>
                <a:srgbClr val="000000"/>
              </a:buClr>
              <a:buSzPts val="1400"/>
              <a:buFont typeface="Spartan"/>
              <a:buNone/>
              <a:tabLst/>
              <a:defRPr/>
            </a:pPr>
            <a:r>
              <a:rPr kumimoji="0" lang="vi-VN" sz="1899" b="0" i="1" u="none" strike="noStrike" kern="1200" cap="none" spc="0" normalizeH="0" baseline="0" noProof="0" dirty="0">
                <a:ln>
                  <a:noFill/>
                </a:ln>
                <a:solidFill>
                  <a:srgbClr val="000000"/>
                </a:solidFill>
                <a:effectLst/>
                <a:uLnTx/>
                <a:uFillTx/>
                <a:latin typeface="Times New Roman" panose="02020603050405020304" pitchFamily="18" charset="0"/>
                <a:sym typeface="Spartan"/>
              </a:rPr>
              <a:t>(Theo </a:t>
            </a:r>
            <a:r>
              <a:rPr kumimoji="0" lang="vi-VN" sz="1899" b="1" i="1" u="none" strike="noStrike" kern="1200" cap="none" spc="0" normalizeH="0" baseline="0" noProof="0" dirty="0">
                <a:ln>
                  <a:noFill/>
                </a:ln>
                <a:solidFill>
                  <a:srgbClr val="000000"/>
                </a:solidFill>
                <a:effectLst/>
                <a:uLnTx/>
                <a:uFillTx/>
                <a:latin typeface="Times New Roman" panose="02020603050405020304" pitchFamily="18" charset="0"/>
                <a:sym typeface="Spartan"/>
              </a:rPr>
              <a:t>Lâm Thị Mỹ Dạ</a:t>
            </a:r>
            <a:r>
              <a:rPr kumimoji="0" lang="vi-VN" sz="1899" b="0" i="1" u="none" strike="noStrike" kern="1200" cap="none" spc="0" normalizeH="0" baseline="0" noProof="0" dirty="0">
                <a:ln>
                  <a:noFill/>
                </a:ln>
                <a:solidFill>
                  <a:srgbClr val="000000"/>
                </a:solidFill>
                <a:effectLst/>
                <a:uLnTx/>
                <a:uFillTx/>
                <a:latin typeface="Times New Roman" panose="02020603050405020304" pitchFamily="18" charset="0"/>
                <a:sym typeface="Spartan"/>
              </a:rPr>
              <a:t>)</a:t>
            </a:r>
          </a:p>
          <a:p>
            <a:pPr marL="38086" marR="0" lvl="0" indent="0" algn="ctr" defTabSz="685617" rtl="0" eaLnBrk="1" fontAlgn="auto" latinLnBrk="0" hangingPunct="1">
              <a:lnSpc>
                <a:spcPct val="100000"/>
              </a:lnSpc>
              <a:spcBef>
                <a:spcPts val="0"/>
              </a:spcBef>
              <a:spcAft>
                <a:spcPts val="0"/>
              </a:spcAft>
              <a:buClr>
                <a:srgbClr val="000000"/>
              </a:buClr>
              <a:buSzPts val="1400"/>
              <a:buFont typeface="Spartan"/>
              <a:buNone/>
              <a:tabLst/>
              <a:defRPr/>
            </a:pPr>
            <a:endParaRPr kumimoji="0" lang="vi-VN" sz="1899" b="0" i="0" u="none" strike="noStrike" kern="1200" cap="none" spc="0" normalizeH="0" baseline="0" noProof="0" dirty="0">
              <a:ln>
                <a:noFill/>
              </a:ln>
              <a:solidFill>
                <a:srgbClr val="000000"/>
              </a:solidFill>
              <a:effectLst/>
              <a:uLnTx/>
              <a:uFillTx/>
              <a:latin typeface="Times New Roman" panose="02020603050405020304" pitchFamily="18" charset="0"/>
              <a:sym typeface="Spartan"/>
            </a:endParaRPr>
          </a:p>
        </p:txBody>
      </p:sp>
      <p:sp>
        <p:nvSpPr>
          <p:cNvPr id="2" name="Rectangle: Rounded Corners 1">
            <a:extLst>
              <a:ext uri="{FF2B5EF4-FFF2-40B4-BE49-F238E27FC236}">
                <a16:creationId xmlns:a16="http://schemas.microsoft.com/office/drawing/2014/main" id="{1ABB8849-F0BE-4001-BC7F-66A470CC8E7F}"/>
              </a:ext>
            </a:extLst>
          </p:cNvPr>
          <p:cNvSpPr/>
          <p:nvPr/>
        </p:nvSpPr>
        <p:spPr>
          <a:xfrm>
            <a:off x="3780063" y="24492"/>
            <a:ext cx="3126921" cy="595993"/>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88228"/>
                </a:solidFill>
              </a:rPr>
              <a:t>Chia </a:t>
            </a:r>
            <a:r>
              <a:rPr lang="en-US" sz="3600" b="1" dirty="0" err="1">
                <a:solidFill>
                  <a:srgbClr val="388228"/>
                </a:solidFill>
              </a:rPr>
              <a:t>đoạn</a:t>
            </a:r>
            <a:endParaRPr lang="en-US" sz="3600" b="1" dirty="0">
              <a:solidFill>
                <a:srgbClr val="388228"/>
              </a:solidFill>
            </a:endParaRPr>
          </a:p>
        </p:txBody>
      </p:sp>
    </p:spTree>
    <p:extLst>
      <p:ext uri="{BB962C8B-B14F-4D97-AF65-F5344CB8AC3E}">
        <p14:creationId xmlns:p14="http://schemas.microsoft.com/office/powerpoint/2010/main" val="589360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1578</Words>
  <Application>Microsoft Office PowerPoint</Application>
  <PresentationFormat>Trình chiếu Trên màn hình (16:9)</PresentationFormat>
  <Paragraphs>212</Paragraphs>
  <Slides>34</Slides>
  <Notes>25</Notes>
  <HiddenSlides>0</HiddenSlides>
  <MMClips>0</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34</vt:i4>
      </vt:variant>
    </vt:vector>
  </HeadingPairs>
  <TitlesOfParts>
    <vt:vector size="48" baseType="lpstr">
      <vt:lpstr>等线</vt:lpstr>
      <vt:lpstr>华文新魏</vt:lpstr>
      <vt:lpstr>Arial</vt:lpstr>
      <vt:lpstr>Calibri</vt:lpstr>
      <vt:lpstr>Calibri Light</vt:lpstr>
      <vt:lpstr>HP001 4 hàng</vt:lpstr>
      <vt:lpstr>ITC Avant Garde Std Bk</vt:lpstr>
      <vt:lpstr>Spartan</vt:lpstr>
      <vt:lpstr>SVN-Lobster</vt:lpstr>
      <vt:lpstr>Times New Roman</vt:lpstr>
      <vt:lpstr>UTM Avo</vt:lpstr>
      <vt:lpstr>Office 主题</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dc:title>
  <dc:creator>Administrator</dc:creator>
  <cp:lastModifiedBy>vu</cp:lastModifiedBy>
  <cp:revision>114</cp:revision>
  <dcterms:created xsi:type="dcterms:W3CDTF">2017-05-19T02:11:00Z</dcterms:created>
  <dcterms:modified xsi:type="dcterms:W3CDTF">2022-09-13T14:13:37Z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