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1" r:id="rId2"/>
    <p:sldId id="313" r:id="rId3"/>
    <p:sldId id="315" r:id="rId4"/>
    <p:sldId id="316" r:id="rId5"/>
    <p:sldId id="317" r:id="rId6"/>
    <p:sldId id="318" r:id="rId7"/>
    <p:sldId id="293" r:id="rId8"/>
    <p:sldId id="289" r:id="rId9"/>
    <p:sldId id="282" r:id="rId10"/>
    <p:sldId id="290" r:id="rId11"/>
    <p:sldId id="272" r:id="rId12"/>
    <p:sldId id="312" r:id="rId13"/>
    <p:sldId id="266" r:id="rId14"/>
    <p:sldId id="275" r:id="rId15"/>
    <p:sldId id="263" r:id="rId16"/>
    <p:sldId id="264" r:id="rId17"/>
    <p:sldId id="276" r:id="rId18"/>
    <p:sldId id="280" r:id="rId19"/>
    <p:sldId id="281" r:id="rId20"/>
    <p:sldId id="294"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3300"/>
    <a:srgbClr val="FF3399"/>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4" autoAdjust="0"/>
  </p:normalViewPr>
  <p:slideViewPr>
    <p:cSldViewPr>
      <p:cViewPr varScale="1">
        <p:scale>
          <a:sx n="58" d="100"/>
          <a:sy n="58" d="100"/>
        </p:scale>
        <p:origin x="1194" y="72"/>
      </p:cViewPr>
      <p:guideLst>
        <p:guide orient="horz" pos="2231"/>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Canh</a:t>
            </a:r>
            <a:r>
              <a:rPr lang="en-US" altLang="zh-CN" dirty="0"/>
              <a:t> </a:t>
            </a:r>
            <a:r>
              <a:rPr lang="en-US" altLang="zh-CN" dirty="0" err="1"/>
              <a:t>đều</a:t>
            </a:r>
            <a:endParaRPr lang="zh-CN" altLang="en-US" dirty="0"/>
          </a:p>
        </p:txBody>
      </p:sp>
      <p:sp>
        <p:nvSpPr>
          <p:cNvPr id="4" name="灯片编号占位符 3"/>
          <p:cNvSpPr>
            <a:spLocks noGrp="1"/>
          </p:cNvSpPr>
          <p:nvPr>
            <p:ph type="sldNum" sz="quarter" idx="10"/>
          </p:nvPr>
        </p:nvSpPr>
        <p:spPr/>
        <p:txBody>
          <a:bodyPr/>
          <a:lstStyle/>
          <a:p>
            <a:fld id="{4080E0C2-0D4A-4881-ADBA-8A3F58F5279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Ghi</a:t>
            </a:r>
            <a:r>
              <a:rPr lang="en-US" dirty="0"/>
              <a:t> </a:t>
            </a:r>
            <a:r>
              <a:rPr lang="en-US" dirty="0" err="1"/>
              <a:t>lại</a:t>
            </a:r>
            <a:r>
              <a:rPr lang="en-US" baseline="0" dirty="0"/>
              <a:t> </a:t>
            </a:r>
            <a:r>
              <a:rPr lang="en-US" baseline="0" dirty="0" err="1"/>
              <a:t>vắn</a:t>
            </a:r>
            <a:r>
              <a:rPr lang="en-US" baseline="0" dirty="0"/>
              <a:t> </a:t>
            </a:r>
            <a:r>
              <a:rPr lang="en-US" baseline="0" dirty="0" err="1"/>
              <a:t>tắt</a:t>
            </a:r>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B330B82A-6757-4C58-AAD7-DDC7C081DE7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ln>
        </p:spPr>
        <p:txBody>
          <a:bodyPr vert="horz" wrap="square" lIns="0" tIns="45720" rIns="0" bIns="0" numCol="1" anchor="b" anchorCtr="0" compatLnSpc="1"/>
          <a:lstStyle/>
          <a:p>
            <a:pPr lvl="0"/>
            <a:r>
              <a:rPr 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t>‹#›</a:t>
            </a:fld>
            <a:endParaRPr lang="en-US"/>
          </a:p>
        </p:txBody>
      </p:sp>
      <p:grpSp>
        <p:nvGrpSpPr>
          <p:cNvPr id="1033" name="Group 1"/>
          <p:cNvGrpSpPr/>
          <p:nvPr/>
        </p:nvGrpSpPr>
        <p:grpSpPr bwMode="auto">
          <a:xfrm>
            <a:off x="-25399" y="203200"/>
            <a:ext cx="12240684"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slideLayout" Target="../slideLayouts/slideLayout1.xml"/><Relationship Id="rId16" Type="http://schemas.openxmlformats.org/officeDocument/2006/relationships/image" Target="../media/image19.png"/><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Ảnh Nền Powerpoint Đẹp ❤️ Background PP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0"/>
            <a:ext cx="12289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p:nvPr/>
        </p:nvSpPr>
        <p:spPr>
          <a:xfrm>
            <a:off x="457200" y="2057400"/>
            <a:ext cx="11539220" cy="333121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1" fmla="*/ 0 w 10448694"/>
              <a:gd name="connsiteY0-2" fmla="*/ 436445 h 1144358"/>
              <a:gd name="connsiteX1-3" fmla="*/ 10448694 w 10448694"/>
              <a:gd name="connsiteY1-4" fmla="*/ 436445 h 1144358"/>
              <a:gd name="connsiteX2-5" fmla="*/ 10448694 w 10448694"/>
              <a:gd name="connsiteY2-6" fmla="*/ 1144331 h 1144358"/>
              <a:gd name="connsiteX3-7" fmla="*/ 4708259 w 10448694"/>
              <a:gd name="connsiteY3-8" fmla="*/ 27 h 1144358"/>
              <a:gd name="connsiteX4-9" fmla="*/ 0 w 10448694"/>
              <a:gd name="connsiteY4-10" fmla="*/ 1144331 h 1144358"/>
              <a:gd name="connsiteX5" fmla="*/ 0 w 10448694"/>
              <a:gd name="connsiteY5" fmla="*/ 436445 h 1144358"/>
              <a:gd name="connsiteX0-11" fmla="*/ 0 w 10448694"/>
              <a:gd name="connsiteY0-12" fmla="*/ 755094 h 1463001"/>
              <a:gd name="connsiteX1-13" fmla="*/ 10448694 w 10448694"/>
              <a:gd name="connsiteY1-14" fmla="*/ 755094 h 1463001"/>
              <a:gd name="connsiteX2-15" fmla="*/ 10448694 w 10448694"/>
              <a:gd name="connsiteY2-16" fmla="*/ 1462980 h 1463001"/>
              <a:gd name="connsiteX3-17" fmla="*/ 4666695 w 10448694"/>
              <a:gd name="connsiteY3-18" fmla="*/ 21 h 1463001"/>
              <a:gd name="connsiteX4-19" fmla="*/ 0 w 10448694"/>
              <a:gd name="connsiteY4-20" fmla="*/ 1462980 h 1463001"/>
              <a:gd name="connsiteX5-21" fmla="*/ 0 w 10448694"/>
              <a:gd name="connsiteY5-22" fmla="*/ 755094 h 1463001"/>
              <a:gd name="connsiteX0-23" fmla="*/ 0 w 10448694"/>
              <a:gd name="connsiteY0-24" fmla="*/ 0 h 707886"/>
              <a:gd name="connsiteX1-25" fmla="*/ 10448694 w 10448694"/>
              <a:gd name="connsiteY1-26" fmla="*/ 0 h 707886"/>
              <a:gd name="connsiteX2-27" fmla="*/ 10448694 w 10448694"/>
              <a:gd name="connsiteY2-28" fmla="*/ 707886 h 707886"/>
              <a:gd name="connsiteX3-29" fmla="*/ 4722113 w 10448694"/>
              <a:gd name="connsiteY3-30" fmla="*/ 671945 h 707886"/>
              <a:gd name="connsiteX4-31" fmla="*/ 0 w 10448694"/>
              <a:gd name="connsiteY4-32" fmla="*/ 707886 h 707886"/>
              <a:gd name="connsiteX5-33" fmla="*/ 0 w 10448694"/>
              <a:gd name="connsiteY5-34" fmla="*/ 0 h 707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square" lIns="91440" tIns="45720" rIns="91440" bIns="45720">
            <a:prstTxWarp prst="textArchUp">
              <a:avLst/>
            </a:prstTxWarp>
            <a:spAutoFit/>
          </a:bodyPr>
          <a:lstStyle/>
          <a:p>
            <a:pPr algn="ctr"/>
            <a:r>
              <a:rPr lang="en-US" sz="4000" b="1" dirty="0">
                <a:ln w="19050">
                  <a:solidFill>
                    <a:srgbClr val="0070C0"/>
                  </a:solidFill>
                  <a:prstDash val="solid"/>
                </a:ln>
                <a:solidFill>
                  <a:srgbClr val="FF3399"/>
                </a:solidFill>
                <a:effectLst>
                  <a:outerShdw blurRad="63500" dir="2000400" sy="-30000" kx="-800400" algn="bl" rotWithShape="0">
                    <a:srgbClr val="FF3399">
                      <a:alpha val="20000"/>
                    </a:srgbClr>
                  </a:outerShdw>
                </a:effectLst>
              </a:rPr>
              <a:t>CHÀO MỪNG CÁC EM ĐẾN VỚI TIẾT HỌC</a:t>
            </a:r>
          </a:p>
        </p:txBody>
      </p:sp>
      <p:sp>
        <p:nvSpPr>
          <p:cNvPr id="2" name="Rectangle 4"/>
          <p:cNvSpPr/>
          <p:nvPr/>
        </p:nvSpPr>
        <p:spPr>
          <a:xfrm>
            <a:off x="2057400" y="3429000"/>
            <a:ext cx="7848599" cy="830997"/>
          </a:xfrm>
          <a:prstGeom prst="rect">
            <a:avLst/>
          </a:prstGeom>
        </p:spPr>
        <p:txBody>
          <a:bodyPr wrap="square">
            <a:spAutoFit/>
          </a:bodyPr>
          <a:lstStyle/>
          <a:p>
            <a:pPr algn="ctr"/>
            <a:r>
              <a:rPr lang="en-US" altLang="en-US" sz="4800" b="1" dirty="0" err="1">
                <a:solidFill>
                  <a:srgbClr val="0000FF"/>
                </a:solidFill>
                <a:latin typeface="Times New Roman" panose="02020603050405020304" pitchFamily="18" charset="0"/>
                <a:cs typeface="Times New Roman" panose="02020603050405020304" pitchFamily="18" charset="0"/>
              </a:rPr>
              <a:t>Tập</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làm</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văn</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
        <p:nvSpPr>
          <p:cNvPr id="3" name="Title 3"/>
          <p:cNvSpPr txBox="1"/>
          <p:nvPr/>
        </p:nvSpPr>
        <p:spPr bwMode="auto">
          <a:xfrm>
            <a:off x="2057400" y="485775"/>
            <a:ext cx="987488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scene3d>
              <a:camera prst="orthographicFront"/>
              <a:lightRig rig="threePt" dir="t"/>
            </a:scene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a:ea typeface="+mj-ea"/>
                <a:cs typeface="+mj-cs"/>
              </a:rPr>
              <a:t>TRƯỜNG TIỂU HỌC </a:t>
            </a:r>
            <a:r>
              <a:rPr kumimoji="0" lang="vi-VN" altLang="en-US" sz="4000" b="1" i="0" u="none" strike="noStrike" kern="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a:ea typeface="+mj-ea"/>
                <a:cs typeface="+mj-cs"/>
              </a:rPr>
              <a:t>THẠCH BÀN A</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457200" y="3810000"/>
            <a:ext cx="11095990"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cha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a:t>
            </a:r>
          </a:p>
        </p:txBody>
      </p:sp>
      <p:sp>
        <p:nvSpPr>
          <p:cNvPr id="9" name="Hình Chữ nhật 8"/>
          <p:cNvSpPr/>
          <p:nvPr/>
        </p:nvSpPr>
        <p:spPr>
          <a:xfrm>
            <a:off x="609600" y="2286000"/>
            <a:ext cx="11053445" cy="1445260"/>
          </a:xfrm>
          <a:prstGeom prst="rect">
            <a:avLst/>
          </a:prstGeom>
        </p:spPr>
        <p:txBody>
          <a:bodyPr wrap="square">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     Theo </a:t>
            </a:r>
            <a:r>
              <a:rPr lang="en-US" sz="4400" b="1" dirty="0" err="1">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mỗi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2"/>
          <p:cNvSpPr txBox="1"/>
          <p:nvPr/>
        </p:nvSpPr>
        <p:spPr>
          <a:xfrm>
            <a:off x="1219200" y="609600"/>
            <a:ext cx="8791575" cy="1137285"/>
          </a:xfrm>
          <a:prstGeom prst="rect">
            <a:avLst/>
          </a:prstGeom>
          <a:noFill/>
        </p:spPr>
        <p:txBody>
          <a:bodyPr wrap="square" rtlCol="0">
            <a:spAutoFit/>
          </a:bodyPr>
          <a:lstStyle/>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81280" y="3886200"/>
            <a:ext cx="12083415"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p:txBody>
      </p:sp>
      <p:sp>
        <p:nvSpPr>
          <p:cNvPr id="4" name="Hình Chữ nhật 3"/>
          <p:cNvSpPr/>
          <p:nvPr/>
        </p:nvSpPr>
        <p:spPr>
          <a:xfrm>
            <a:off x="76200" y="2286000"/>
            <a:ext cx="12001500" cy="1445260"/>
          </a:xfrm>
          <a:prstGeom prst="rect">
            <a:avLst/>
          </a:prstGeom>
        </p:spPr>
        <p:txBody>
          <a:bodyPr wrap="square">
            <a:spAutoFit/>
          </a:bodyPr>
          <a:lstStyle/>
          <a:p>
            <a:r>
              <a:rPr 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3.</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được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như</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2"/>
          <p:cNvSpPr txBox="1"/>
          <p:nvPr/>
        </p:nvSpPr>
        <p:spPr>
          <a:xfrm>
            <a:off x="1295400" y="381000"/>
            <a:ext cx="8791575" cy="1137285"/>
          </a:xfrm>
          <a:prstGeom prst="rect">
            <a:avLst/>
          </a:prstGeom>
          <a:noFill/>
        </p:spPr>
        <p:txBody>
          <a:bodyPr wrap="square" rtlCol="0">
            <a:spAutoFit/>
          </a:bodyPr>
          <a:lstStyle/>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8248650" y="0"/>
            <a:ext cx="3943350" cy="4270474"/>
          </a:xfrm>
          <a:prstGeom prst="rect">
            <a:avLst/>
          </a:prstGeom>
        </p:spPr>
      </p:pic>
      <p:grpSp>
        <p:nvGrpSpPr>
          <p:cNvPr id="20" name="组合 19"/>
          <p:cNvGrpSpPr/>
          <p:nvPr/>
        </p:nvGrpSpPr>
        <p:grpSpPr>
          <a:xfrm>
            <a:off x="769620" y="927735"/>
            <a:ext cx="10621645" cy="5126990"/>
            <a:chOff x="1936535" y="3935752"/>
            <a:chExt cx="8318930" cy="2056864"/>
          </a:xfrm>
        </p:grpSpPr>
        <p:sp>
          <p:nvSpPr>
            <p:cNvPr id="21" name="任意多边形 3"/>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22" name="任意多边形 4"/>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grpSp>
      <p:sp>
        <p:nvSpPr>
          <p:cNvPr id="23" name="文本框 22"/>
          <p:cNvSpPr txBox="1"/>
          <p:nvPr/>
        </p:nvSpPr>
        <p:spPr>
          <a:xfrm>
            <a:off x="3952613" y="-20500"/>
            <a:ext cx="4478341" cy="977265"/>
          </a:xfrm>
          <a:prstGeom prst="rect">
            <a:avLst/>
          </a:prstGeom>
          <a:noFill/>
        </p:spPr>
        <p:txBody>
          <a:bodyPr wrap="square" rtlCol="0">
            <a:spAutoFit/>
          </a:bodyPr>
          <a:lstStyle/>
          <a:p>
            <a:pPr algn="ctr">
              <a:lnSpc>
                <a:spcPct val="120000"/>
              </a:lnSpc>
            </a:pPr>
            <a:r>
              <a:rPr lang="vi-VN" altLang="en-US" sz="4800" b="1" dirty="0">
                <a:solidFill>
                  <a:srgbClr val="FFFF00"/>
                </a:solidFill>
                <a:latin typeface="Bahnschrift SemiLight" panose="020B0502040204020203" pitchFamily="34" charset="0"/>
                <a:ea typeface="Microsoft YaHei" panose="020B0503020204020204" charset="-122"/>
              </a:rPr>
              <a:t>II. </a:t>
            </a:r>
            <a:r>
              <a:rPr lang="en-US" altLang="zh-CN" sz="4800" b="1" dirty="0">
                <a:solidFill>
                  <a:srgbClr val="FFFF00"/>
                </a:solidFill>
                <a:latin typeface="Bahnschrift SemiLight" panose="020B0502040204020203" pitchFamily="34" charset="0"/>
                <a:ea typeface="Microsoft YaHei" panose="020B0503020204020204" charset="-122"/>
              </a:rPr>
              <a:t>GHI NHỚ</a:t>
            </a:r>
            <a:endParaRPr lang="zh-CN" altLang="en-US" sz="4800" b="1" dirty="0">
              <a:solidFill>
                <a:srgbClr val="FFFF00"/>
              </a:solidFill>
              <a:latin typeface="Bahnschrift SemiLight" panose="020B0502040204020203" pitchFamily="34" charset="0"/>
              <a:ea typeface="Microsoft YaHei" panose="020B0503020204020204" charset="-122"/>
            </a:endParaRPr>
          </a:p>
        </p:txBody>
      </p:sp>
      <p:sp>
        <p:nvSpPr>
          <p:cNvPr id="24" name="文本框 23"/>
          <p:cNvSpPr txBox="1"/>
          <p:nvPr/>
        </p:nvSpPr>
        <p:spPr>
          <a:xfrm>
            <a:off x="1600200" y="1600200"/>
            <a:ext cx="9691370" cy="3046095"/>
          </a:xfrm>
          <a:prstGeom prst="rect">
            <a:avLst/>
          </a:prstGeom>
          <a:noFill/>
        </p:spPr>
        <p:txBody>
          <a:bodyPr wrap="square" rtlCol="0">
            <a:spAutoFit/>
          </a:bodyPr>
          <a:lstStyle/>
          <a:p>
            <a:pPr>
              <a:lnSpc>
                <a:spcPct val="150000"/>
              </a:lnSpc>
            </a:pPr>
            <a:r>
              <a:rPr lang="en-US" sz="2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ý:</a:t>
            </a:r>
          </a:p>
          <a:p>
            <a:pPr>
              <a:lnSpc>
                <a:spcPct val="150000"/>
              </a:lnSpc>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xảy</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xảy</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endParaRPr lang="zh-CN" altLang="en-US" sz="3200" dirty="0">
              <a:solidFill>
                <a:schemeClr val="tx1">
                  <a:lumMod val="75000"/>
                  <a:lumOff val="25000"/>
                </a:schemeClr>
              </a:solidFill>
              <a:latin typeface="Microsoft YaHei" panose="020B0503020204020204" charset="-122"/>
              <a:ea typeface="Microsoft YaHei" panose="020B0503020204020204" charset="-122"/>
            </a:endParaRPr>
          </a:p>
        </p:txBody>
      </p:sp>
      <p:pic>
        <p:nvPicPr>
          <p:cNvPr id="25" name="图片 24"/>
          <p:cNvPicPr>
            <a:picLocks noChangeAspect="1"/>
          </p:cNvPicPr>
          <p:nvPr/>
        </p:nvPicPr>
        <p:blipFill>
          <a:blip r:embed="rId5"/>
          <a:stretch>
            <a:fillRect/>
          </a:stretch>
        </p:blipFill>
        <p:spPr>
          <a:xfrm>
            <a:off x="1254414" y="5001743"/>
            <a:ext cx="8092359" cy="1849226"/>
          </a:xfrm>
          <a:prstGeom prst="rect">
            <a:avLst/>
          </a:prstGeom>
        </p:spPr>
      </p:pic>
      <p:pic>
        <p:nvPicPr>
          <p:cNvPr id="26" name="图片 25"/>
          <p:cNvPicPr>
            <a:picLocks noChangeAspect="1"/>
          </p:cNvPicPr>
          <p:nvPr/>
        </p:nvPicPr>
        <p:blipFill>
          <a:blip r:embed="rId6"/>
          <a:stretch>
            <a:fillRect/>
          </a:stretch>
        </p:blipFill>
        <p:spPr>
          <a:xfrm>
            <a:off x="9319428" y="4393783"/>
            <a:ext cx="2201380" cy="2170117"/>
          </a:xfrm>
          <a:prstGeom prst="rect">
            <a:avLst/>
          </a:prstGeom>
        </p:spPr>
      </p:pic>
      <p:grpSp>
        <p:nvGrpSpPr>
          <p:cNvPr id="13" name="组合 37"/>
          <p:cNvGrpSpPr/>
          <p:nvPr/>
        </p:nvGrpSpPr>
        <p:grpSpPr>
          <a:xfrm>
            <a:off x="3520193" y="99635"/>
            <a:ext cx="4280436" cy="830283"/>
            <a:chOff x="-80691" y="-640399"/>
            <a:chExt cx="4556933" cy="907919"/>
          </a:xfrm>
        </p:grpSpPr>
        <p:grpSp>
          <p:nvGrpSpPr>
            <p:cNvPr id="15" name="组合 14"/>
            <p:cNvGrpSpPr/>
            <p:nvPr/>
          </p:nvGrpSpPr>
          <p:grpSpPr>
            <a:xfrm rot="406819" flipH="1">
              <a:off x="-80691" y="-640399"/>
              <a:ext cx="1030666" cy="703956"/>
              <a:chOff x="9015984" y="2528554"/>
              <a:chExt cx="2157344" cy="1473489"/>
            </a:xfrm>
          </p:grpSpPr>
          <p:sp>
            <p:nvSpPr>
              <p:cNvPr id="35"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6"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7"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8"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39"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0"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1"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2"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3"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4"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grpSp>
        <p:grpSp>
          <p:nvGrpSpPr>
            <p:cNvPr id="16" name="组合 15"/>
            <p:cNvGrpSpPr/>
            <p:nvPr/>
          </p:nvGrpSpPr>
          <p:grpSpPr>
            <a:xfrm>
              <a:off x="1201576" y="61145"/>
              <a:ext cx="3274666" cy="206375"/>
              <a:chOff x="4531763" y="904319"/>
              <a:chExt cx="3274666" cy="206375"/>
            </a:xfrm>
            <a:solidFill>
              <a:schemeClr val="bg1"/>
            </a:solidFill>
          </p:grpSpPr>
          <p:sp>
            <p:nvSpPr>
              <p:cNvPr id="17"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18"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7"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8"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29"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0"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1"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2"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3"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34"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algn="just" eaLnBrk="1" hangingPunct="1">
              <a:buFont typeface="Wingdings" panose="05000000000000000000" pitchFamily="2" charset="2"/>
              <a:buNone/>
            </a:pP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III.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Luyện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tính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nhau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hay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giúp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Còn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thì</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bụng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dạ</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hẹp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hòi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Dưới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đây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số</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hai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quý</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buFont typeface="Wingdings" panose="05000000000000000000" pitchFamily="2" charset="2"/>
              <a:buNone/>
            </a:pPr>
            <a:r>
              <a:rPr lang="vi-VN" altLang="en-US" sz="4000" b="1" dirty="0" err="1">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hãy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điền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tên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solidFill>
                  <a:srgbClr val="FFCC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vào</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hợp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sắp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xếp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 </a:t>
            </a:r>
          </a:p>
          <a:p>
            <a:pPr algn="just" eaLnBrk="1" hangingPunct="1">
              <a:buFont typeface="Wingdings" panose="05000000000000000000" pitchFamily="2" charset="2"/>
              <a:buNone/>
            </a:pPr>
            <a:endParaRPr lang="en-US" sz="4000" b="1" dirty="0">
              <a:latin typeface="Arial" panose="020B0604020202020204" pitchFamily="34" charset="0"/>
              <a:cs typeface="Arial" panose="020B0604020202020204" pitchFamily="34" charset="0"/>
            </a:endParaRPr>
          </a:p>
        </p:txBody>
      </p:sp>
      <p:cxnSp>
        <p:nvCxnSpPr>
          <p:cNvPr id="3" name="Straight Connector 2"/>
          <p:cNvCxnSpPr/>
          <p:nvPr/>
        </p:nvCxnSpPr>
        <p:spPr>
          <a:xfrm>
            <a:off x="7391400" y="2324622"/>
            <a:ext cx="3962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19600" y="2946748"/>
            <a:ext cx="67818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2946748"/>
            <a:ext cx="2057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4876800"/>
            <a:ext cx="754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86800" y="5562600"/>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95400" y="6172200"/>
            <a:ext cx="76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1.</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Một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2.Thế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4.</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5……….</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6……….</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7.</a:t>
            </a:r>
            <a:r>
              <a:rPr lang="vi-VN" alt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Gió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8…………</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9……….</a:t>
            </a:r>
            <a:r>
              <a:rPr lang="en-US" sz="2800" dirty="0" err="1">
                <a:latin typeface="Times New Roman" panose="02020603050405020304" pitchFamily="18" charset="0"/>
                <a:cs typeface="Times New Roman" panose="02020603050405020304" pitchFamily="18" charset="0"/>
              </a:rPr>
              <a:t>ngượng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4179558" y="56388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8" name="Text Box 6"/>
          <p:cNvSpPr txBox="1">
            <a:spLocks noChangeArrowheads="1"/>
          </p:cNvSpPr>
          <p:nvPr/>
        </p:nvSpPr>
        <p:spPr bwMode="auto">
          <a:xfrm>
            <a:off x="5314950" y="102108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9" name="Text Box 7"/>
          <p:cNvSpPr txBox="1">
            <a:spLocks noChangeArrowheads="1"/>
          </p:cNvSpPr>
          <p:nvPr/>
        </p:nvSpPr>
        <p:spPr bwMode="auto">
          <a:xfrm>
            <a:off x="2611855" y="1488440"/>
            <a:ext cx="1181100" cy="521970"/>
          </a:xfrm>
          <a:prstGeom prst="rect">
            <a:avLst/>
          </a:prstGeom>
          <a:noFill/>
          <a:ln w="9525">
            <a:noFill/>
            <a:miter lim="800000"/>
          </a:ln>
        </p:spPr>
        <p:txBody>
          <a:bodyPr>
            <a:spAutoFit/>
          </a:bodyPr>
          <a:lstStyle/>
          <a:p>
            <a:pPr>
              <a:spcBef>
                <a:spcPct val="50000"/>
              </a:spcBef>
            </a:pPr>
            <a:r>
              <a:rPr lang="vi-VN" altLang="en-US" sz="2800" dirty="0" err="1">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0" name="Text Box 8"/>
          <p:cNvSpPr txBox="1">
            <a:spLocks noChangeArrowheads="1"/>
          </p:cNvSpPr>
          <p:nvPr/>
        </p:nvSpPr>
        <p:spPr bwMode="auto">
          <a:xfrm>
            <a:off x="4388126" y="241520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1" name="Text Box 9"/>
          <p:cNvSpPr txBox="1">
            <a:spLocks noChangeArrowheads="1"/>
          </p:cNvSpPr>
          <p:nvPr/>
        </p:nvSpPr>
        <p:spPr bwMode="auto">
          <a:xfrm>
            <a:off x="2940326" y="291465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6918812" y="28956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3" name="Text Box 11"/>
          <p:cNvSpPr txBox="1">
            <a:spLocks noChangeArrowheads="1"/>
          </p:cNvSpPr>
          <p:nvPr/>
        </p:nvSpPr>
        <p:spPr bwMode="auto">
          <a:xfrm>
            <a:off x="2750524" y="33528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4" name="Text Box 12"/>
          <p:cNvSpPr txBox="1">
            <a:spLocks noChangeArrowheads="1"/>
          </p:cNvSpPr>
          <p:nvPr/>
        </p:nvSpPr>
        <p:spPr bwMode="auto">
          <a:xfrm>
            <a:off x="2726548" y="4666008"/>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223000" y="469392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2865826" y="5129464"/>
            <a:ext cx="8382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7" name="Text Box 15"/>
          <p:cNvSpPr txBox="1">
            <a:spLocks noChangeArrowheads="1"/>
          </p:cNvSpPr>
          <p:nvPr/>
        </p:nvSpPr>
        <p:spPr bwMode="auto">
          <a:xfrm>
            <a:off x="7910945" y="5137056"/>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2362200" y="553292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1</a:t>
            </a:r>
          </a:p>
        </p:txBody>
      </p:sp>
      <p:sp>
        <p:nvSpPr>
          <p:cNvPr id="44050" name="AutoShape 18"/>
          <p:cNvSpPr>
            <a:spLocks noChangeArrowheads="1"/>
          </p:cNvSpPr>
          <p:nvPr/>
        </p:nvSpPr>
        <p:spPr bwMode="auto">
          <a:xfrm>
            <a:off x="1539634" y="29025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2</a:t>
            </a:r>
          </a:p>
        </p:txBody>
      </p:sp>
      <p:sp>
        <p:nvSpPr>
          <p:cNvPr id="44051" name="AutoShape 19"/>
          <p:cNvSpPr>
            <a:spLocks noChangeArrowheads="1"/>
          </p:cNvSpPr>
          <p:nvPr/>
        </p:nvSpPr>
        <p:spPr bwMode="auto">
          <a:xfrm>
            <a:off x="1524000" y="10668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3</a:t>
            </a:r>
          </a:p>
        </p:txBody>
      </p:sp>
      <p:sp>
        <p:nvSpPr>
          <p:cNvPr id="44052" name="AutoShape 20"/>
          <p:cNvSpPr>
            <a:spLocks noChangeArrowheads="1"/>
          </p:cNvSpPr>
          <p:nvPr/>
        </p:nvSpPr>
        <p:spPr bwMode="auto">
          <a:xfrm>
            <a:off x="1524000" y="2438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4</a:t>
            </a:r>
          </a:p>
        </p:txBody>
      </p:sp>
      <p:sp>
        <p:nvSpPr>
          <p:cNvPr id="44053" name="AutoShape 21"/>
          <p:cNvSpPr>
            <a:spLocks noChangeArrowheads="1"/>
          </p:cNvSpPr>
          <p:nvPr/>
        </p:nvSpPr>
        <p:spPr bwMode="auto">
          <a:xfrm>
            <a:off x="1539634" y="41979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5</a:t>
            </a:r>
          </a:p>
        </p:txBody>
      </p:sp>
      <p:sp>
        <p:nvSpPr>
          <p:cNvPr id="44054" name="AutoShape 22"/>
          <p:cNvSpPr>
            <a:spLocks noChangeArrowheads="1"/>
          </p:cNvSpPr>
          <p:nvPr/>
        </p:nvSpPr>
        <p:spPr bwMode="auto">
          <a:xfrm>
            <a:off x="1524000" y="1529918"/>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6</a:t>
            </a:r>
          </a:p>
        </p:txBody>
      </p:sp>
      <p:sp>
        <p:nvSpPr>
          <p:cNvPr id="44055" name="AutoShape 23"/>
          <p:cNvSpPr>
            <a:spLocks noChangeArrowheads="1"/>
          </p:cNvSpPr>
          <p:nvPr/>
        </p:nvSpPr>
        <p:spPr bwMode="auto">
          <a:xfrm>
            <a:off x="1555268" y="3346882"/>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7</a:t>
            </a:r>
          </a:p>
        </p:txBody>
      </p:sp>
      <p:sp>
        <p:nvSpPr>
          <p:cNvPr id="44056" name="AutoShape 24"/>
          <p:cNvSpPr>
            <a:spLocks noChangeArrowheads="1"/>
          </p:cNvSpPr>
          <p:nvPr/>
        </p:nvSpPr>
        <p:spPr bwMode="auto">
          <a:xfrm>
            <a:off x="1550924" y="46482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8</a:t>
            </a:r>
          </a:p>
        </p:txBody>
      </p:sp>
      <p:sp>
        <p:nvSpPr>
          <p:cNvPr id="44057" name="AutoShape 25"/>
          <p:cNvSpPr>
            <a:spLocks noChangeArrowheads="1"/>
          </p:cNvSpPr>
          <p:nvPr/>
        </p:nvSpPr>
        <p:spPr bwMode="auto">
          <a:xfrm>
            <a:off x="1562214" y="5141495"/>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9</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1600200" y="609600"/>
            <a:ext cx="9144000" cy="5864225"/>
          </a:xfrm>
        </p:spPr>
        <p:txBody>
          <a:bodyPr/>
          <a:lstStyle/>
          <a:p>
            <a:pPr eaLnBrk="1" hangingPunct="1">
              <a:buFont typeface="Arial" panose="020B0604020202020204" pitchFamily="34" charset="0"/>
              <a:buNone/>
            </a:pPr>
            <a:r>
              <a:rPr lang="en-US" sz="2800" dirty="0"/>
              <a:t>1.Một </a:t>
            </a:r>
            <a:r>
              <a:rPr lang="en-US" sz="2800" dirty="0" err="1"/>
              <a:t>hôm</a:t>
            </a:r>
            <a:r>
              <a:rPr lang="en-US" sz="2800" dirty="0"/>
              <a:t>,….. </a:t>
            </a:r>
            <a:r>
              <a:rPr lang="en-US" sz="2800" dirty="0" err="1"/>
              <a:t>được</a:t>
            </a:r>
            <a:r>
              <a:rPr lang="en-US" sz="2800" dirty="0"/>
              <a:t> </a:t>
            </a:r>
            <a:r>
              <a:rPr lang="en-US" sz="2800" dirty="0" err="1"/>
              <a:t>bà</a:t>
            </a:r>
            <a:r>
              <a:rPr lang="en-US" sz="2800" dirty="0"/>
              <a:t> </a:t>
            </a:r>
            <a:r>
              <a:rPr lang="en-US" sz="2800" dirty="0" err="1"/>
              <a:t>gửi</a:t>
            </a:r>
            <a:r>
              <a:rPr lang="en-US" sz="2800" dirty="0"/>
              <a:t> </a:t>
            </a:r>
            <a:r>
              <a:rPr lang="en-US" sz="2800" dirty="0" err="1"/>
              <a:t>cho</a:t>
            </a:r>
            <a:r>
              <a:rPr lang="en-US" sz="2800" dirty="0"/>
              <a:t> </a:t>
            </a:r>
            <a:r>
              <a:rPr lang="en-US" sz="2800" dirty="0" err="1"/>
              <a:t>một</a:t>
            </a:r>
            <a:r>
              <a:rPr lang="en-US" sz="2800" dirty="0"/>
              <a:t> </a:t>
            </a:r>
            <a:r>
              <a:rPr lang="en-US" sz="2800" dirty="0" err="1"/>
              <a:t>hộp</a:t>
            </a:r>
            <a:r>
              <a:rPr lang="en-US" sz="2800" dirty="0"/>
              <a:t> </a:t>
            </a:r>
            <a:r>
              <a:rPr lang="en-US" sz="2800" dirty="0" err="1"/>
              <a:t>hạt</a:t>
            </a:r>
            <a:r>
              <a:rPr lang="en-US" sz="2800" dirty="0"/>
              <a:t> </a:t>
            </a:r>
            <a:r>
              <a:rPr lang="en-US" sz="2800" dirty="0" err="1"/>
              <a:t>kê</a:t>
            </a:r>
            <a:r>
              <a:rPr lang="en-US" sz="2800" dirty="0"/>
              <a:t>.</a:t>
            </a:r>
          </a:p>
          <a:p>
            <a:pPr eaLnBrk="1" hangingPunct="1">
              <a:buFont typeface="Arial" panose="020B0604020202020204" pitchFamily="34" charset="0"/>
              <a:buNone/>
            </a:pPr>
            <a:r>
              <a:rPr lang="en-US" sz="2800" dirty="0"/>
              <a:t>5……….</a:t>
            </a:r>
            <a:r>
              <a:rPr lang="en-US" sz="2800" dirty="0" err="1"/>
              <a:t>không</a:t>
            </a:r>
            <a:r>
              <a:rPr lang="en-US" sz="2800" dirty="0"/>
              <a:t> </a:t>
            </a:r>
            <a:r>
              <a:rPr lang="en-US" sz="2800" dirty="0" err="1"/>
              <a:t>muốn</a:t>
            </a:r>
            <a:r>
              <a:rPr lang="en-US" sz="2800" dirty="0"/>
              <a:t> chia </a:t>
            </a:r>
            <a:r>
              <a:rPr lang="en-US" sz="2800" dirty="0" err="1"/>
              <a:t>cho</a:t>
            </a:r>
            <a:r>
              <a:rPr lang="en-US" sz="2800" dirty="0"/>
              <a:t> ……….</a:t>
            </a:r>
            <a:r>
              <a:rPr lang="en-US" sz="2800" dirty="0" err="1"/>
              <a:t>cùng</a:t>
            </a:r>
            <a:r>
              <a:rPr lang="en-US" sz="2800" dirty="0"/>
              <a:t> </a:t>
            </a:r>
            <a:r>
              <a:rPr lang="en-US" sz="2800" dirty="0" err="1"/>
              <a:t>ăn</a:t>
            </a:r>
            <a:r>
              <a:rPr lang="en-US" sz="2800" dirty="0"/>
              <a:t>.</a:t>
            </a:r>
          </a:p>
          <a:p>
            <a:pPr eaLnBrk="1" hangingPunct="1">
              <a:buFont typeface="Arial" panose="020B0604020202020204" pitchFamily="34" charset="0"/>
              <a:buNone/>
            </a:pPr>
            <a:r>
              <a:rPr lang="en-US" sz="2800" dirty="0"/>
              <a:t>2.Thế </a:t>
            </a:r>
            <a:r>
              <a:rPr lang="en-US" sz="2800" dirty="0" err="1"/>
              <a:t>là</a:t>
            </a:r>
            <a:r>
              <a:rPr lang="en-US" sz="2800" dirty="0"/>
              <a:t> </a:t>
            </a:r>
            <a:r>
              <a:rPr lang="en-US" sz="2800" dirty="0" err="1"/>
              <a:t>hằng</a:t>
            </a:r>
            <a:r>
              <a:rPr lang="en-US" sz="2800" dirty="0"/>
              <a:t> </a:t>
            </a:r>
            <a:r>
              <a:rPr lang="en-US" sz="2800" dirty="0" err="1"/>
              <a:t>ngày</a:t>
            </a:r>
            <a:r>
              <a:rPr lang="en-US" sz="2800" dirty="0"/>
              <a:t>…….</a:t>
            </a:r>
            <a:r>
              <a:rPr lang="en-US" sz="2800" dirty="0" err="1"/>
              <a:t>nằm</a:t>
            </a:r>
            <a:r>
              <a:rPr lang="en-US" sz="2800" dirty="0"/>
              <a:t> </a:t>
            </a:r>
            <a:r>
              <a:rPr lang="en-US" sz="2800" dirty="0" err="1"/>
              <a:t>trong</a:t>
            </a:r>
            <a:r>
              <a:rPr lang="en-US" sz="2800" dirty="0"/>
              <a:t> </a:t>
            </a:r>
            <a:r>
              <a:rPr lang="en-US" sz="2800" dirty="0" err="1"/>
              <a:t>tổ</a:t>
            </a:r>
            <a:r>
              <a:rPr lang="en-US" sz="2800" dirty="0"/>
              <a:t> </a:t>
            </a:r>
            <a:r>
              <a:rPr lang="en-US" sz="2800" dirty="0" err="1"/>
              <a:t>ăn</a:t>
            </a:r>
            <a:r>
              <a:rPr lang="en-US" sz="2800" dirty="0"/>
              <a:t> </a:t>
            </a:r>
            <a:r>
              <a:rPr lang="en-US" sz="2800" dirty="0" err="1"/>
              <a:t>hạt</a:t>
            </a:r>
            <a:r>
              <a:rPr lang="en-US" sz="2800" dirty="0"/>
              <a:t> </a:t>
            </a:r>
            <a:r>
              <a:rPr lang="en-US" sz="2800" dirty="0" err="1"/>
              <a:t>kê</a:t>
            </a:r>
            <a:r>
              <a:rPr lang="en-US" sz="2800" dirty="0"/>
              <a:t> </a:t>
            </a:r>
            <a:r>
              <a:rPr lang="en-US" sz="2800" dirty="0" err="1"/>
              <a:t>một</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4.Khi </a:t>
            </a:r>
            <a:r>
              <a:rPr lang="en-US" sz="2800" dirty="0" err="1"/>
              <a:t>ăn</a:t>
            </a:r>
            <a:r>
              <a:rPr lang="en-US" sz="2800" dirty="0"/>
              <a:t> </a:t>
            </a:r>
            <a:r>
              <a:rPr lang="en-US" sz="2800" dirty="0" err="1"/>
              <a:t>hết</a:t>
            </a:r>
            <a:r>
              <a:rPr lang="en-US" sz="2800" dirty="0"/>
              <a:t>, ……</a:t>
            </a:r>
            <a:r>
              <a:rPr lang="en-US" sz="2800" dirty="0" err="1"/>
              <a:t>bèn</a:t>
            </a:r>
            <a:r>
              <a:rPr lang="en-US" sz="2800" dirty="0"/>
              <a:t> </a:t>
            </a:r>
            <a:r>
              <a:rPr lang="en-US" sz="2800" dirty="0" err="1"/>
              <a:t>quẳng</a:t>
            </a:r>
            <a:r>
              <a:rPr lang="en-US" sz="2800" dirty="0"/>
              <a:t> </a:t>
            </a:r>
            <a:r>
              <a:rPr lang="en-US" sz="2800" dirty="0" err="1"/>
              <a:t>chiếc</a:t>
            </a:r>
            <a:r>
              <a:rPr lang="en-US" sz="2800" dirty="0"/>
              <a:t> </a:t>
            </a:r>
            <a:r>
              <a:rPr lang="en-US" sz="2800" dirty="0" err="1"/>
              <a:t>hộp</a:t>
            </a:r>
            <a:r>
              <a:rPr lang="en-US" sz="2800" dirty="0"/>
              <a:t> </a:t>
            </a:r>
            <a:r>
              <a:rPr lang="en-US" sz="2800" dirty="0" err="1"/>
              <a:t>đi</a:t>
            </a:r>
            <a:r>
              <a:rPr lang="en-US" sz="2800" dirty="0"/>
              <a:t>.</a:t>
            </a:r>
          </a:p>
          <a:p>
            <a:pPr eaLnBrk="1" hangingPunct="1">
              <a:buFont typeface="Arial" panose="020B0604020202020204" pitchFamily="34" charset="0"/>
              <a:buNone/>
            </a:pPr>
            <a:r>
              <a:rPr lang="en-US" sz="2800" dirty="0"/>
              <a:t>7.Gió </a:t>
            </a:r>
            <a:r>
              <a:rPr lang="en-US" sz="2800" dirty="0" err="1"/>
              <a:t>đưa</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trong</a:t>
            </a:r>
            <a:r>
              <a:rPr lang="en-US" sz="2800" dirty="0"/>
              <a:t> </a:t>
            </a:r>
            <a:r>
              <a:rPr lang="en-US" sz="2800" dirty="0" err="1"/>
              <a:t>hộp</a:t>
            </a:r>
            <a:r>
              <a:rPr lang="en-US" sz="2800" dirty="0"/>
              <a:t> bay </a:t>
            </a:r>
            <a:r>
              <a:rPr lang="en-US" sz="2800" dirty="0" err="1"/>
              <a:t>xa</a:t>
            </a:r>
            <a:r>
              <a:rPr lang="en-US" sz="2800" dirty="0"/>
              <a:t>.</a:t>
            </a:r>
          </a:p>
          <a:p>
            <a:pPr eaLnBrk="1" hangingPunct="1">
              <a:buFont typeface="Arial" panose="020B0604020202020204" pitchFamily="34" charset="0"/>
              <a:buNone/>
            </a:pPr>
            <a:r>
              <a:rPr lang="en-US" sz="2800" dirty="0"/>
              <a:t>3. …….  </a:t>
            </a:r>
            <a:r>
              <a:rPr lang="en-US" sz="2800" dirty="0" err="1"/>
              <a:t>đi</a:t>
            </a:r>
            <a:r>
              <a:rPr lang="en-US" sz="2800" dirty="0"/>
              <a:t> </a:t>
            </a:r>
            <a:r>
              <a:rPr lang="en-US" sz="2800" dirty="0" err="1"/>
              <a:t>kiếm</a:t>
            </a:r>
            <a:r>
              <a:rPr lang="en-US" sz="2800" dirty="0"/>
              <a:t> </a:t>
            </a:r>
            <a:r>
              <a:rPr lang="en-US" sz="2800" dirty="0" err="1"/>
              <a:t>mồi</a:t>
            </a:r>
            <a:r>
              <a:rPr lang="en-US" sz="2800" dirty="0"/>
              <a:t>, </a:t>
            </a:r>
            <a:r>
              <a:rPr lang="en-US" sz="2800" dirty="0" err="1"/>
              <a:t>tìm</a:t>
            </a:r>
            <a:r>
              <a:rPr lang="en-US" sz="2800" dirty="0"/>
              <a:t> </a:t>
            </a:r>
            <a:r>
              <a:rPr lang="en-US" sz="2800" dirty="0" err="1"/>
              <a:t>được</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ngon</a:t>
            </a:r>
            <a:r>
              <a:rPr lang="en-US" sz="2800" dirty="0"/>
              <a:t> </a:t>
            </a:r>
            <a:r>
              <a:rPr lang="en-US" sz="2800" dirty="0" err="1"/>
              <a:t>lành</a:t>
            </a:r>
            <a:r>
              <a:rPr lang="en-US" sz="2800" dirty="0"/>
              <a:t> </a:t>
            </a:r>
            <a:r>
              <a:rPr lang="en-US" sz="2800" dirty="0" err="1"/>
              <a:t>ấy</a:t>
            </a:r>
            <a:r>
              <a:rPr lang="en-US" sz="2800" dirty="0"/>
              <a:t>.</a:t>
            </a:r>
          </a:p>
          <a:p>
            <a:pPr eaLnBrk="1" hangingPunct="1">
              <a:buFont typeface="Arial" panose="020B0604020202020204" pitchFamily="34" charset="0"/>
              <a:buNone/>
            </a:pPr>
            <a:r>
              <a:rPr lang="en-US" sz="2800" dirty="0"/>
              <a:t>6……….</a:t>
            </a:r>
            <a:r>
              <a:rPr lang="en-US" sz="2800" dirty="0" err="1"/>
              <a:t>bèn</a:t>
            </a:r>
            <a:r>
              <a:rPr lang="en-US" sz="2800" dirty="0"/>
              <a:t> </a:t>
            </a:r>
            <a:r>
              <a:rPr lang="en-US" sz="2800" dirty="0" err="1"/>
              <a:t>gói</a:t>
            </a:r>
            <a:r>
              <a:rPr lang="en-US" sz="2800" dirty="0"/>
              <a:t> </a:t>
            </a:r>
            <a:r>
              <a:rPr lang="en-US" sz="2800" dirty="0" err="1"/>
              <a:t>cẩn</a:t>
            </a:r>
            <a:r>
              <a:rPr lang="en-US" sz="2800" dirty="0"/>
              <a:t> </a:t>
            </a:r>
            <a:r>
              <a:rPr lang="en-US" sz="2800" dirty="0" err="1"/>
              <a:t>thận</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vào</a:t>
            </a:r>
            <a:r>
              <a:rPr lang="en-US" sz="2800" dirty="0"/>
              <a:t> </a:t>
            </a:r>
            <a:r>
              <a:rPr lang="en-US" sz="2800" dirty="0" err="1"/>
              <a:t>một</a:t>
            </a:r>
            <a:r>
              <a:rPr lang="en-US" sz="2800" dirty="0"/>
              <a:t> </a:t>
            </a:r>
            <a:r>
              <a:rPr lang="en-US" sz="2800" dirty="0" err="1"/>
              <a:t>chiếc</a:t>
            </a:r>
            <a:r>
              <a:rPr lang="en-US" sz="2800" dirty="0"/>
              <a:t> </a:t>
            </a:r>
            <a:r>
              <a:rPr lang="en-US" sz="2800" dirty="0" err="1"/>
              <a:t>lá</a:t>
            </a:r>
            <a:r>
              <a:rPr lang="en-US" sz="2800" dirty="0"/>
              <a:t>, </a:t>
            </a:r>
            <a:r>
              <a:rPr lang="en-US" sz="2800" dirty="0" err="1"/>
              <a:t>rồi</a:t>
            </a:r>
            <a:r>
              <a:rPr lang="en-US" sz="2800" dirty="0"/>
              <a:t> </a:t>
            </a:r>
            <a:r>
              <a:rPr lang="en-US" sz="2800" dirty="0" err="1"/>
              <a:t>đi</a:t>
            </a:r>
            <a:r>
              <a:rPr lang="en-US" sz="2800" dirty="0"/>
              <a:t> </a:t>
            </a:r>
            <a:r>
              <a:rPr lang="en-US" sz="2800" dirty="0" err="1"/>
              <a:t>tìm</a:t>
            </a:r>
            <a:r>
              <a:rPr lang="en-US" sz="2800" dirty="0"/>
              <a:t> </a:t>
            </a:r>
            <a:r>
              <a:rPr lang="en-US" sz="2800" dirty="0" err="1"/>
              <a:t>người</a:t>
            </a:r>
            <a:r>
              <a:rPr lang="en-US" sz="2800" dirty="0"/>
              <a:t> </a:t>
            </a:r>
            <a:r>
              <a:rPr lang="en-US" sz="2800" dirty="0" err="1"/>
              <a:t>bạn</a:t>
            </a:r>
            <a:r>
              <a:rPr lang="en-US" sz="2800" dirty="0"/>
              <a:t> </a:t>
            </a:r>
            <a:r>
              <a:rPr lang="en-US" sz="2800" dirty="0" err="1"/>
              <a:t>thân</a:t>
            </a:r>
            <a:r>
              <a:rPr lang="en-US" sz="2800" dirty="0"/>
              <a:t> </a:t>
            </a:r>
            <a:r>
              <a:rPr lang="en-US" sz="2800" dirty="0" err="1"/>
              <a:t>của</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8…………</a:t>
            </a:r>
            <a:r>
              <a:rPr lang="en-US" sz="2800" dirty="0" err="1"/>
              <a:t>vui</a:t>
            </a:r>
            <a:r>
              <a:rPr lang="en-US" sz="2800" dirty="0"/>
              <a:t> </a:t>
            </a:r>
            <a:r>
              <a:rPr lang="en-US" sz="2800" dirty="0" err="1"/>
              <a:t>vẻ</a:t>
            </a:r>
            <a:r>
              <a:rPr lang="en-US" sz="2800" dirty="0"/>
              <a:t> </a:t>
            </a:r>
            <a:r>
              <a:rPr lang="en-US" sz="2800" dirty="0" err="1"/>
              <a:t>đưa</a:t>
            </a:r>
            <a:r>
              <a:rPr lang="en-US" sz="2800" dirty="0"/>
              <a:t> </a:t>
            </a:r>
            <a:r>
              <a:rPr lang="en-US" sz="2800" dirty="0" err="1"/>
              <a:t>cho</a:t>
            </a:r>
            <a:r>
              <a:rPr lang="en-US" sz="2800" dirty="0"/>
              <a:t> ………….</a:t>
            </a:r>
            <a:r>
              <a:rPr lang="en-US" sz="2800" dirty="0" err="1"/>
              <a:t>một</a:t>
            </a:r>
            <a:r>
              <a:rPr lang="en-US" sz="2800" dirty="0"/>
              <a:t> </a:t>
            </a:r>
            <a:r>
              <a:rPr lang="en-US" sz="2800" dirty="0" err="1"/>
              <a:t>nửa</a:t>
            </a:r>
            <a:r>
              <a:rPr lang="en-US" sz="2800" dirty="0"/>
              <a:t>.</a:t>
            </a:r>
          </a:p>
          <a:p>
            <a:pPr eaLnBrk="1" hangingPunct="1">
              <a:buFont typeface="Arial" panose="020B0604020202020204" pitchFamily="34" charset="0"/>
              <a:buNone/>
            </a:pPr>
            <a:r>
              <a:rPr lang="en-US" sz="2800" dirty="0"/>
              <a:t>9……….</a:t>
            </a:r>
            <a:r>
              <a:rPr lang="en-US" sz="2800" dirty="0" err="1"/>
              <a:t>ngượng</a:t>
            </a:r>
            <a:r>
              <a:rPr lang="en-US" sz="2800" dirty="0"/>
              <a:t> </a:t>
            </a:r>
            <a:r>
              <a:rPr lang="en-US" sz="2800" dirty="0" err="1"/>
              <a:t>nghịu</a:t>
            </a:r>
            <a:r>
              <a:rPr lang="en-US" sz="2800" dirty="0"/>
              <a:t> </a:t>
            </a:r>
            <a:r>
              <a:rPr lang="en-US" sz="2800" dirty="0" err="1"/>
              <a:t>nhận</a:t>
            </a:r>
            <a:r>
              <a:rPr lang="en-US" sz="2800" dirty="0"/>
              <a:t> </a:t>
            </a:r>
            <a:r>
              <a:rPr lang="en-US" sz="2800" dirty="0" err="1"/>
              <a:t>quà</a:t>
            </a:r>
            <a:r>
              <a:rPr lang="en-US" sz="2800" dirty="0"/>
              <a:t> </a:t>
            </a:r>
            <a:r>
              <a:rPr lang="en-US" sz="2800" dirty="0" err="1"/>
              <a:t>của</a:t>
            </a:r>
            <a:r>
              <a:rPr lang="en-US" sz="2800" dirty="0"/>
              <a:t> ………..</a:t>
            </a:r>
            <a:r>
              <a:rPr lang="en-US" sz="2800" dirty="0" err="1"/>
              <a:t>và</a:t>
            </a:r>
            <a:r>
              <a:rPr lang="en-US" sz="2800" dirty="0"/>
              <a:t> </a:t>
            </a:r>
            <a:r>
              <a:rPr lang="en-US" sz="2800" dirty="0" err="1"/>
              <a:t>tự</a:t>
            </a:r>
            <a:r>
              <a:rPr lang="en-US" sz="2800" dirty="0"/>
              <a:t> </a:t>
            </a:r>
            <a:r>
              <a:rPr lang="en-US" sz="2800" dirty="0" err="1"/>
              <a:t>nhủ</a:t>
            </a:r>
            <a:r>
              <a:rPr lang="en-US" sz="2800" dirty="0"/>
              <a:t>:”………..</a:t>
            </a:r>
            <a:r>
              <a:rPr lang="en-US" sz="2800" dirty="0" err="1"/>
              <a:t>đã</a:t>
            </a:r>
            <a:r>
              <a:rPr lang="en-US" sz="2800" dirty="0"/>
              <a:t> </a:t>
            </a:r>
            <a:r>
              <a:rPr lang="en-US" sz="2800" dirty="0" err="1"/>
              <a:t>cho</a:t>
            </a:r>
            <a:r>
              <a:rPr lang="en-US" sz="2800" dirty="0"/>
              <a:t> </a:t>
            </a:r>
            <a:r>
              <a:rPr lang="en-US" sz="2800" dirty="0" err="1"/>
              <a:t>mình</a:t>
            </a:r>
            <a:r>
              <a:rPr lang="en-US" sz="2800" dirty="0"/>
              <a:t> </a:t>
            </a:r>
            <a:r>
              <a:rPr lang="en-US" sz="2800" dirty="0" err="1"/>
              <a:t>một</a:t>
            </a:r>
            <a:r>
              <a:rPr lang="en-US" sz="2800" dirty="0"/>
              <a:t> </a:t>
            </a:r>
            <a:r>
              <a:rPr lang="en-US" sz="2800" dirty="0" err="1"/>
              <a:t>bài</a:t>
            </a:r>
            <a:r>
              <a:rPr lang="en-US" sz="2800" dirty="0"/>
              <a:t> </a:t>
            </a:r>
            <a:r>
              <a:rPr lang="en-US" sz="2800" dirty="0" err="1"/>
              <a:t>học</a:t>
            </a:r>
            <a:r>
              <a:rPr lang="en-US" sz="2800" dirty="0"/>
              <a:t> </a:t>
            </a:r>
            <a:r>
              <a:rPr lang="en-US" sz="2800" dirty="0" err="1"/>
              <a:t>quý</a:t>
            </a:r>
            <a:r>
              <a:rPr lang="en-US" sz="2800" dirty="0"/>
              <a:t> </a:t>
            </a:r>
            <a:r>
              <a:rPr lang="en-US" sz="2800" dirty="0" err="1"/>
              <a:t>về</a:t>
            </a:r>
            <a:r>
              <a:rPr lang="en-US" sz="2800" dirty="0"/>
              <a:t> </a:t>
            </a:r>
            <a:r>
              <a:rPr lang="en-US" sz="2800" dirty="0" err="1"/>
              <a:t>tình</a:t>
            </a:r>
            <a:r>
              <a:rPr lang="en-US" sz="2800" dirty="0"/>
              <a:t> </a:t>
            </a:r>
            <a:r>
              <a:rPr lang="en-US" sz="2800" dirty="0" err="1"/>
              <a:t>bạn</a:t>
            </a:r>
            <a:r>
              <a:rPr lang="en-US" sz="2800" dirty="0"/>
              <a:t>.”</a:t>
            </a:r>
          </a:p>
          <a:p>
            <a:pPr eaLnBrk="1" hangingPunct="1">
              <a:buFont typeface="Arial" panose="020B0604020202020204" pitchFamily="34" charset="0"/>
              <a:buNone/>
            </a:pPr>
            <a:endParaRPr lang="en-US" sz="2800" dirty="0"/>
          </a:p>
        </p:txBody>
      </p:sp>
      <p:sp>
        <p:nvSpPr>
          <p:cNvPr id="11267" name="Text Box 4"/>
          <p:cNvSpPr txBox="1">
            <a:spLocks noChangeArrowheads="1"/>
          </p:cNvSpPr>
          <p:nvPr/>
        </p:nvSpPr>
        <p:spPr bwMode="auto">
          <a:xfrm>
            <a:off x="3352800" y="609600"/>
            <a:ext cx="1447800" cy="457200"/>
          </a:xfrm>
          <a:prstGeom prst="rect">
            <a:avLst/>
          </a:prstGeom>
          <a:noFill/>
          <a:ln w="9525">
            <a:noFill/>
            <a:miter lim="800000"/>
          </a:ln>
        </p:spPr>
        <p:txBody>
          <a:bodyPr>
            <a:spAutoFit/>
          </a:bodyPr>
          <a:lstStyle/>
          <a:p>
            <a:pPr>
              <a:spcBef>
                <a:spcPct val="50000"/>
              </a:spcBef>
            </a:pPr>
            <a:r>
              <a:rPr lang="en-US" sz="2400" dirty="0" err="1">
                <a:solidFill>
                  <a:srgbClr val="FF0000"/>
                </a:solidFill>
              </a:rPr>
              <a:t>Sẻ</a:t>
            </a:r>
            <a:endParaRPr lang="en-US" sz="2400" dirty="0">
              <a:solidFill>
                <a:srgbClr val="FF0000"/>
              </a:solidFill>
            </a:endParaRPr>
          </a:p>
        </p:txBody>
      </p:sp>
      <p:sp>
        <p:nvSpPr>
          <p:cNvPr id="11268" name="Text Box 5"/>
          <p:cNvSpPr txBox="1">
            <a:spLocks noChangeArrowheads="1"/>
          </p:cNvSpPr>
          <p:nvPr/>
        </p:nvSpPr>
        <p:spPr bwMode="auto">
          <a:xfrm>
            <a:off x="1981200" y="1116013"/>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69" name="Text Box 6"/>
          <p:cNvSpPr txBox="1">
            <a:spLocks noChangeArrowheads="1"/>
          </p:cNvSpPr>
          <p:nvPr/>
        </p:nvSpPr>
        <p:spPr bwMode="auto">
          <a:xfrm>
            <a:off x="4572000" y="1676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0" name="Text Box 7"/>
          <p:cNvSpPr txBox="1">
            <a:spLocks noChangeArrowheads="1"/>
          </p:cNvSpPr>
          <p:nvPr/>
        </p:nvSpPr>
        <p:spPr bwMode="auto">
          <a:xfrm>
            <a:off x="3582988" y="2159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1" name="Text Box 8"/>
          <p:cNvSpPr txBox="1">
            <a:spLocks noChangeArrowheads="1"/>
          </p:cNvSpPr>
          <p:nvPr/>
        </p:nvSpPr>
        <p:spPr bwMode="auto">
          <a:xfrm>
            <a:off x="54102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2" name="Text Box 9"/>
          <p:cNvSpPr txBox="1">
            <a:spLocks noChangeArrowheads="1"/>
          </p:cNvSpPr>
          <p:nvPr/>
        </p:nvSpPr>
        <p:spPr bwMode="auto">
          <a:xfrm>
            <a:off x="1905000" y="5132388"/>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3" name="Text Box 10"/>
          <p:cNvSpPr txBox="1">
            <a:spLocks noChangeArrowheads="1"/>
          </p:cNvSpPr>
          <p:nvPr/>
        </p:nvSpPr>
        <p:spPr bwMode="auto">
          <a:xfrm>
            <a:off x="6096000" y="1143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4" name="Text Box 11"/>
          <p:cNvSpPr txBox="1">
            <a:spLocks noChangeArrowheads="1"/>
          </p:cNvSpPr>
          <p:nvPr/>
        </p:nvSpPr>
        <p:spPr bwMode="auto">
          <a:xfrm>
            <a:off x="1828800" y="3200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5" name="Text Box 12"/>
          <p:cNvSpPr txBox="1">
            <a:spLocks noChangeArrowheads="1"/>
          </p:cNvSpPr>
          <p:nvPr/>
        </p:nvSpPr>
        <p:spPr bwMode="auto">
          <a:xfrm>
            <a:off x="1792705" y="371521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endParaRPr lang="en-US" sz="2400" dirty="0">
              <a:solidFill>
                <a:srgbClr val="FF0000"/>
              </a:solidFill>
            </a:endParaRPr>
          </a:p>
        </p:txBody>
      </p:sp>
      <p:sp>
        <p:nvSpPr>
          <p:cNvPr id="11276" name="Text Box 13"/>
          <p:cNvSpPr txBox="1">
            <a:spLocks noChangeArrowheads="1"/>
          </p:cNvSpPr>
          <p:nvPr/>
        </p:nvSpPr>
        <p:spPr bwMode="auto">
          <a:xfrm>
            <a:off x="19050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7" name="Text Box 14"/>
          <p:cNvSpPr txBox="1">
            <a:spLocks noChangeArrowheads="1"/>
          </p:cNvSpPr>
          <p:nvPr/>
        </p:nvSpPr>
        <p:spPr bwMode="auto">
          <a:xfrm>
            <a:off x="7239000" y="51308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8" name="Text Box 15"/>
          <p:cNvSpPr txBox="1">
            <a:spLocks noChangeArrowheads="1"/>
          </p:cNvSpPr>
          <p:nvPr/>
        </p:nvSpPr>
        <p:spPr bwMode="auto">
          <a:xfrm>
            <a:off x="2743200" y="5562600"/>
            <a:ext cx="1072515" cy="460375"/>
          </a:xfrm>
          <a:prstGeom prst="rect">
            <a:avLst/>
          </a:prstGeom>
          <a:noFill/>
          <a:ln w="9525">
            <a:noFill/>
            <a:miter lim="800000"/>
          </a:ln>
        </p:spPr>
        <p:txBody>
          <a:bodyPr wrap="square">
            <a:spAutoFit/>
          </a:bodyPr>
          <a:lstStyle/>
          <a:p>
            <a:pPr>
              <a:spcBef>
                <a:spcPct val="50000"/>
              </a:spcBef>
            </a:pPr>
            <a:r>
              <a:rPr lang="en-US" sz="2400">
                <a:solidFill>
                  <a:srgbClr val="FF0000"/>
                </a:solidFill>
              </a:rPr>
              <a:t>Chích</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828800" y="990600"/>
            <a:ext cx="8839200" cy="707886"/>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hợp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chỗ</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Hộp_Văn_Bản 9"/>
          <p:cNvSpPr txBox="1"/>
          <p:nvPr/>
        </p:nvSpPr>
        <p:spPr>
          <a:xfrm>
            <a:off x="1828800" y="228601"/>
            <a:ext cx="8077200"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Ai </a:t>
            </a:r>
            <a:r>
              <a:rPr lang="en-US" sz="4400" dirty="0" err="1">
                <a:solidFill>
                  <a:srgbClr val="FF0000"/>
                </a:solidFill>
                <a:latin typeface="Times New Roman" panose="02020603050405020304" pitchFamily="18" charset="0"/>
                <a:cs typeface="Times New Roman" panose="02020603050405020304" pitchFamily="18" charset="0"/>
              </a:rPr>
              <a:t>nhanh</a:t>
            </a:r>
            <a:r>
              <a:rPr lang="en-US" sz="4400" dirty="0">
                <a:solidFill>
                  <a:srgbClr val="FF0000"/>
                </a:solidFill>
                <a:latin typeface="Times New Roman" panose="02020603050405020304" pitchFamily="18" charset="0"/>
                <a:cs typeface="Times New Roman" panose="02020603050405020304" pitchFamily="18" charset="0"/>
              </a:rPr>
              <a:t> – Ai </a:t>
            </a:r>
            <a:r>
              <a:rPr lang="vi-VN" sz="4400" dirty="0">
                <a:solidFill>
                  <a:srgbClr val="FF0000"/>
                </a:solidFill>
                <a:latin typeface="Times New Roman" panose="02020603050405020304" pitchFamily="18" charset="0"/>
                <a:cs typeface="Times New Roman" panose="02020603050405020304" pitchFamily="18" charset="0"/>
              </a:rPr>
              <a:t>đúng</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5" name="Hình Chữ nhật 10"/>
          <p:cNvSpPr/>
          <p:nvPr/>
        </p:nvSpPr>
        <p:spPr>
          <a:xfrm>
            <a:off x="381000" y="1981200"/>
            <a:ext cx="11811000" cy="4154984"/>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algn="just">
              <a:defRPr/>
            </a:pPr>
            <a:endParaRPr lang="en-US" sz="4400" dirty="0">
              <a:latin typeface="Times New Roman" panose="02020603050405020304" pitchFamily="18" charset="0"/>
              <a:cs typeface="Times New Roman" panose="02020603050405020304" pitchFamily="18" charset="0"/>
            </a:endParaRPr>
          </a:p>
          <a:p>
            <a:pPr algn="just">
              <a:defRPr/>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447800" y="2675890"/>
            <a:ext cx="8839200" cy="707886"/>
          </a:xfrm>
          <a:prstGeom prst="rect">
            <a:avLst/>
          </a:prstGeom>
          <a:noFill/>
          <a:ln w="9525">
            <a:noFill/>
            <a:miter lim="800000"/>
          </a:ln>
        </p:spPr>
        <p:txBody>
          <a:bodyPr wrap="square">
            <a:spAutoFit/>
            <a:scene3d>
              <a:camera prst="orthographicFront"/>
              <a:lightRig rig="threePt" dir="t"/>
            </a:scene3d>
          </a:bodyPr>
          <a:lstStyle/>
          <a:p>
            <a:pPr>
              <a:spcBef>
                <a:spcPct val="50000"/>
              </a:spcBef>
            </a:pP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thích</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hợp</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điền</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vào</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chỗ</a:t>
            </a:r>
            <a:r>
              <a:rPr lang="en-US" sz="4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chấm</a:t>
            </a:r>
          </a:p>
        </p:txBody>
      </p:sp>
      <p:sp>
        <p:nvSpPr>
          <p:cNvPr id="9" name="Hộp_Văn_Bản 9"/>
          <p:cNvSpPr txBox="1"/>
          <p:nvPr/>
        </p:nvSpPr>
        <p:spPr>
          <a:xfrm>
            <a:off x="304800" y="1905001"/>
            <a:ext cx="8077200" cy="769441"/>
          </a:xfrm>
          <a:prstGeom prst="rect">
            <a:avLst/>
          </a:prstGeom>
          <a:noFill/>
        </p:spPr>
        <p:txBody>
          <a:bodyPr wrap="square" rtlCol="0">
            <a:spAutoFit/>
            <a:scene3d>
              <a:camera prst="orthographicFront"/>
              <a:lightRig rig="threePt" dir="t"/>
            </a:scene3d>
          </a:bodyPr>
          <a:lstStyle/>
          <a:p>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Ai </a:t>
            </a:r>
            <a:r>
              <a:rPr lang="en-US" sz="4400"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nhanh</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Ai </a:t>
            </a:r>
            <a:r>
              <a:rPr lang="vi-VN"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đúng</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p>
        </p:txBody>
      </p:sp>
      <p:sp>
        <p:nvSpPr>
          <p:cNvPr id="12" name="Hình Chữ nhật 10"/>
          <p:cNvSpPr/>
          <p:nvPr/>
        </p:nvSpPr>
        <p:spPr>
          <a:xfrm>
            <a:off x="77470" y="3352800"/>
            <a:ext cx="12114530" cy="2799715"/>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sp>
        <p:nvSpPr>
          <p:cNvPr id="13" name="Text Box 8"/>
          <p:cNvSpPr txBox="1">
            <a:spLocks noChangeArrowheads="1"/>
          </p:cNvSpPr>
          <p:nvPr/>
        </p:nvSpPr>
        <p:spPr bwMode="auto">
          <a:xfrm>
            <a:off x="4343400" y="3962400"/>
            <a:ext cx="2621280"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4" name="Text Box 9"/>
          <p:cNvSpPr txBox="1">
            <a:spLocks noChangeArrowheads="1"/>
          </p:cNvSpPr>
          <p:nvPr/>
        </p:nvSpPr>
        <p:spPr bwMode="auto">
          <a:xfrm>
            <a:off x="685800" y="5326380"/>
            <a:ext cx="2211070" cy="768350"/>
          </a:xfrm>
          <a:prstGeom prst="rect">
            <a:avLst/>
          </a:prstGeom>
          <a:noFill/>
          <a:ln w="9525">
            <a:noFill/>
            <a:miter lim="800000"/>
          </a:ln>
        </p:spPr>
        <p:txBody>
          <a:bodyPr wrap="square">
            <a:spAutoFit/>
          </a:bodyPr>
          <a:lstStyle/>
          <a:p>
            <a:pPr>
              <a:spcBef>
                <a:spcPct val="50000"/>
              </a:spcBef>
            </a:pP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trước</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6629400" y="5325110"/>
            <a:ext cx="1670685"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xảy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20" name="TextBox 2"/>
          <p:cNvSpPr txBox="1"/>
          <p:nvPr/>
        </p:nvSpPr>
        <p:spPr>
          <a:xfrm>
            <a:off x="1143000" y="7620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 y="0"/>
            <a:ext cx="118916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56205" y="2514600"/>
            <a:ext cx="6942455" cy="2399665"/>
          </a:xfrm>
          <a:prstGeom prst="rect">
            <a:avLst/>
          </a:prstGeom>
          <a:noFill/>
        </p:spPr>
        <p:txBody>
          <a:bodyPr wrap="square">
            <a:spAutoFit/>
          </a:bodyPr>
          <a:lstStyle/>
          <a:p>
            <a:pPr algn="ctr">
              <a:defRPr/>
            </a:pPr>
            <a:r>
              <a:rPr lang="en-US" sz="3000" b="1" dirty="0">
                <a:solidFill>
                  <a:srgbClr val="0033CC"/>
                </a:solidFill>
                <a:latin typeface="Times New Roman" panose="02020603050405020304" pitchFamily="18" charset="0"/>
                <a:cs typeface="Times New Roman" panose="02020603050405020304" pitchFamily="18" charset="0"/>
              </a:rPr>
              <a:t>DẶN DÒ</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Đọc</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nhiều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lần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nội</a:t>
            </a:r>
            <a:r>
              <a:rPr lang="en-US" sz="3000" i="1" dirty="0">
                <a:solidFill>
                  <a:srgbClr val="0033CC"/>
                </a:solidFill>
                <a:latin typeface="Times New Roman" panose="02020603050405020304" pitchFamily="18" charset="0"/>
                <a:cs typeface="Times New Roman" panose="02020603050405020304" pitchFamily="18" charset="0"/>
              </a:rPr>
              <a:t> dung </a:t>
            </a:r>
            <a:r>
              <a:rPr lang="en-US" sz="3000" i="1" dirty="0" err="1">
                <a:solidFill>
                  <a:srgbClr val="0033CC"/>
                </a:solidFill>
                <a:latin typeface="Times New Roman" panose="02020603050405020304" pitchFamily="18" charset="0"/>
                <a:cs typeface="Times New Roman" panose="02020603050405020304" pitchFamily="18" charset="0"/>
              </a:rPr>
              <a:t>phần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ghi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nhớ</a:t>
            </a:r>
            <a:r>
              <a:rPr lang="en-US" sz="3000" i="1" dirty="0">
                <a:solidFill>
                  <a:srgbClr val="0033CC"/>
                </a:solidFill>
                <a:latin typeface="Times New Roman" panose="02020603050405020304" pitchFamily="18" charset="0"/>
                <a:cs typeface="Times New Roman" panose="02020603050405020304" pitchFamily="18" charset="0"/>
              </a:rPr>
              <a:t> SGK/21</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Chuẩn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bị</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sau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Tả</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ngoại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hình</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của</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nhân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vật</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trong</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văn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kể</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chuyện</a:t>
            </a:r>
            <a:r>
              <a:rPr lang="en-US" sz="3000" i="1" dirty="0">
                <a:solidFill>
                  <a:srgbClr val="0033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3886200" y="3699146"/>
            <a:ext cx="6248401" cy="70788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Chúc</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các</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em</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học</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tập</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tốt</a:t>
            </a:r>
            <a:r>
              <a:rPr lang="en-US" sz="40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a:t>
            </a:r>
            <a:endParaRPr lang="en-US" sz="3600" b="1" spc="150" dirty="0">
              <a:ln w="11430"/>
              <a:solidFill>
                <a:srgbClr val="FF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0" y="0"/>
            <a:ext cx="12192001" cy="6948338"/>
          </a:xfrm>
          <a:prstGeom prst="rect">
            <a:avLst/>
          </a:prstGeom>
        </p:spPr>
      </p:pic>
      <p:sp>
        <p:nvSpPr>
          <p:cNvPr id="4" name="Rectangle 3"/>
          <p:cNvSpPr/>
          <p:nvPr/>
        </p:nvSpPr>
        <p:spPr>
          <a:xfrm>
            <a:off x="2362200" y="2690336"/>
            <a:ext cx="7186584" cy="923330"/>
          </a:xfrm>
          <a:prstGeom prst="rect">
            <a:avLst/>
          </a:prstGeom>
          <a:noFill/>
        </p:spPr>
        <p:txBody>
          <a:bodyPr wrap="none" lIns="91440" tIns="45720" rIns="91440" bIns="45720">
            <a:spAutoFit/>
          </a:bodyPr>
          <a:lstStyle/>
          <a:p>
            <a:pPr algn="ctr"/>
            <a:r>
              <a:rPr lang="en-US" sz="5400" b="1" cap="none" spc="0">
                <a:ln w="13462">
                  <a:solidFill>
                    <a:schemeClr val="bg2">
                      <a:lumMod val="10000"/>
                    </a:schemeClr>
                  </a:solidFill>
                  <a:prstDash val="solid"/>
                </a:ln>
                <a:solidFill>
                  <a:srgbClr val="FF3300"/>
                </a:solidFill>
                <a:effectLst>
                  <a:outerShdw dist="38100" dir="2700000" algn="bl" rotWithShape="0">
                    <a:schemeClr val="accent5"/>
                  </a:outerShdw>
                </a:effectLst>
              </a:rPr>
              <a:t>Chúc các em học tốt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05000" y="3144520"/>
            <a:ext cx="8855710" cy="1198880"/>
          </a:xfrm>
          <a:prstGeom prst="rect">
            <a:avLst/>
          </a:prstGeom>
        </p:spPr>
        <p:txBody>
          <a:bodyPr wrap="square">
            <a:spAutoFit/>
          </a:bodyPr>
          <a:lstStyle/>
          <a:p>
            <a:pPr algn="ctr">
              <a:lnSpc>
                <a:spcPct val="100000"/>
              </a:lnSpc>
            </a:pPr>
            <a:r>
              <a:rPr lang="vi-VN" altLang="en-US" sz="3600" b="1" dirty="0" err="1">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truyện</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2667176" y="4343684"/>
            <a:ext cx="7511698" cy="1523494"/>
          </a:xfrm>
          <a:prstGeom prst="rect">
            <a:avLst/>
          </a:prstGeom>
        </p:spPr>
        <p:txBody>
          <a:bodyPr wrap="square">
            <a:spAutoFit/>
          </a:bodyPr>
          <a:lstStyle/>
          <a:p>
            <a:pPr algn="just">
              <a:lnSpc>
                <a:spcPct val="150000"/>
              </a:lnSpc>
            </a:pP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a:t>
            </a:r>
            <a:r>
              <a:rPr lang="en-US" sz="3200" b="1" dirty="0" err="1">
                <a:latin typeface="Times New Roman" panose="02020603050405020304" pitchFamily="18" charset="0"/>
                <a:cs typeface="Times New Roman" panose="02020603050405020304" pitchFamily="18" charset="0"/>
              </a:rPr>
              <a:t>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p:txBody>
      </p:sp>
      <p:pic>
        <p:nvPicPr>
          <p:cNvPr id="7" name="599675994a42c">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21343" y="6353629"/>
            <a:ext cx="406400" cy="406400"/>
          </a:xfrm>
          <a:prstGeom prst="rect">
            <a:avLst/>
          </a:prstGeom>
        </p:spPr>
      </p:pic>
      <p:sp>
        <p:nvSpPr>
          <p:cNvPr id="3081" name="Text Box 9"/>
          <p:cNvSpPr txBox="1">
            <a:spLocks noChangeArrowheads="1"/>
          </p:cNvSpPr>
          <p:nvPr/>
        </p:nvSpPr>
        <p:spPr bwMode="auto">
          <a:xfrm>
            <a:off x="1905000" y="1143198"/>
            <a:ext cx="9284352" cy="645160"/>
          </a:xfrm>
          <a:prstGeom prst="rect">
            <a:avLst/>
          </a:prstGeom>
          <a:noFill/>
          <a:ln w="9525">
            <a:noFill/>
            <a:miter lim="800000"/>
          </a:ln>
        </p:spPr>
        <p:txBody>
          <a:bodyPr wrap="square">
            <a:spAutoFit/>
          </a:bodyPr>
          <a:lstStyle/>
          <a:p>
            <a:pP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3154" t="42904" r="12055" b="50444"/>
          <a:stretch>
            <a:fillRect/>
          </a:stretch>
        </p:blipFill>
        <p:spPr bwMode="auto">
          <a:xfrm>
            <a:off x="685800" y="1752600"/>
            <a:ext cx="11324590" cy="112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148" y="152400"/>
            <a:ext cx="2941832"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KHỞI ĐỘNG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blinds(horizontal)">
                                      <p:cBhvr>
                                        <p:cTn id="7" dur="500"/>
                                        <p:tgtEl>
                                          <p:spTgt spid="30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bldLst>
      <p:bldP spid="3" grpId="0"/>
      <p:bldP spid="6"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1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4"/>
          <a:srcRect/>
          <a:stretch>
            <a:fillRect/>
          </a:stretch>
        </p:blipFill>
        <p:spPr>
          <a:xfrm>
            <a:off x="-529" y="-297"/>
            <a:ext cx="12193057" cy="6858594"/>
          </a:xfrm>
          <a:prstGeom prst="rect">
            <a:avLst/>
          </a:prstGeom>
          <a:noFill/>
          <a:ln>
            <a:noFill/>
          </a:ln>
        </p:spPr>
      </p:pic>
      <p:pic>
        <p:nvPicPr>
          <p:cNvPr id="163" name="Google Shape;163;p5"/>
          <p:cNvPicPr preferRelativeResize="0"/>
          <p:nvPr/>
        </p:nvPicPr>
        <p:blipFill rotWithShape="1">
          <a:blip r:embed="rId5"/>
          <a:srcRect/>
          <a:stretch>
            <a:fillRect/>
          </a:stretch>
        </p:blipFill>
        <p:spPr>
          <a:xfrm>
            <a:off x="-15" y="-297"/>
            <a:ext cx="12065030" cy="6858594"/>
          </a:xfrm>
          <a:prstGeom prst="rect">
            <a:avLst/>
          </a:prstGeom>
          <a:noFill/>
          <a:ln>
            <a:noFill/>
          </a:ln>
        </p:spPr>
      </p:pic>
      <p:pic>
        <p:nvPicPr>
          <p:cNvPr id="164" name="Google Shape;164;p5"/>
          <p:cNvPicPr preferRelativeResize="0"/>
          <p:nvPr/>
        </p:nvPicPr>
        <p:blipFill rotWithShape="1">
          <a:blip r:embed="rId6"/>
          <a:srcRect/>
          <a:stretch>
            <a:fillRect/>
          </a:stretch>
        </p:blipFill>
        <p:spPr>
          <a:xfrm>
            <a:off x="-529" y="5699706"/>
            <a:ext cx="12193057" cy="1249788"/>
          </a:xfrm>
          <a:prstGeom prst="rect">
            <a:avLst/>
          </a:prstGeom>
          <a:noFill/>
          <a:ln>
            <a:noFill/>
          </a:ln>
        </p:spPr>
      </p:pic>
      <p:pic>
        <p:nvPicPr>
          <p:cNvPr id="165" name="Google Shape;165;p5"/>
          <p:cNvPicPr preferRelativeResize="0"/>
          <p:nvPr/>
        </p:nvPicPr>
        <p:blipFill rotWithShape="1">
          <a:blip r:embed="rId7"/>
          <a:srcRect/>
          <a:stretch>
            <a:fillRect/>
          </a:stretch>
        </p:blipFill>
        <p:spPr>
          <a:xfrm>
            <a:off x="1255357" y="566281"/>
            <a:ext cx="9681287" cy="4432176"/>
          </a:xfrm>
          <a:prstGeom prst="rect">
            <a:avLst/>
          </a:prstGeom>
          <a:noFill/>
          <a:ln>
            <a:noFill/>
          </a:ln>
        </p:spPr>
      </p:pic>
      <p:pic>
        <p:nvPicPr>
          <p:cNvPr id="166" name="Google Shape;166;p5"/>
          <p:cNvPicPr preferRelativeResize="0"/>
          <p:nvPr/>
        </p:nvPicPr>
        <p:blipFill rotWithShape="1">
          <a:blip r:embed="rId8"/>
          <a:srcRect/>
          <a:stretch>
            <a:fillRect/>
          </a:stretch>
        </p:blipFill>
        <p:spPr>
          <a:xfrm>
            <a:off x="1986159" y="1120617"/>
            <a:ext cx="816935" cy="713294"/>
          </a:xfrm>
          <a:prstGeom prst="rect">
            <a:avLst/>
          </a:prstGeom>
          <a:noFill/>
          <a:ln>
            <a:noFill/>
          </a:ln>
        </p:spPr>
      </p:pic>
      <p:pic>
        <p:nvPicPr>
          <p:cNvPr id="167" name="Google Shape;167;p5"/>
          <p:cNvPicPr preferRelativeResize="0"/>
          <p:nvPr/>
        </p:nvPicPr>
        <p:blipFill rotWithShape="1">
          <a:blip r:embed="rId9"/>
          <a:srcRect/>
          <a:stretch>
            <a:fillRect/>
          </a:stretch>
        </p:blipFill>
        <p:spPr>
          <a:xfrm>
            <a:off x="8971673" y="3695645"/>
            <a:ext cx="1938878" cy="2081617"/>
          </a:xfrm>
          <a:prstGeom prst="rect">
            <a:avLst/>
          </a:prstGeom>
          <a:noFill/>
          <a:ln>
            <a:noFill/>
          </a:ln>
        </p:spPr>
      </p:pic>
      <p:pic>
        <p:nvPicPr>
          <p:cNvPr id="168" name="Google Shape;168;p5"/>
          <p:cNvPicPr preferRelativeResize="0"/>
          <p:nvPr/>
        </p:nvPicPr>
        <p:blipFill rotWithShape="1">
          <a:blip r:embed="rId10"/>
          <a:srcRect/>
          <a:stretch>
            <a:fillRect/>
          </a:stretch>
        </p:blipFill>
        <p:spPr>
          <a:xfrm>
            <a:off x="7435125" y="5847704"/>
            <a:ext cx="914479" cy="829128"/>
          </a:xfrm>
          <a:prstGeom prst="rect">
            <a:avLst/>
          </a:prstGeom>
          <a:noFill/>
          <a:ln>
            <a:noFill/>
          </a:ln>
        </p:spPr>
      </p:pic>
      <p:pic>
        <p:nvPicPr>
          <p:cNvPr id="169" name="Google Shape;169;p5"/>
          <p:cNvPicPr preferRelativeResize="0"/>
          <p:nvPr/>
        </p:nvPicPr>
        <p:blipFill rotWithShape="1">
          <a:blip r:embed="rId11"/>
          <a:srcRect/>
          <a:stretch>
            <a:fillRect/>
          </a:stretch>
        </p:blipFill>
        <p:spPr>
          <a:xfrm>
            <a:off x="11212709" y="6126907"/>
            <a:ext cx="737680" cy="615749"/>
          </a:xfrm>
          <a:prstGeom prst="rect">
            <a:avLst/>
          </a:prstGeom>
          <a:noFill/>
          <a:ln>
            <a:noFill/>
          </a:ln>
        </p:spPr>
      </p:pic>
      <p:pic>
        <p:nvPicPr>
          <p:cNvPr id="170" name="Google Shape;170;p5"/>
          <p:cNvPicPr preferRelativeResize="0"/>
          <p:nvPr/>
        </p:nvPicPr>
        <p:blipFill rotWithShape="1">
          <a:blip r:embed="rId12"/>
          <a:srcRect/>
          <a:stretch>
            <a:fillRect/>
          </a:stretch>
        </p:blipFill>
        <p:spPr>
          <a:xfrm>
            <a:off x="1269466" y="4899287"/>
            <a:ext cx="1804572" cy="1999661"/>
          </a:xfrm>
          <a:prstGeom prst="rect">
            <a:avLst/>
          </a:prstGeom>
          <a:noFill/>
          <a:ln>
            <a:noFill/>
          </a:ln>
        </p:spPr>
      </p:pic>
      <p:pic>
        <p:nvPicPr>
          <p:cNvPr id="171" name="Google Shape;171;p5"/>
          <p:cNvPicPr preferRelativeResize="0"/>
          <p:nvPr/>
        </p:nvPicPr>
        <p:blipFill rotWithShape="1">
          <a:blip r:embed="rId13"/>
          <a:srcRect/>
          <a:stretch>
            <a:fillRect/>
          </a:stretch>
        </p:blipFill>
        <p:spPr>
          <a:xfrm>
            <a:off x="3726187" y="4900042"/>
            <a:ext cx="1944793" cy="2017951"/>
          </a:xfrm>
          <a:prstGeom prst="rect">
            <a:avLst/>
          </a:prstGeom>
          <a:noFill/>
          <a:ln>
            <a:noFill/>
          </a:ln>
        </p:spPr>
      </p:pic>
      <p:pic>
        <p:nvPicPr>
          <p:cNvPr id="172" name="Google Shape;172;p5"/>
          <p:cNvPicPr preferRelativeResize="0"/>
          <p:nvPr/>
        </p:nvPicPr>
        <p:blipFill rotWithShape="1">
          <a:blip r:embed="rId14"/>
          <a:srcRect/>
          <a:stretch>
            <a:fillRect/>
          </a:stretch>
        </p:blipFill>
        <p:spPr>
          <a:xfrm>
            <a:off x="2395230" y="4113341"/>
            <a:ext cx="920576" cy="481626"/>
          </a:xfrm>
          <a:prstGeom prst="rect">
            <a:avLst/>
          </a:prstGeom>
          <a:noFill/>
          <a:ln>
            <a:noFill/>
          </a:ln>
        </p:spPr>
      </p:pic>
      <p:pic>
        <p:nvPicPr>
          <p:cNvPr id="173" name="Google Shape;173;p5"/>
          <p:cNvPicPr preferRelativeResize="0"/>
          <p:nvPr/>
        </p:nvPicPr>
        <p:blipFill rotWithShape="1">
          <a:blip r:embed="rId15"/>
          <a:srcRect/>
          <a:stretch>
            <a:fillRect/>
          </a:stretch>
        </p:blipFill>
        <p:spPr>
          <a:xfrm>
            <a:off x="1681333" y="230377"/>
            <a:ext cx="1121761" cy="573074"/>
          </a:xfrm>
          <a:prstGeom prst="rect">
            <a:avLst/>
          </a:prstGeom>
          <a:noFill/>
          <a:ln>
            <a:noFill/>
          </a:ln>
        </p:spPr>
      </p:pic>
      <p:pic>
        <p:nvPicPr>
          <p:cNvPr id="174" name="Google Shape;174;p5"/>
          <p:cNvPicPr preferRelativeResize="0"/>
          <p:nvPr/>
        </p:nvPicPr>
        <p:blipFill rotWithShape="1">
          <a:blip r:embed="rId16"/>
          <a:srcRect/>
          <a:stretch>
            <a:fillRect/>
          </a:stretch>
        </p:blipFill>
        <p:spPr>
          <a:xfrm>
            <a:off x="10537065" y="785854"/>
            <a:ext cx="926672" cy="530398"/>
          </a:xfrm>
          <a:prstGeom prst="rect">
            <a:avLst/>
          </a:prstGeom>
          <a:noFill/>
          <a:ln>
            <a:noFill/>
          </a:ln>
        </p:spPr>
      </p:pic>
      <p:pic>
        <p:nvPicPr>
          <p:cNvPr id="175" name="Google Shape;175;p5"/>
          <p:cNvPicPr preferRelativeResize="0"/>
          <p:nvPr/>
        </p:nvPicPr>
        <p:blipFill rotWithShape="1">
          <a:blip r:embed="rId17"/>
          <a:srcRect/>
          <a:stretch>
            <a:fillRect/>
          </a:stretch>
        </p:blipFill>
        <p:spPr>
          <a:xfrm>
            <a:off x="381027" y="1199725"/>
            <a:ext cx="792549" cy="457240"/>
          </a:xfrm>
          <a:prstGeom prst="rect">
            <a:avLst/>
          </a:prstGeom>
          <a:noFill/>
          <a:ln>
            <a:noFill/>
          </a:ln>
        </p:spPr>
      </p:pic>
      <p:sp>
        <p:nvSpPr>
          <p:cNvPr id="20" name="Rectangle 19"/>
          <p:cNvSpPr/>
          <p:nvPr/>
        </p:nvSpPr>
        <p:spPr>
          <a:xfrm>
            <a:off x="2394626" y="1107771"/>
            <a:ext cx="7342075" cy="2150460"/>
          </a:xfrm>
          <a:prstGeom prst="rect">
            <a:avLst/>
          </a:prstGeom>
        </p:spPr>
        <p:txBody>
          <a:bodyPr wrap="none">
            <a:spAutoFit/>
          </a:bodyPr>
          <a:lstStyle/>
          <a:p>
            <a:pPr algn="ctr">
              <a:lnSpc>
                <a:spcPct val="200000"/>
              </a:lnSpc>
            </a:pP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Tập</a:t>
            </a:r>
            <a:r>
              <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làm</a:t>
            </a:r>
            <a:r>
              <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văn</a:t>
            </a:r>
            <a:endParaRPr lang="en-US" sz="36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lnSpc>
                <a:spcPct val="200000"/>
              </a:lnSpc>
            </a:pP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Kể</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lại</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hành</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động</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của</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nhân</a:t>
            </a:r>
            <a:r>
              <a:rPr lang="en-US" sz="3600"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1" dirty="0" err="1">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vật</a:t>
            </a:r>
            <a:endParaRPr lang="en-US" sz="3600"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8834">
        <p:random/>
      </p:transition>
    </mc:Choice>
    <mc:Fallback xmlns="">
      <p:transition spd="slow" advTm="883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1000"/>
                                        <p:tgtEl>
                                          <p:spTgt spid="16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250"/>
                                  </p:stCondLst>
                                  <p:childTnLst>
                                    <p:set>
                                      <p:cBhvr>
                                        <p:cTn id="9" dur="1" fill="hold">
                                          <p:stCondLst>
                                            <p:cond delay="0"/>
                                          </p:stCondLst>
                                        </p:cTn>
                                        <p:tgtEl>
                                          <p:spTgt spid="171"/>
                                        </p:tgtEl>
                                        <p:attrNameLst>
                                          <p:attrName>style.visibility</p:attrName>
                                        </p:attrNameLst>
                                      </p:cBhvr>
                                      <p:to>
                                        <p:strVal val="visible"/>
                                      </p:to>
                                    </p:set>
                                    <p:anim calcmode="lin" valueType="num">
                                      <p:cBhvr additive="base">
                                        <p:cTn id="10" dur="750"/>
                                        <p:tgtEl>
                                          <p:spTgt spid="17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170"/>
                                        </p:tgtEl>
                                        <p:attrNameLst>
                                          <p:attrName>style.visibility</p:attrName>
                                        </p:attrNameLst>
                                      </p:cBhvr>
                                      <p:to>
                                        <p:strVal val="visible"/>
                                      </p:to>
                                    </p:set>
                                    <p:anim calcmode="lin" valueType="num">
                                      <p:cBhvr additive="base">
                                        <p:cTn id="13" dur="500"/>
                                        <p:tgtEl>
                                          <p:spTgt spid="17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50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500"/>
                                        <p:tgtEl>
                                          <p:spTgt spid="173"/>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175"/>
                                        </p:tgtEl>
                                        <p:attrNameLst>
                                          <p:attrName>style.visibility</p:attrName>
                                        </p:attrNameLst>
                                      </p:cBhvr>
                                      <p:to>
                                        <p:strVal val="visible"/>
                                      </p:to>
                                    </p:set>
                                    <p:anim calcmode="lin" valueType="num">
                                      <p:cBhvr additive="base">
                                        <p:cTn id="19" dur="500"/>
                                        <p:tgtEl>
                                          <p:spTgt spid="17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circle(in)">
                                      <p:cBhvr>
                                        <p:cTn id="27" dur="2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798598" y="1655531"/>
            <a:ext cx="6815333" cy="1213104"/>
            <a:chOff x="1001661" y="2898445"/>
            <a:chExt cx="5231989" cy="1530486"/>
          </a:xfrm>
        </p:grpSpPr>
        <p:sp>
          <p:nvSpPr>
            <p:cNvPr id="14" name="矩形: 圆角 13"/>
            <p:cNvSpPr/>
            <p:nvPr/>
          </p:nvSpPr>
          <p:spPr>
            <a:xfrm>
              <a:off x="1001661" y="2898445"/>
              <a:ext cx="5231989" cy="153048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15" name="TextBox 2"/>
            <p:cNvSpPr txBox="1"/>
            <p:nvPr/>
          </p:nvSpPr>
          <p:spPr>
            <a:xfrm>
              <a:off x="1531419" y="3004432"/>
              <a:ext cx="4172471" cy="1203728"/>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endParaRPr lang="en-US" sz="2800" dirty="0"/>
            </a:p>
          </p:txBody>
        </p:sp>
      </p:grpSp>
      <p:grpSp>
        <p:nvGrpSpPr>
          <p:cNvPr id="16" name="组合 15"/>
          <p:cNvGrpSpPr/>
          <p:nvPr/>
        </p:nvGrpSpPr>
        <p:grpSpPr>
          <a:xfrm>
            <a:off x="5552813" y="3988666"/>
            <a:ext cx="6370071" cy="1213104"/>
            <a:chOff x="1001661" y="2898445"/>
            <a:chExt cx="5231989" cy="1530486"/>
          </a:xfrm>
        </p:grpSpPr>
        <p:sp>
          <p:nvSpPr>
            <p:cNvPr id="17" name="矩形: 圆角 16"/>
            <p:cNvSpPr/>
            <p:nvPr/>
          </p:nvSpPr>
          <p:spPr>
            <a:xfrm>
              <a:off x="1001661" y="2898445"/>
              <a:ext cx="5231989" cy="1530486"/>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charset="-122"/>
                <a:ea typeface="Microsoft YaHei" panose="020B0503020204020204" charset="-122"/>
              </a:endParaRPr>
            </a:p>
          </p:txBody>
        </p:sp>
        <p:sp>
          <p:nvSpPr>
            <p:cNvPr id="18" name="TextBox 2"/>
            <p:cNvSpPr txBox="1"/>
            <p:nvPr/>
          </p:nvSpPr>
          <p:spPr>
            <a:xfrm>
              <a:off x="1331181" y="3048357"/>
              <a:ext cx="4836941" cy="1203728"/>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a:t>
              </a:r>
              <a:endParaRPr lang="en-US" sz="2800" dirty="0"/>
            </a:p>
          </p:txBody>
        </p:sp>
      </p:grpSp>
      <p:grpSp>
        <p:nvGrpSpPr>
          <p:cNvPr id="23" name="组合 22"/>
          <p:cNvGrpSpPr/>
          <p:nvPr/>
        </p:nvGrpSpPr>
        <p:grpSpPr>
          <a:xfrm>
            <a:off x="3776834" y="1509833"/>
            <a:ext cx="1546121" cy="1553496"/>
            <a:chOff x="5601542" y="2483063"/>
            <a:chExt cx="1546121" cy="1553496"/>
          </a:xfrm>
        </p:grpSpPr>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21" name="文本框 20"/>
            <p:cNvSpPr txBox="1"/>
            <p:nvPr/>
          </p:nvSpPr>
          <p:spPr>
            <a:xfrm>
              <a:off x="6035956" y="3069725"/>
              <a:ext cx="1103672" cy="584775"/>
            </a:xfrm>
            <a:prstGeom prst="rect">
              <a:avLst/>
            </a:prstGeom>
            <a:noFill/>
          </p:spPr>
          <p:txBody>
            <a:bodyPr wrap="square" rtlCol="0">
              <a:spAutoFit/>
            </a:bodyPr>
            <a:lstStyle/>
            <a:p>
              <a:r>
                <a:rPr lang="en-US" altLang="zh-CN" sz="3200" dirty="0">
                  <a:latin typeface="Microsoft YaHei" panose="020B0503020204020204" charset="-122"/>
                  <a:ea typeface="Microsoft YaHei" panose="020B0503020204020204" charset="-122"/>
                </a:rPr>
                <a:t>01</a:t>
              </a:r>
              <a:endParaRPr lang="zh-CN" altLang="en-US" sz="3200" dirty="0">
                <a:latin typeface="Microsoft YaHei" panose="020B0503020204020204" charset="-122"/>
                <a:ea typeface="Microsoft YaHei" panose="020B0503020204020204" charset="-122"/>
              </a:endParaRPr>
            </a:p>
          </p:txBody>
        </p:sp>
      </p:grpSp>
      <p:grpSp>
        <p:nvGrpSpPr>
          <p:cNvPr id="24" name="组合 23"/>
          <p:cNvGrpSpPr/>
          <p:nvPr/>
        </p:nvGrpSpPr>
        <p:grpSpPr>
          <a:xfrm>
            <a:off x="4531051" y="3710167"/>
            <a:ext cx="1546121" cy="1553496"/>
            <a:chOff x="5574453" y="4217428"/>
            <a:chExt cx="1546121" cy="1553496"/>
          </a:xfrm>
        </p:grpSpPr>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22" name="文本框 21"/>
            <p:cNvSpPr txBox="1"/>
            <p:nvPr/>
          </p:nvSpPr>
          <p:spPr>
            <a:xfrm>
              <a:off x="5980241" y="4799416"/>
              <a:ext cx="1103672" cy="584775"/>
            </a:xfrm>
            <a:prstGeom prst="rect">
              <a:avLst/>
            </a:prstGeom>
            <a:noFill/>
          </p:spPr>
          <p:txBody>
            <a:bodyPr wrap="square" rtlCol="0">
              <a:spAutoFit/>
            </a:bodyPr>
            <a:lstStyle/>
            <a:p>
              <a:r>
                <a:rPr lang="en-US" altLang="zh-CN" sz="3200" dirty="0">
                  <a:latin typeface="Microsoft YaHei" panose="020B0503020204020204" charset="-122"/>
                  <a:ea typeface="Microsoft YaHei" panose="020B0503020204020204" charset="-122"/>
                </a:rPr>
                <a:t>02</a:t>
              </a:r>
              <a:endParaRPr lang="zh-CN" altLang="en-US" sz="3200" dirty="0">
                <a:latin typeface="Microsoft YaHei" panose="020B0503020204020204" charset="-122"/>
                <a:ea typeface="Microsoft YaHei" panose="020B0503020204020204" charset="-122"/>
              </a:endParaRPr>
            </a:p>
          </p:txBody>
        </p:sp>
      </p:grpSp>
      <p:grpSp>
        <p:nvGrpSpPr>
          <p:cNvPr id="25" name="组合 24"/>
          <p:cNvGrpSpPr/>
          <p:nvPr/>
        </p:nvGrpSpPr>
        <p:grpSpPr>
          <a:xfrm>
            <a:off x="3790340" y="412818"/>
            <a:ext cx="3876453" cy="802209"/>
            <a:chOff x="-80691" y="-640399"/>
            <a:chExt cx="4556933" cy="907919"/>
          </a:xfrm>
        </p:grpSpPr>
        <p:grpSp>
          <p:nvGrpSpPr>
            <p:cNvPr id="26" name="组合 25"/>
            <p:cNvGrpSpPr/>
            <p:nvPr/>
          </p:nvGrpSpPr>
          <p:grpSpPr>
            <a:xfrm rot="406819" flipH="1">
              <a:off x="-80691" y="-640399"/>
              <a:ext cx="1030666" cy="703956"/>
              <a:chOff x="9015984" y="2528554"/>
              <a:chExt cx="2157344" cy="1473489"/>
            </a:xfrm>
          </p:grpSpPr>
          <p:sp>
            <p:nvSpPr>
              <p:cNvPr id="38"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9"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0"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1"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2"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3"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4"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5"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6"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47"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grpSp>
        <p:grpSp>
          <p:nvGrpSpPr>
            <p:cNvPr id="27" name="组合 26"/>
            <p:cNvGrpSpPr/>
            <p:nvPr/>
          </p:nvGrpSpPr>
          <p:grpSpPr>
            <a:xfrm>
              <a:off x="1201576" y="61145"/>
              <a:ext cx="3274666" cy="206375"/>
              <a:chOff x="4531763" y="904319"/>
              <a:chExt cx="3274666" cy="206375"/>
            </a:xfrm>
            <a:solidFill>
              <a:schemeClr val="bg1"/>
            </a:solidFill>
          </p:grpSpPr>
          <p:sp>
            <p:nvSpPr>
              <p:cNvPr id="28"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29"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0"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1"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2"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3"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4"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5"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6"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sp>
            <p:nvSpPr>
              <p:cNvPr id="37"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endParaRPr>
              </a:p>
            </p:txBody>
          </p:sp>
        </p:grpSp>
      </p:grpSp>
      <p:sp>
        <p:nvSpPr>
          <p:cNvPr id="48" name="文本框 47"/>
          <p:cNvSpPr txBox="1"/>
          <p:nvPr/>
        </p:nvSpPr>
        <p:spPr>
          <a:xfrm>
            <a:off x="3999287" y="192351"/>
            <a:ext cx="4563919" cy="108839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5400" b="1" i="0" u="none" strike="noStrike" kern="1200" normalizeH="0" baseline="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rPr>
              <a:t>MỤC</a:t>
            </a:r>
            <a:r>
              <a:rPr kumimoji="0" lang="en-US" altLang="zh-CN" sz="5400" b="1" i="0" u="none" strike="noStrike" kern="1200" normalizeH="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rPr>
              <a:t> TIÊU</a:t>
            </a:r>
            <a:endParaRPr kumimoji="0" lang="en-US" altLang="zh-CN" sz="5400" b="1" i="0" u="none" strike="noStrike" kern="1200" normalizeH="0" baseline="0" noProof="0" dirty="0">
              <a:ln w="22225">
                <a:solidFill>
                  <a:schemeClr val="accent2"/>
                </a:solidFill>
                <a:prstDash val="solid"/>
              </a:ln>
              <a:solidFill>
                <a:schemeClr val="accent1"/>
              </a:solidFill>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7" y="1843570"/>
            <a:ext cx="4066932" cy="406693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1567">
        <p:random/>
      </p:transition>
    </mc:Choice>
    <mc:Fallback xmlns="">
      <p:transition spd="slow" advClick="0" advTm="215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362">
                                          <p:stCondLst>
                                            <p:cond delay="0"/>
                                          </p:stCondLst>
                                        </p:cTn>
                                        <p:tgtEl>
                                          <p:spTgt spid="23"/>
                                        </p:tgtEl>
                                      </p:cBhvr>
                                    </p:animEffect>
                                    <p:anim calcmode="lin" valueType="num">
                                      <p:cBhvr>
                                        <p:cTn id="8"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13" dur="16">
                                          <p:stCondLst>
                                            <p:cond delay="406"/>
                                          </p:stCondLst>
                                        </p:cTn>
                                        <p:tgtEl>
                                          <p:spTgt spid="23"/>
                                        </p:tgtEl>
                                      </p:cBhvr>
                                      <p:to x="100000" y="60000"/>
                                    </p:animScale>
                                    <p:animScale>
                                      <p:cBhvr>
                                        <p:cTn id="14" dur="104" decel="50000">
                                          <p:stCondLst>
                                            <p:cond delay="423"/>
                                          </p:stCondLst>
                                        </p:cTn>
                                        <p:tgtEl>
                                          <p:spTgt spid="23"/>
                                        </p:tgtEl>
                                      </p:cBhvr>
                                      <p:to x="100000" y="100000"/>
                                    </p:animScale>
                                    <p:animScale>
                                      <p:cBhvr>
                                        <p:cTn id="15" dur="16">
                                          <p:stCondLst>
                                            <p:cond delay="820"/>
                                          </p:stCondLst>
                                        </p:cTn>
                                        <p:tgtEl>
                                          <p:spTgt spid="23"/>
                                        </p:tgtEl>
                                      </p:cBhvr>
                                      <p:to x="100000" y="80000"/>
                                    </p:animScale>
                                    <p:animScale>
                                      <p:cBhvr>
                                        <p:cTn id="16" dur="104" decel="50000">
                                          <p:stCondLst>
                                            <p:cond delay="836"/>
                                          </p:stCondLst>
                                        </p:cTn>
                                        <p:tgtEl>
                                          <p:spTgt spid="23"/>
                                        </p:tgtEl>
                                      </p:cBhvr>
                                      <p:to x="100000" y="100000"/>
                                    </p:animScale>
                                    <p:animScale>
                                      <p:cBhvr>
                                        <p:cTn id="17" dur="16">
                                          <p:stCondLst>
                                            <p:cond delay="1026"/>
                                          </p:stCondLst>
                                        </p:cTn>
                                        <p:tgtEl>
                                          <p:spTgt spid="23"/>
                                        </p:tgtEl>
                                      </p:cBhvr>
                                      <p:to x="100000" y="90000"/>
                                    </p:animScale>
                                    <p:animScale>
                                      <p:cBhvr>
                                        <p:cTn id="18" dur="104" decel="50000">
                                          <p:stCondLst>
                                            <p:cond delay="1042"/>
                                          </p:stCondLst>
                                        </p:cTn>
                                        <p:tgtEl>
                                          <p:spTgt spid="23"/>
                                        </p:tgtEl>
                                      </p:cBhvr>
                                      <p:to x="100000" y="100000"/>
                                    </p:animScale>
                                    <p:animScale>
                                      <p:cBhvr>
                                        <p:cTn id="19" dur="16">
                                          <p:stCondLst>
                                            <p:cond delay="1130"/>
                                          </p:stCondLst>
                                        </p:cTn>
                                        <p:tgtEl>
                                          <p:spTgt spid="23"/>
                                        </p:tgtEl>
                                      </p:cBhvr>
                                      <p:to x="100000" y="95000"/>
                                    </p:animScale>
                                    <p:animScale>
                                      <p:cBhvr>
                                        <p:cTn id="20" dur="104" decel="50000">
                                          <p:stCondLst>
                                            <p:cond delay="1146"/>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362">
                                          <p:stCondLst>
                                            <p:cond delay="0"/>
                                          </p:stCondLst>
                                        </p:cTn>
                                        <p:tgtEl>
                                          <p:spTgt spid="24"/>
                                        </p:tgtEl>
                                      </p:cBhvr>
                                    </p:animEffect>
                                    <p:anim calcmode="lin" valueType="num">
                                      <p:cBhvr>
                                        <p:cTn id="33"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4"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5"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36"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37"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38" dur="16">
                                          <p:stCondLst>
                                            <p:cond delay="406"/>
                                          </p:stCondLst>
                                        </p:cTn>
                                        <p:tgtEl>
                                          <p:spTgt spid="24"/>
                                        </p:tgtEl>
                                      </p:cBhvr>
                                      <p:to x="100000" y="60000"/>
                                    </p:animScale>
                                    <p:animScale>
                                      <p:cBhvr>
                                        <p:cTn id="39" dur="104" decel="50000">
                                          <p:stCondLst>
                                            <p:cond delay="423"/>
                                          </p:stCondLst>
                                        </p:cTn>
                                        <p:tgtEl>
                                          <p:spTgt spid="24"/>
                                        </p:tgtEl>
                                      </p:cBhvr>
                                      <p:to x="100000" y="100000"/>
                                    </p:animScale>
                                    <p:animScale>
                                      <p:cBhvr>
                                        <p:cTn id="40" dur="16">
                                          <p:stCondLst>
                                            <p:cond delay="820"/>
                                          </p:stCondLst>
                                        </p:cTn>
                                        <p:tgtEl>
                                          <p:spTgt spid="24"/>
                                        </p:tgtEl>
                                      </p:cBhvr>
                                      <p:to x="100000" y="80000"/>
                                    </p:animScale>
                                    <p:animScale>
                                      <p:cBhvr>
                                        <p:cTn id="41" dur="104" decel="50000">
                                          <p:stCondLst>
                                            <p:cond delay="836"/>
                                          </p:stCondLst>
                                        </p:cTn>
                                        <p:tgtEl>
                                          <p:spTgt spid="24"/>
                                        </p:tgtEl>
                                      </p:cBhvr>
                                      <p:to x="100000" y="100000"/>
                                    </p:animScale>
                                    <p:animScale>
                                      <p:cBhvr>
                                        <p:cTn id="42" dur="16">
                                          <p:stCondLst>
                                            <p:cond delay="1026"/>
                                          </p:stCondLst>
                                        </p:cTn>
                                        <p:tgtEl>
                                          <p:spTgt spid="24"/>
                                        </p:tgtEl>
                                      </p:cBhvr>
                                      <p:to x="100000" y="90000"/>
                                    </p:animScale>
                                    <p:animScale>
                                      <p:cBhvr>
                                        <p:cTn id="43" dur="104" decel="50000">
                                          <p:stCondLst>
                                            <p:cond delay="1042"/>
                                          </p:stCondLst>
                                        </p:cTn>
                                        <p:tgtEl>
                                          <p:spTgt spid="24"/>
                                        </p:tgtEl>
                                      </p:cBhvr>
                                      <p:to x="100000" y="100000"/>
                                    </p:animScale>
                                    <p:animScale>
                                      <p:cBhvr>
                                        <p:cTn id="44" dur="16">
                                          <p:stCondLst>
                                            <p:cond delay="1130"/>
                                          </p:stCondLst>
                                        </p:cTn>
                                        <p:tgtEl>
                                          <p:spTgt spid="24"/>
                                        </p:tgtEl>
                                      </p:cBhvr>
                                      <p:to x="100000" y="95000"/>
                                    </p:animScale>
                                    <p:animScale>
                                      <p:cBhvr>
                                        <p:cTn id="45" dur="104" decel="50000">
                                          <p:stCondLst>
                                            <p:cond delay="1146"/>
                                          </p:stCondLst>
                                        </p:cTn>
                                        <p:tgtEl>
                                          <p:spTgt spid="2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951278" y="267454"/>
            <a:ext cx="4543230" cy="1292662"/>
          </a:xfrm>
          <a:prstGeom prst="rect">
            <a:avLst/>
          </a:prstGeom>
        </p:spPr>
        <p:txBody>
          <a:bodyPr wrap="none">
            <a:spAutoFit/>
          </a:bodyPr>
          <a:lstStyle/>
          <a:p>
            <a:pPr algn="ctr">
              <a:lnSpc>
                <a:spcPct val="150000"/>
              </a:lnSpc>
            </a:pP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endParaRPr lang="en-US" sz="2600" b="1" dirty="0">
              <a:latin typeface="Times New Roman" panose="02020603050405020304" pitchFamily="18" charset="0"/>
              <a:cs typeface="Times New Roman" panose="02020603050405020304" pitchFamily="18" charset="0"/>
            </a:endParaRPr>
          </a:p>
          <a:p>
            <a:pPr algn="ctr">
              <a:lnSpc>
                <a:spcPct val="150000"/>
              </a:lnSpc>
            </a:pPr>
            <a:r>
              <a:rPr lang="en-US" sz="2600" b="1" dirty="0" err="1">
                <a:solidFill>
                  <a:srgbClr val="FF0000"/>
                </a:solidFill>
                <a:latin typeface="Times New Roman" panose="02020603050405020304" pitchFamily="18" charset="0"/>
                <a:cs typeface="Times New Roman" panose="02020603050405020304" pitchFamily="18" charset="0"/>
              </a:rPr>
              <a:t>Kể</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lại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hành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của</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vật</a:t>
            </a:r>
            <a:endParaRPr lang="en-US" sz="2600" dirty="0">
              <a:solidFill>
                <a:srgbClr val="FF0000"/>
              </a:solidFill>
            </a:endParaRPr>
          </a:p>
        </p:txBody>
      </p:sp>
      <p:sp>
        <p:nvSpPr>
          <p:cNvPr id="6" name="Rectangle 5"/>
          <p:cNvSpPr/>
          <p:nvPr/>
        </p:nvSpPr>
        <p:spPr>
          <a:xfrm>
            <a:off x="904240" y="1657192"/>
            <a:ext cx="10383520" cy="3093154"/>
          </a:xfrm>
          <a:prstGeom prst="rect">
            <a:avLst/>
          </a:prstGeom>
        </p:spPr>
        <p:txBody>
          <a:bodyPr wrap="square">
            <a:spAutoFit/>
          </a:bodyPr>
          <a:lstStyle/>
          <a:p>
            <a:pPr algn="just">
              <a:lnSpc>
                <a:spcPct val="150000"/>
              </a:lnSpc>
            </a:pPr>
            <a:r>
              <a:rPr lang="en-US" sz="2600" b="1" dirty="0">
                <a:solidFill>
                  <a:srgbClr val="00B050"/>
                </a:solidFill>
                <a:latin typeface="Times New Roman" panose="02020603050405020304" pitchFamily="18" charset="0"/>
                <a:cs typeface="Times New Roman" panose="02020603050405020304" pitchFamily="18" charset="0"/>
              </a:rPr>
              <a:t>I. NHẬN XÉT</a:t>
            </a:r>
            <a:endParaRPr lang="en-US" sz="2600" dirty="0">
              <a:solidFill>
                <a:srgbClr val="00B050"/>
              </a:solidFill>
            </a:endParaRP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Đọc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a:t>
            </a: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Ghi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cậu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truyện</a:t>
            </a:r>
            <a:r>
              <a:rPr lang="en-US" sz="2600" b="1" dirty="0">
                <a:latin typeface="Times New Roman" panose="02020603050405020304" pitchFamily="18" charset="0"/>
                <a:cs typeface="Times New Roman" panose="02020603050405020304" pitchFamily="18" charset="0"/>
              </a:rPr>
              <a:t>. Theo </a:t>
            </a:r>
            <a:r>
              <a:rPr lang="en-US" sz="2600" b="1" dirty="0" err="1">
                <a:latin typeface="Times New Roman" panose="02020603050405020304" pitchFamily="18" charset="0"/>
                <a:cs typeface="Times New Roman" panose="02020603050405020304" pitchFamily="18" charset="0"/>
              </a:rPr>
              <a:t>em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mỗi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cậu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p>
          <a:p>
            <a:pPr marL="514350" indent="-514350" algn="just">
              <a:lnSpc>
                <a:spcPct val="150000"/>
              </a:lnSpc>
              <a:buAutoNum type="arabicPeriod"/>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48173"/>
    </mc:Choice>
    <mc:Fallback xmlns="">
      <p:transition spd="slow" advTm="48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23851"/>
            <a:ext cx="12192000" cy="9534283"/>
          </a:xfrm>
          <a:prstGeom prst="rect">
            <a:avLst/>
          </a:prstGeom>
        </p:spPr>
      </p:pic>
      <p:pic>
        <p:nvPicPr>
          <p:cNvPr id="3" name="图片 2"/>
          <p:cNvPicPr>
            <a:picLocks noChangeAspect="1"/>
          </p:cNvPicPr>
          <p:nvPr/>
        </p:nvPicPr>
        <p:blipFill>
          <a:blip r:embed="rId4"/>
          <a:stretch>
            <a:fillRect/>
          </a:stretch>
        </p:blipFill>
        <p:spPr>
          <a:xfrm>
            <a:off x="1" y="0"/>
            <a:ext cx="12192000" cy="6779172"/>
          </a:xfrm>
          <a:prstGeom prst="rect">
            <a:avLst/>
          </a:prstGeom>
        </p:spPr>
      </p:pic>
      <p:sp>
        <p:nvSpPr>
          <p:cNvPr id="8" name="Rectangle 7"/>
          <p:cNvSpPr/>
          <p:nvPr/>
        </p:nvSpPr>
        <p:spPr>
          <a:xfrm>
            <a:off x="567559" y="204098"/>
            <a:ext cx="11056882" cy="6370975"/>
          </a:xfrm>
          <a:prstGeom prst="rect">
            <a:avLst/>
          </a:prstGeom>
        </p:spPr>
        <p:txBody>
          <a:bodyPr wrap="square">
            <a:spAutoFit/>
          </a:bodyPr>
          <a:lstStyle/>
          <a:p>
            <a:r>
              <a:rPr lang="en-US" sz="2600" b="1" dirty="0">
                <a:solidFill>
                  <a:srgbClr val="FF0000"/>
                </a:solidFill>
                <a:latin typeface="Calibri" panose="020F0502020204030204" pitchFamily="34" charset="0"/>
                <a:cs typeface="Calibri" panose="020F0502020204030204" pitchFamily="34" charset="0"/>
              </a:rPr>
              <a:t>                                                       </a:t>
            </a:r>
            <a:r>
              <a:rPr lang="vi-VN" sz="2600" b="1" dirty="0">
                <a:solidFill>
                  <a:srgbClr val="FF0000"/>
                </a:solidFill>
                <a:latin typeface="Calibri" panose="020F0502020204030204" pitchFamily="34" charset="0"/>
                <a:cs typeface="Calibri" panose="020F0502020204030204" pitchFamily="34" charset="0"/>
              </a:rPr>
              <a:t>Bài văn bị điểm không</a:t>
            </a:r>
            <a:br>
              <a:rPr lang="vi-VN" sz="2400" dirty="0">
                <a:solidFill>
                  <a:srgbClr val="FF0000"/>
                </a:solidFill>
                <a:latin typeface="Calibri" panose="020F0502020204030204" pitchFamily="34" charset="0"/>
                <a:cs typeface="Calibri" panose="020F0502020204030204" pitchFamily="34" charset="0"/>
              </a:rPr>
            </a:br>
            <a:r>
              <a:rPr lang="en-US" sz="2400" dirty="0">
                <a:solidFill>
                  <a:srgbClr val="FF0000"/>
                </a:solidFill>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Ba đã bao giờ thấy một bài văn bị điểm không chưa, ba ?</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Tôi ngạc nhiên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Đề bài khó lắm sao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Không. Cô chỉ yêu cầu "Tả bố em đang đọc báo." Có đứa bạn con bảo ba nó không đọc báo, nhưng rồi nó bịa ra, cũng được 6 điểm.</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Tôi thở dài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Còn đứa bị điểm không, nó tả thế nào ?</a:t>
            </a:r>
            <a:br>
              <a:rPr lang="vi-VN"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vi-VN" sz="2400" dirty="0">
                <a:solidFill>
                  <a:srgbClr val="333333"/>
                </a:solidFill>
                <a:latin typeface="Calibri" panose="020F0502020204030204" pitchFamily="34" charset="0"/>
                <a:cs typeface="Calibri" panose="020F0502020204030204" pitchFamily="34" charset="0"/>
              </a:rPr>
              <a:t>- Nó không tả, không viết gì hết. Nó nộp giấy trắng cho cô. Hôm trả bài, cô giận lắm. Cô hỏi : "Sao trò không chịu làm bài ?" Nó cứ làm thinh. Mãi sau nó mới bảo : "Thưa cô, con không có ba." Nghe nó nói, cô con sững người. Té ra ba nó hi sinh từ khi nó mới sanh. Cô mới nhận lớp nên không biết, ba ạ, cả lớp con ai cũng thấy buồn. Lúc ra về, có đứa hỏi :" Sao mày không tả ba của đứa khác ?" Nó chỉ cúi đầu, hai giọt nước mắt chảy dài xuống má.</a:t>
            </a:r>
            <a:br>
              <a:rPr lang="vi-VN" sz="2400" dirty="0">
                <a:latin typeface="Calibri" panose="020F0502020204030204" pitchFamily="34" charset="0"/>
                <a:cs typeface="Calibri" panose="020F0502020204030204" pitchFamily="34" charset="0"/>
              </a:rPr>
            </a:br>
            <a:r>
              <a:rPr lang="vi-VN" sz="2400" dirty="0">
                <a:solidFill>
                  <a:srgbClr val="333333"/>
                </a:solidFill>
                <a:latin typeface="Calibri" panose="020F0502020204030204" pitchFamily="34" charset="0"/>
                <a:cs typeface="Calibri" panose="020F0502020204030204" pitchFamily="34" charset="0"/>
              </a:rPr>
              <a:t>Chuyện về cậu học trò có bài văn bị điểm không đã để lại trong tôi một nỗi </a:t>
            </a:r>
            <a:endParaRPr lang="en-US" sz="2400" dirty="0">
              <a:solidFill>
                <a:srgbClr val="333333"/>
              </a:solidFill>
              <a:latin typeface="Calibri" panose="020F0502020204030204" pitchFamily="34" charset="0"/>
              <a:cs typeface="Calibri" panose="020F0502020204030204" pitchFamily="34" charset="0"/>
            </a:endParaRPr>
          </a:p>
          <a:p>
            <a:r>
              <a:rPr lang="vi-VN" sz="2400" dirty="0">
                <a:solidFill>
                  <a:srgbClr val="333333"/>
                </a:solidFill>
                <a:latin typeface="Calibri" panose="020F0502020204030204" pitchFamily="34" charset="0"/>
                <a:cs typeface="Calibri" panose="020F0502020204030204" pitchFamily="34" charset="0"/>
              </a:rPr>
              <a:t>đau, nhưng cũng để lại một bài học về lòng trung thực.</a:t>
            </a:r>
            <a:br>
              <a:rPr lang="vi-VN" sz="2400" dirty="0">
                <a:latin typeface="Calibri" panose="020F0502020204030204" pitchFamily="34" charset="0"/>
                <a:cs typeface="Calibri" panose="020F0502020204030204" pitchFamily="34" charset="0"/>
              </a:rPr>
            </a:br>
            <a:r>
              <a:rPr lang="en-US" sz="2400" dirty="0">
                <a:latin typeface="+mj-lt"/>
              </a:rPr>
              <a:t>                                                                                 </a:t>
            </a:r>
            <a:r>
              <a:rPr lang="vi-VN" sz="2000" dirty="0">
                <a:solidFill>
                  <a:srgbClr val="333333"/>
                </a:solidFill>
                <a:latin typeface="+mj-lt"/>
              </a:rPr>
              <a:t>Theo NGUYỄN QUANG SÁNG</a:t>
            </a:r>
            <a:endParaRPr lang="en-US" sz="2000" dirty="0">
              <a:latin typeface="+mj-lt"/>
            </a:endParaRPr>
          </a:p>
        </p:txBody>
      </p:sp>
      <p:sp>
        <p:nvSpPr>
          <p:cNvPr id="4" name="Text Box 4"/>
          <p:cNvSpPr txBox="1">
            <a:spLocks noChangeArrowheads="1"/>
          </p:cNvSpPr>
          <p:nvPr/>
        </p:nvSpPr>
        <p:spPr bwMode="auto">
          <a:xfrm>
            <a:off x="838200" y="152400"/>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i="1" dirty="0">
                <a:solidFill>
                  <a:schemeClr val="accent1"/>
                </a:solidFill>
                <a:latin typeface="Times New Roman" panose="02020603050405020304" pitchFamily="18" charset="0"/>
                <a:cs typeface="Times New Roman" panose="02020603050405020304" pitchFamily="18" charset="0"/>
              </a:rPr>
              <a:t>1/ </a:t>
            </a:r>
            <a:r>
              <a:rPr lang="en-US" altLang="en-US" sz="2400" b="1" i="1" dirty="0" err="1">
                <a:solidFill>
                  <a:schemeClr val="accent1"/>
                </a:solidFill>
                <a:latin typeface="Times New Roman" panose="02020603050405020304" pitchFamily="18" charset="0"/>
                <a:cs typeface="Times New Roman" panose="02020603050405020304" pitchFamily="18" charset="0"/>
              </a:rPr>
              <a:t>Đọc</a:t>
            </a:r>
            <a:r>
              <a:rPr lang="en-US" altLang="en-US" sz="2400" b="1" i="1" dirty="0">
                <a:solidFill>
                  <a:schemeClr val="accent1"/>
                </a:solidFill>
                <a:latin typeface="Times New Roman" panose="02020603050405020304" pitchFamily="18" charset="0"/>
                <a:cs typeface="Times New Roman" panose="02020603050405020304" pitchFamily="18" charset="0"/>
              </a:rPr>
              <a:t> </a:t>
            </a:r>
            <a:r>
              <a:rPr lang="en-US" altLang="en-US" sz="2400" b="1" i="1" dirty="0" err="1">
                <a:solidFill>
                  <a:schemeClr val="accent1"/>
                </a:solidFill>
                <a:latin typeface="Times New Roman" panose="02020603050405020304" pitchFamily="18" charset="0"/>
                <a:cs typeface="Times New Roman" panose="02020603050405020304" pitchFamily="18" charset="0"/>
              </a:rPr>
              <a:t>truyện</a:t>
            </a:r>
            <a:r>
              <a:rPr lang="en-US" altLang="en-US" sz="2400" b="1" i="1" dirty="0">
                <a:solidFill>
                  <a:schemeClr val="accent1"/>
                </a:solidFill>
                <a:latin typeface="Times New Roman" panose="02020603050405020304" pitchFamily="18" charset="0"/>
                <a:cs typeface="Times New Roman" panose="02020603050405020304" pitchFamily="18" charset="0"/>
              </a:rPr>
              <a:t> </a:t>
            </a:r>
            <a:r>
              <a:rPr lang="en-US" altLang="en-US" sz="2400" b="1" i="1" dirty="0" err="1">
                <a:solidFill>
                  <a:schemeClr val="accent1"/>
                </a:solidFill>
                <a:latin typeface="Times New Roman" panose="02020603050405020304" pitchFamily="18" charset="0"/>
                <a:cs typeface="Times New Roman" panose="02020603050405020304" pitchFamily="18" charset="0"/>
              </a:rPr>
              <a:t>sau</a:t>
            </a:r>
            <a:r>
              <a:rPr lang="en-US" altLang="en-US" sz="2400" b="1" i="1" dirty="0">
                <a:solidFill>
                  <a:schemeClr val="accent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95927">
        <p:random/>
      </p:transition>
    </mc:Choice>
    <mc:Fallback xmlns="">
      <p:transition spd="slow" advClick="0" advTm="95927">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11506200" cy="3416320"/>
          </a:xfrm>
          <a:prstGeom prst="rect">
            <a:avLst/>
          </a:prstGeom>
        </p:spPr>
        <p:txBody>
          <a:bodyPr wrap="square">
            <a:spAutoFit/>
          </a:bodyPr>
          <a:lstStyle/>
          <a:p>
            <a:pPr algn="just"/>
            <a:r>
              <a:rPr lang="en-US" sz="3600" b="1" dirty="0"/>
              <a:t>2. G</a:t>
            </a:r>
            <a:r>
              <a:rPr lang="vi-VN" sz="3600" b="1" dirty="0"/>
              <a:t>hi lại vắn tắt những hành động của cậu bé bị điểm không trong truyện "Bài văn bị điểm không" Theo em mỗi hành động của cậu bé nói lên điều gì?</a:t>
            </a:r>
            <a:endParaRPr lang="en-US" sz="3600" b="1" dirty="0"/>
          </a:p>
          <a:p>
            <a:pPr algn="just"/>
            <a:endParaRPr lang="en-US" sz="3600" b="1" dirty="0"/>
          </a:p>
          <a:p>
            <a:pPr algn="just"/>
            <a:r>
              <a:rPr lang="en-US" sz="3600" b="1" dirty="0"/>
              <a:t>3. </a:t>
            </a:r>
            <a:r>
              <a:rPr lang="en-US" sz="3600" b="1" dirty="0" err="1"/>
              <a:t>Các</a:t>
            </a:r>
            <a:r>
              <a:rPr lang="en-US" sz="3600" b="1" dirty="0"/>
              <a:t> </a:t>
            </a:r>
            <a:r>
              <a:rPr lang="en-US" sz="3600" b="1" dirty="0" err="1"/>
              <a:t>hành</a:t>
            </a:r>
            <a:r>
              <a:rPr lang="en-US" sz="3600" b="1" dirty="0"/>
              <a:t> </a:t>
            </a:r>
            <a:r>
              <a:rPr lang="en-US" sz="3600" b="1" dirty="0" err="1"/>
              <a:t>động</a:t>
            </a:r>
            <a:r>
              <a:rPr lang="en-US" sz="3600" b="1" dirty="0"/>
              <a:t> </a:t>
            </a:r>
            <a:r>
              <a:rPr lang="en-US" sz="3600" b="1" dirty="0" err="1"/>
              <a:t>nói</a:t>
            </a:r>
            <a:r>
              <a:rPr lang="en-US" sz="3600" b="1" dirty="0"/>
              <a:t> </a:t>
            </a:r>
            <a:r>
              <a:rPr lang="en-US" sz="3600" b="1" dirty="0" err="1"/>
              <a:t>trên</a:t>
            </a:r>
            <a:r>
              <a:rPr lang="en-US" sz="3600" b="1" dirty="0"/>
              <a:t> </a:t>
            </a:r>
            <a:r>
              <a:rPr lang="en-US" sz="3600" b="1" dirty="0" err="1"/>
              <a:t>được</a:t>
            </a:r>
            <a:r>
              <a:rPr lang="en-US" sz="3600" b="1" dirty="0"/>
              <a:t> </a:t>
            </a:r>
            <a:r>
              <a:rPr lang="en-US" sz="3600" b="1" dirty="0" err="1"/>
              <a:t>kể</a:t>
            </a:r>
            <a:r>
              <a:rPr lang="en-US" sz="3600" b="1" dirty="0"/>
              <a:t> </a:t>
            </a:r>
            <a:r>
              <a:rPr lang="en-US" sz="3600" b="1" dirty="0" err="1"/>
              <a:t>theo</a:t>
            </a:r>
            <a:r>
              <a:rPr lang="en-US" sz="3600" b="1" dirty="0"/>
              <a:t> </a:t>
            </a:r>
            <a:r>
              <a:rPr lang="en-US" sz="3600" b="1" dirty="0" err="1"/>
              <a:t>thứ</a:t>
            </a:r>
            <a:r>
              <a:rPr lang="en-US" sz="3600" b="1" dirty="0"/>
              <a:t> </a:t>
            </a:r>
            <a:r>
              <a:rPr lang="en-US" sz="3600" b="1" dirty="0" err="1"/>
              <a:t>tự</a:t>
            </a:r>
            <a:r>
              <a:rPr lang="en-US" sz="3600" b="1" dirty="0"/>
              <a:t> </a:t>
            </a:r>
            <a:r>
              <a:rPr lang="en-US" sz="3600" b="1" dirty="0" err="1"/>
              <a:t>như</a:t>
            </a:r>
            <a:r>
              <a:rPr lang="en-US" sz="3600" b="1" dirty="0"/>
              <a:t> </a:t>
            </a:r>
            <a:r>
              <a:rPr lang="en-US" sz="3600" b="1" dirty="0" err="1"/>
              <a:t>thế</a:t>
            </a:r>
            <a:r>
              <a:rPr lang="en-US" sz="3600" b="1" dirty="0"/>
              <a:t> </a:t>
            </a:r>
            <a:r>
              <a:rPr lang="en-US" sz="3600" b="1" dirty="0" err="1"/>
              <a:t>nào</a:t>
            </a:r>
            <a:r>
              <a:rPr lang="en-US" sz="3600" b="1" dirty="0"/>
              <a:t>?</a:t>
            </a:r>
          </a:p>
        </p:txBody>
      </p:sp>
      <p:cxnSp>
        <p:nvCxnSpPr>
          <p:cNvPr id="7" name="Straight Connector 6"/>
          <p:cNvCxnSpPr/>
          <p:nvPr/>
        </p:nvCxnSpPr>
        <p:spPr>
          <a:xfrm>
            <a:off x="1066800" y="838200"/>
            <a:ext cx="1082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371600"/>
            <a:ext cx="2667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4154269"/>
            <a:ext cx="5186035" cy="646331"/>
          </a:xfrm>
          <a:prstGeom prst="rect">
            <a:avLst/>
          </a:prstGeom>
          <a:noFill/>
        </p:spPr>
        <p:txBody>
          <a:bodyPr wrap="none" rtlCol="0">
            <a:spAutoFit/>
          </a:bodyPr>
          <a:lstStyle/>
          <a:p>
            <a:r>
              <a:rPr lang="en-US" sz="3600" b="1" dirty="0" err="1">
                <a:solidFill>
                  <a:srgbClr val="C00000"/>
                </a:solidFill>
              </a:rPr>
              <a:t>Thế</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là</a:t>
            </a:r>
            <a:r>
              <a:rPr lang="en-US" sz="3600" b="1" dirty="0">
                <a:solidFill>
                  <a:srgbClr val="C00000"/>
                </a:solidFill>
              </a:rPr>
              <a:t> </a:t>
            </a:r>
            <a:r>
              <a:rPr lang="en-US" sz="3600" b="1" dirty="0" err="1">
                <a:solidFill>
                  <a:srgbClr val="C00000"/>
                </a:solidFill>
              </a:rPr>
              <a:t>ghi</a:t>
            </a:r>
            <a:r>
              <a:rPr lang="en-US" sz="3600" b="1" dirty="0">
                <a:solidFill>
                  <a:srgbClr val="C00000"/>
                </a:solidFill>
              </a:rPr>
              <a:t> </a:t>
            </a:r>
            <a:r>
              <a:rPr lang="en-US" sz="3600" b="1" dirty="0" err="1">
                <a:solidFill>
                  <a:srgbClr val="C00000"/>
                </a:solidFill>
              </a:rPr>
              <a:t>vắn</a:t>
            </a:r>
            <a:r>
              <a:rPr lang="en-US" sz="3600" b="1" dirty="0">
                <a:solidFill>
                  <a:srgbClr val="C00000"/>
                </a:solidFill>
              </a:rPr>
              <a:t> </a:t>
            </a:r>
            <a:r>
              <a:rPr lang="en-US" sz="3600" b="1" dirty="0" err="1">
                <a:solidFill>
                  <a:srgbClr val="C00000"/>
                </a:solidFill>
              </a:rPr>
              <a:t>tắt</a:t>
            </a:r>
            <a:r>
              <a:rPr lang="en-US" sz="3600" b="1" dirty="0">
                <a:solidFill>
                  <a:srgbClr val="C00000"/>
                </a:solidFill>
              </a:rPr>
              <a:t>?</a:t>
            </a:r>
          </a:p>
        </p:txBody>
      </p:sp>
      <p:sp>
        <p:nvSpPr>
          <p:cNvPr id="12" name="TextBox 11"/>
          <p:cNvSpPr txBox="1"/>
          <p:nvPr/>
        </p:nvSpPr>
        <p:spPr>
          <a:xfrm>
            <a:off x="304800" y="4916269"/>
            <a:ext cx="11727891" cy="646331"/>
          </a:xfrm>
          <a:prstGeom prst="rect">
            <a:avLst/>
          </a:prstGeom>
          <a:noFill/>
        </p:spPr>
        <p:txBody>
          <a:bodyPr wrap="none" rtlCol="0">
            <a:spAutoFit/>
          </a:bodyPr>
          <a:lstStyle/>
          <a:p>
            <a:r>
              <a:rPr lang="en-US" sz="3600" b="1" dirty="0" err="1">
                <a:solidFill>
                  <a:srgbClr val="0000CC"/>
                </a:solidFill>
              </a:rPr>
              <a:t>Ghi</a:t>
            </a:r>
            <a:r>
              <a:rPr lang="en-US" sz="3600" b="1" dirty="0">
                <a:solidFill>
                  <a:srgbClr val="0000CC"/>
                </a:solidFill>
              </a:rPr>
              <a:t> </a:t>
            </a:r>
            <a:r>
              <a:rPr lang="en-US" sz="3600" b="1" dirty="0" err="1">
                <a:solidFill>
                  <a:srgbClr val="0000CC"/>
                </a:solidFill>
              </a:rPr>
              <a:t>vắn</a:t>
            </a:r>
            <a:r>
              <a:rPr lang="en-US" sz="3600" b="1" dirty="0">
                <a:solidFill>
                  <a:srgbClr val="0000CC"/>
                </a:solidFill>
              </a:rPr>
              <a:t> </a:t>
            </a:r>
            <a:r>
              <a:rPr lang="en-US" sz="3600" b="1" dirty="0" err="1">
                <a:solidFill>
                  <a:srgbClr val="0000CC"/>
                </a:solidFill>
              </a:rPr>
              <a:t>tắt</a:t>
            </a:r>
            <a:r>
              <a:rPr lang="en-US" sz="3600" b="1" dirty="0">
                <a:solidFill>
                  <a:srgbClr val="0000CC"/>
                </a:solidFill>
              </a:rPr>
              <a:t> </a:t>
            </a:r>
            <a:r>
              <a:rPr lang="en-US" sz="3600" b="1" dirty="0" err="1">
                <a:solidFill>
                  <a:srgbClr val="0000CC"/>
                </a:solidFill>
              </a:rPr>
              <a:t>là</a:t>
            </a:r>
            <a:r>
              <a:rPr lang="en-US" sz="3600" b="1" dirty="0">
                <a:solidFill>
                  <a:srgbClr val="0000CC"/>
                </a:solidFill>
              </a:rPr>
              <a:t> </a:t>
            </a:r>
            <a:r>
              <a:rPr lang="en-US" sz="3600" b="1" dirty="0" err="1">
                <a:solidFill>
                  <a:srgbClr val="0000CC"/>
                </a:solidFill>
              </a:rPr>
              <a:t>ghi</a:t>
            </a:r>
            <a:r>
              <a:rPr lang="en-US" sz="3600" b="1" dirty="0">
                <a:solidFill>
                  <a:srgbClr val="0000CC"/>
                </a:solidFill>
              </a:rPr>
              <a:t> </a:t>
            </a:r>
            <a:r>
              <a:rPr lang="en-US" sz="3600" b="1" dirty="0" err="1">
                <a:solidFill>
                  <a:srgbClr val="0000CC"/>
                </a:solidFill>
              </a:rPr>
              <a:t>những</a:t>
            </a:r>
            <a:r>
              <a:rPr lang="en-US" sz="3600" b="1" dirty="0">
                <a:solidFill>
                  <a:srgbClr val="0000CC"/>
                </a:solidFill>
              </a:rPr>
              <a:t> </a:t>
            </a:r>
            <a:r>
              <a:rPr lang="en-US" sz="3600" b="1" dirty="0" err="1">
                <a:solidFill>
                  <a:srgbClr val="0000CC"/>
                </a:solidFill>
              </a:rPr>
              <a:t>nội</a:t>
            </a:r>
            <a:r>
              <a:rPr lang="en-US" sz="3600" b="1" dirty="0">
                <a:solidFill>
                  <a:srgbClr val="0000CC"/>
                </a:solidFill>
              </a:rPr>
              <a:t> dung </a:t>
            </a:r>
            <a:r>
              <a:rPr lang="en-US" sz="3600" b="1" dirty="0" err="1">
                <a:solidFill>
                  <a:srgbClr val="0000CC"/>
                </a:solidFill>
              </a:rPr>
              <a:t>chính</a:t>
            </a:r>
            <a:r>
              <a:rPr lang="en-US" sz="3600" b="1" dirty="0">
                <a:solidFill>
                  <a:srgbClr val="0000CC"/>
                </a:solidFill>
              </a:rPr>
              <a:t>, </a:t>
            </a:r>
            <a:r>
              <a:rPr lang="en-US" sz="3600" b="1" dirty="0" err="1">
                <a:solidFill>
                  <a:srgbClr val="0000CC"/>
                </a:solidFill>
              </a:rPr>
              <a:t>quan</a:t>
            </a:r>
            <a:r>
              <a:rPr lang="en-US" sz="3600" b="1" dirty="0">
                <a:solidFill>
                  <a:srgbClr val="0000CC"/>
                </a:solidFill>
              </a:rPr>
              <a:t> </a:t>
            </a:r>
            <a:r>
              <a:rPr lang="en-US" sz="3600" b="1" dirty="0" err="1">
                <a:solidFill>
                  <a:srgbClr val="0000CC"/>
                </a:solidFill>
              </a:rPr>
              <a:t>trọng</a:t>
            </a:r>
            <a:r>
              <a:rPr lang="en-US" sz="3600" b="1" dirty="0">
                <a:solidFill>
                  <a:srgbClr val="0000CC"/>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228600" y="816864"/>
            <a:ext cx="11963400" cy="1600200"/>
          </a:xfrm>
        </p:spPr>
        <p:txBody>
          <a:bodyPr/>
          <a:lstStyle/>
          <a:p>
            <a:pPr eaLnBrk="1" hangingPunct="1">
              <a:buFont typeface="Wingdings" panose="05000000000000000000" pitchFamily="2" charset="2"/>
              <a:buNone/>
            </a:pP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None/>
            </a:pPr>
            <a:r>
              <a:rPr lang="en-US" sz="3200" dirty="0">
                <a:latin typeface="Arial" panose="020B0604020202020204" pitchFamily="34" charset="0"/>
                <a:cs typeface="Arial" panose="020B0604020202020204" pitchFamily="34" charset="0"/>
              </a:rPr>
              <a:t>    </a:t>
            </a:r>
          </a:p>
        </p:txBody>
      </p:sp>
      <p:sp>
        <p:nvSpPr>
          <p:cNvPr id="3" name="Hộp_Văn_Bản 2"/>
          <p:cNvSpPr txBox="1"/>
          <p:nvPr/>
        </p:nvSpPr>
        <p:spPr>
          <a:xfrm>
            <a:off x="97536" y="228600"/>
            <a:ext cx="7924800"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304800" y="1447799"/>
          <a:ext cx="11658600" cy="516628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988625">
                <a:tc>
                  <a:txBody>
                    <a:bodyPr/>
                    <a:lstStyle/>
                    <a:p>
                      <a:r>
                        <a:rPr lang="en-US" sz="2800" dirty="0"/>
                        <a:t>     </a:t>
                      </a:r>
                      <a:r>
                        <a:rPr lang="en-US" sz="2800" dirty="0" err="1"/>
                        <a:t>Nêu</a:t>
                      </a:r>
                      <a:r>
                        <a:rPr lang="en-US" sz="2800" baseline="0" dirty="0"/>
                        <a:t> </a:t>
                      </a:r>
                      <a:r>
                        <a:rPr lang="en-US" sz="2800" baseline="0" dirty="0" err="1"/>
                        <a:t>vắn</a:t>
                      </a:r>
                      <a:r>
                        <a:rPr lang="en-US" sz="2800" baseline="0" dirty="0"/>
                        <a:t> </a:t>
                      </a:r>
                      <a:r>
                        <a:rPr lang="en-US" sz="2800" baseline="0" dirty="0" err="1"/>
                        <a:t>tắt</a:t>
                      </a:r>
                      <a:r>
                        <a:rPr lang="en-US" sz="2800" baseline="0" dirty="0"/>
                        <a:t> </a:t>
                      </a:r>
                      <a:r>
                        <a:rPr lang="en-US" sz="2800" baseline="0" dirty="0" err="1"/>
                        <a:t>các</a:t>
                      </a:r>
                      <a:r>
                        <a:rPr lang="en-US" sz="2800" baseline="0" dirty="0"/>
                        <a:t> </a:t>
                      </a:r>
                      <a:r>
                        <a:rPr lang="en-US" sz="2800" dirty="0" err="1"/>
                        <a:t>hành</a:t>
                      </a:r>
                      <a:r>
                        <a:rPr lang="en-US" sz="2800" baseline="0" dirty="0"/>
                        <a:t> </a:t>
                      </a:r>
                      <a:r>
                        <a:rPr lang="en-US" sz="2800" baseline="0" dirty="0" err="1"/>
                        <a:t>động</a:t>
                      </a:r>
                      <a:r>
                        <a:rPr lang="en-US" sz="2800" baseline="0" dirty="0"/>
                        <a:t> </a:t>
                      </a:r>
                    </a:p>
                    <a:p>
                      <a:pPr algn="ct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a:t> </a:t>
                      </a:r>
                      <a:r>
                        <a:rPr lang="en-US" sz="2800" dirty="0" err="1"/>
                        <a:t>Hành</a:t>
                      </a:r>
                      <a:r>
                        <a:rPr lang="en-US" sz="2800" baseline="0" dirty="0"/>
                        <a:t> </a:t>
                      </a:r>
                      <a:r>
                        <a:rPr lang="en-US" sz="2800" baseline="0" dirty="0" err="1"/>
                        <a:t>động</a:t>
                      </a:r>
                      <a:r>
                        <a:rPr lang="en-US" sz="2800" baseline="0" dirty="0"/>
                        <a:t> </a:t>
                      </a:r>
                      <a:r>
                        <a:rPr lang="en-US" sz="2800" baseline="0" dirty="0" err="1"/>
                        <a:t>ấy</a:t>
                      </a:r>
                      <a:r>
                        <a:rPr lang="en-US" sz="2800" baseline="0" dirty="0"/>
                        <a:t> </a:t>
                      </a:r>
                      <a:r>
                        <a:rPr lang="en-US" sz="2800" baseline="0" dirty="0" err="1"/>
                        <a:t>nói</a:t>
                      </a:r>
                      <a:r>
                        <a:rPr lang="en-US" sz="2800" baseline="0" dirty="0"/>
                        <a:t> </a:t>
                      </a:r>
                      <a:r>
                        <a:rPr lang="en-US" sz="2800" baseline="0" dirty="0" err="1"/>
                        <a:t>lên</a:t>
                      </a:r>
                      <a:r>
                        <a:rPr lang="en-US" sz="2800" baseline="0" dirty="0"/>
                        <a:t> </a:t>
                      </a:r>
                      <a:r>
                        <a:rPr lang="en-US" sz="2800" baseline="0" dirty="0" err="1"/>
                        <a:t>điều</a:t>
                      </a:r>
                      <a:r>
                        <a:rPr lang="en-US" sz="2800" baseline="0" dirty="0"/>
                        <a:t> </a:t>
                      </a:r>
                      <a:r>
                        <a:rPr lang="en-US" sz="2800" baseline="0" dirty="0" err="1"/>
                        <a:t>gì</a:t>
                      </a:r>
                      <a:r>
                        <a:rPr lang="en-US" sz="2800" baseline="0" dirty="0"/>
                        <a:t> </a:t>
                      </a:r>
                    </a:p>
                    <a:p>
                      <a:pPr marL="0" marR="0" indent="0" algn="ctr" defTabSz="914400" rtl="0" eaLnBrk="1" fontAlgn="auto" latinLnBrk="0" hangingPunct="1">
                        <a:lnSpc>
                          <a:spcPct val="100000"/>
                        </a:lnSpc>
                        <a:spcBef>
                          <a:spcPts val="0"/>
                        </a:spcBef>
                        <a:spcAft>
                          <a:spcPts val="0"/>
                        </a:spcAft>
                        <a:buClrTx/>
                        <a:buSzTx/>
                        <a:buFontTx/>
                        <a:buNone/>
                        <a:defRPr/>
                      </a:pPr>
                      <a:r>
                        <a:rPr lang="en-US" sz="2800" baseline="0" dirty="0" err="1"/>
                        <a:t>về</a:t>
                      </a:r>
                      <a:r>
                        <a:rPr lang="en-US" sz="2800" baseline="0" dirty="0"/>
                        <a:t> </a:t>
                      </a:r>
                      <a:r>
                        <a:rPr lang="en-US" sz="2800" baseline="0" dirty="0" err="1"/>
                        <a:t>cậu</a:t>
                      </a:r>
                      <a:r>
                        <a:rPr lang="en-US" sz="2800" baseline="0" dirty="0"/>
                        <a:t> </a:t>
                      </a:r>
                      <a:r>
                        <a:rPr lang="en-US" sz="2800" baseline="0" dirty="0" err="1"/>
                        <a:t>bé</a:t>
                      </a:r>
                      <a:r>
                        <a:rPr lang="en-US" sz="2800" baseline="0" dirty="0"/>
                        <a:t>?</a:t>
                      </a:r>
                      <a:endParaRPr lang="en-US" sz="2800" dirty="0"/>
                    </a:p>
                  </a:txBody>
                  <a:tcPr/>
                </a:tc>
                <a:extLst>
                  <a:ext uri="{0D108BD9-81ED-4DB2-BD59-A6C34878D82A}">
                    <a16:rowId xmlns:a16="http://schemas.microsoft.com/office/drawing/2014/main" val="10000"/>
                  </a:ext>
                </a:extLst>
              </a:tr>
              <a:tr h="1084299">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p>
                  </a:txBody>
                  <a:tcPr/>
                </a:tc>
                <a:tc>
                  <a:txBody>
                    <a:bodyPr/>
                    <a:lstStyle/>
                    <a:p>
                      <a:r>
                        <a:rPr lang="en-US" dirty="0"/>
                        <a:t>                                  </a:t>
                      </a:r>
                    </a:p>
                  </a:txBody>
                  <a:tcPr/>
                </a:tc>
                <a:extLst>
                  <a:ext uri="{0D108BD9-81ED-4DB2-BD59-A6C34878D82A}">
                    <a16:rowId xmlns:a16="http://schemas.microsoft.com/office/drawing/2014/main" val="10001"/>
                  </a:ext>
                </a:extLst>
              </a:tr>
              <a:tr h="159455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r h="14988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690360" y="2667000"/>
            <a:ext cx="299152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644640" y="5181600"/>
            <a:ext cx="54102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6477000" y="3810000"/>
            <a:ext cx="5562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286000" y="2514600"/>
            <a:ext cx="41910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057400" y="3657600"/>
            <a:ext cx="4297680"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cha”.</a:t>
            </a:r>
          </a:p>
        </p:txBody>
      </p:sp>
      <p:sp>
        <p:nvSpPr>
          <p:cNvPr id="12" name="TextBox 11"/>
          <p:cNvSpPr txBox="1"/>
          <p:nvPr/>
        </p:nvSpPr>
        <p:spPr>
          <a:xfrm>
            <a:off x="2026920" y="5227320"/>
            <a:ext cx="445008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6372442" y="1348450"/>
            <a:ext cx="5577840" cy="548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1988" y="2514600"/>
            <a:ext cx="2119491"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
        <p:nvSpPr>
          <p:cNvPr id="9" name="Rectangle 8"/>
          <p:cNvSpPr/>
          <p:nvPr/>
        </p:nvSpPr>
        <p:spPr>
          <a:xfrm>
            <a:off x="318365" y="3657600"/>
            <a:ext cx="1999265" cy="523220"/>
          </a:xfrm>
          <a:prstGeom prst="rect">
            <a:avLst/>
          </a:prstGeom>
        </p:spPr>
        <p:txBody>
          <a:bodyPr wrap="none">
            <a:spAutoFit/>
          </a:bodyPr>
          <a:lstStyle/>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304800" y="5191780"/>
            <a:ext cx="1758815"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ppt_x</p:attrName>
                                        </p:attrNameLst>
                                      </p:cBhvr>
                                      <p:tavLst>
                                        <p:tav tm="0">
                                          <p:val>
                                            <p:strVal val="#ppt_x-.2"/>
                                          </p:val>
                                        </p:tav>
                                        <p:tav tm="100000">
                                          <p:val>
                                            <p:strVal val="#ppt_x"/>
                                          </p:val>
                                        </p:tav>
                                      </p:tavLst>
                                    </p:anim>
                                    <p:anim calcmode="lin" valueType="num">
                                      <p:cBhvr>
                                        <p:cTn id="55"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2" grpId="0" animBg="1"/>
      <p:bldP spid="6"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858645"/>
          <a:ext cx="7682230" cy="4953000"/>
        </p:xfrm>
        <a:graphic>
          <a:graphicData uri="http://schemas.openxmlformats.org/drawingml/2006/table">
            <a:tbl>
              <a:tblPr firstRow="1" bandRow="1">
                <a:tableStyleId>{5C22544A-7EE6-4342-B048-85BDC9FD1C3A}</a:tableStyleId>
              </a:tblPr>
              <a:tblGrid>
                <a:gridCol w="5337175">
                  <a:extLst>
                    <a:ext uri="{9D8B030D-6E8A-4147-A177-3AD203B41FA5}">
                      <a16:colId xmlns:a16="http://schemas.microsoft.com/office/drawing/2014/main" val="20000"/>
                    </a:ext>
                  </a:extLst>
                </a:gridCol>
                <a:gridCol w="2345055">
                  <a:extLst>
                    <a:ext uri="{9D8B030D-6E8A-4147-A177-3AD203B41FA5}">
                      <a16:colId xmlns:a16="http://schemas.microsoft.com/office/drawing/2014/main" val="20001"/>
                    </a:ext>
                  </a:extLst>
                </a:gridCol>
              </a:tblGrid>
              <a:tr h="944880">
                <a:tc>
                  <a:txBody>
                    <a:bodyPr/>
                    <a:lstStyle/>
                    <a:p>
                      <a:r>
                        <a:rPr lang="en-US" sz="2800" dirty="0" err="1"/>
                        <a:t>Hành</a:t>
                      </a:r>
                      <a:r>
                        <a:rPr lang="en-US" sz="2800" baseline="0" dirty="0"/>
                        <a:t> </a:t>
                      </a:r>
                      <a:r>
                        <a:rPr lang="en-US" sz="2800" baseline="0" dirty="0" err="1"/>
                        <a:t>động</a:t>
                      </a:r>
                      <a:r>
                        <a:rPr lang="en-US" sz="2800" baseline="0" dirty="0"/>
                        <a:t> </a:t>
                      </a: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r>
                        <a:rPr lang="en-US" sz="2800" dirty="0"/>
                        <a:t> </a:t>
                      </a:r>
                      <a:r>
                        <a:rPr lang="en-US" sz="2800" dirty="0" err="1"/>
                        <a:t>Thứ</a:t>
                      </a:r>
                      <a:r>
                        <a:rPr lang="en-US" sz="2800" baseline="0" dirty="0"/>
                        <a:t> </a:t>
                      </a:r>
                      <a:r>
                        <a:rPr lang="en-US" sz="2800" baseline="0" dirty="0" err="1"/>
                        <a:t>tự</a:t>
                      </a:r>
                      <a:r>
                        <a:rPr lang="en-US" sz="2800" baseline="0" dirty="0"/>
                        <a:t> </a:t>
                      </a:r>
                      <a:r>
                        <a:rPr lang="en-US" sz="2800" baseline="0" dirty="0" err="1"/>
                        <a:t>của</a:t>
                      </a:r>
                      <a:r>
                        <a:rPr lang="en-US" sz="2800" baseline="0" dirty="0"/>
                        <a:t> </a:t>
                      </a:r>
                      <a:r>
                        <a:rPr lang="en-US" sz="2800" baseline="0" dirty="0" err="1"/>
                        <a:t>hành</a:t>
                      </a:r>
                      <a:r>
                        <a:rPr lang="en-US" sz="2800" baseline="0" dirty="0"/>
                        <a:t> </a:t>
                      </a:r>
                      <a:r>
                        <a:rPr lang="en-US" sz="2800" baseline="0" dirty="0" err="1"/>
                        <a:t>động</a:t>
                      </a:r>
                      <a:endParaRPr lang="en-US" sz="2800" dirty="0"/>
                    </a:p>
                  </a:txBody>
                  <a:tcPr/>
                </a:tc>
                <a:extLst>
                  <a:ext uri="{0D108BD9-81ED-4DB2-BD59-A6C34878D82A}">
                    <a16:rowId xmlns:a16="http://schemas.microsoft.com/office/drawing/2014/main" val="10000"/>
                  </a:ext>
                </a:extLst>
              </a:tr>
              <a:tr h="13716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lời</a:t>
                      </a:r>
                      <a:r>
                        <a:rPr lang="en-US" sz="2800" baseline="0" dirty="0">
                          <a:latin typeface="Times New Roman" panose="02020603050405020304" pitchFamily="18" charset="0"/>
                          <a:cs typeface="Times New Roman" panose="02020603050405020304" pitchFamily="18" charset="0"/>
                        </a:rPr>
                        <a:t> “Con </a:t>
                      </a:r>
                      <a:r>
                        <a:rPr lang="en-US" sz="2800" baseline="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cha”</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t>                                  </a:t>
                      </a:r>
                    </a:p>
                  </a:txBody>
                  <a:tcPr/>
                </a:tc>
                <a:extLst>
                  <a:ext uri="{0D108BD9-81ED-4DB2-BD59-A6C34878D82A}">
                    <a16:rowId xmlns:a16="http://schemas.microsoft.com/office/drawing/2014/main" val="10001"/>
                  </a:ext>
                </a:extLst>
              </a:tr>
              <a:tr h="129603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tả</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viết</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nộp</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giấy</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trắng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cho</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cô</a:t>
                      </a:r>
                      <a:r>
                        <a:rPr lang="en-US" sz="2800" b="0" baseline="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endParaRPr>
                    </a:p>
                  </a:txBody>
                  <a:tcPr/>
                </a:tc>
                <a:tc>
                  <a:txBody>
                    <a:bodyPr/>
                    <a:lstStyle/>
                    <a:p>
                      <a:endParaRPr lang="en-US" dirty="0"/>
                    </a:p>
                  </a:txBody>
                  <a:tcPr/>
                </a:tc>
                <a:extLst>
                  <a:ext uri="{0D108BD9-81ED-4DB2-BD59-A6C34878D82A}">
                    <a16:rowId xmlns:a16="http://schemas.microsoft.com/office/drawing/2014/main" val="10002"/>
                  </a:ext>
                </a:extLst>
              </a:tr>
              <a:tr h="134048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đứa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r>
                        <a:rPr lang="en-US" sz="2800" baseline="0" dirty="0">
                          <a:latin typeface="Times New Roman" panose="02020603050405020304" pitchFamily="18" charset="0"/>
                          <a:cs typeface="Times New Roman" panose="02020603050405020304" pitchFamily="18" charset="0"/>
                        </a:rPr>
                        <a:t>?”</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0" y="762000"/>
            <a:ext cx="4093210" cy="583565"/>
          </a:xfrm>
          <a:prstGeom prst="rect">
            <a:avLst/>
          </a:prstGeom>
          <a:noFill/>
        </p:spPr>
        <p:txBody>
          <a:bodyPr wrap="none" rtlCol="0">
            <a:spAutoFit/>
          </a:bodyPr>
          <a:lstStyle/>
          <a:p>
            <a:r>
              <a:rPr lang="en-US" sz="3200" b="1" u="sng" dirty="0" err="1">
                <a:solidFill>
                  <a:srgbClr val="0070C0"/>
                </a:solidFill>
                <a:latin typeface="Times New Roman" panose="02020603050405020304" pitchFamily="18" charset="0"/>
                <a:cs typeface="Times New Roman" panose="02020603050405020304" pitchFamily="18" charset="0"/>
              </a:rPr>
              <a:t>Sách</a:t>
            </a:r>
            <a:r>
              <a:rPr lang="en-US" sz="3200" b="1" u="sng" dirty="0">
                <a:solidFill>
                  <a:srgbClr val="0070C0"/>
                </a:solidFill>
                <a:latin typeface="Times New Roman" panose="02020603050405020304" pitchFamily="18" charset="0"/>
                <a:cs typeface="Times New Roman" panose="02020603050405020304" pitchFamily="18" charset="0"/>
              </a:rPr>
              <a:t> BTTV / </a:t>
            </a:r>
            <a:r>
              <a:rPr lang="en-US" sz="3200" b="1" u="sng" dirty="0" err="1">
                <a:solidFill>
                  <a:srgbClr val="0070C0"/>
                </a:solidFill>
                <a:latin typeface="Times New Roman" panose="02020603050405020304" pitchFamily="18" charset="0"/>
                <a:cs typeface="Times New Roman" panose="02020603050405020304" pitchFamily="18" charset="0"/>
              </a:rPr>
              <a:t>trang</a:t>
            </a:r>
            <a:r>
              <a:rPr lang="en-US" sz="3200" b="1" u="sng" dirty="0">
                <a:solidFill>
                  <a:srgbClr val="0070C0"/>
                </a:solidFill>
                <a:latin typeface="Times New Roman" panose="02020603050405020304" pitchFamily="18" charset="0"/>
                <a:cs typeface="Times New Roman" panose="02020603050405020304" pitchFamily="18" charset="0"/>
              </a:rPr>
              <a:t> 12 </a:t>
            </a:r>
          </a:p>
        </p:txBody>
      </p:sp>
      <p:sp>
        <p:nvSpPr>
          <p:cNvPr id="4" name="TextBox 3"/>
          <p:cNvSpPr txBox="1"/>
          <p:nvPr/>
        </p:nvSpPr>
        <p:spPr>
          <a:xfrm>
            <a:off x="6324600" y="4495800"/>
            <a:ext cx="470000" cy="707886"/>
          </a:xfrm>
          <a:prstGeom prst="rect">
            <a:avLst/>
          </a:prstGeom>
          <a:noFill/>
        </p:spPr>
        <p:txBody>
          <a:bodyPr wrap="none" rtlCol="0">
            <a:spAutoFit/>
          </a:bodyPr>
          <a:lstStyle/>
          <a:p>
            <a:r>
              <a:rPr lang="en-US" sz="4000" dirty="0"/>
              <a:t>1</a:t>
            </a:r>
          </a:p>
        </p:txBody>
      </p:sp>
      <p:sp>
        <p:nvSpPr>
          <p:cNvPr id="5" name="TextBox 4"/>
          <p:cNvSpPr txBox="1"/>
          <p:nvPr/>
        </p:nvSpPr>
        <p:spPr>
          <a:xfrm>
            <a:off x="6324600" y="3133725"/>
            <a:ext cx="469900" cy="706755"/>
          </a:xfrm>
          <a:prstGeom prst="rect">
            <a:avLst/>
          </a:prstGeom>
          <a:noFill/>
        </p:spPr>
        <p:txBody>
          <a:bodyPr wrap="square" rtlCol="0">
            <a:spAutoFit/>
          </a:bodyPr>
          <a:lstStyle/>
          <a:p>
            <a:r>
              <a:rPr lang="en-US" sz="4000" dirty="0"/>
              <a:t>2</a:t>
            </a:r>
          </a:p>
        </p:txBody>
      </p:sp>
      <p:sp>
        <p:nvSpPr>
          <p:cNvPr id="6" name="TextBox 5"/>
          <p:cNvSpPr txBox="1"/>
          <p:nvPr/>
        </p:nvSpPr>
        <p:spPr>
          <a:xfrm>
            <a:off x="6324600" y="5827395"/>
            <a:ext cx="470000" cy="707886"/>
          </a:xfrm>
          <a:prstGeom prst="rect">
            <a:avLst/>
          </a:prstGeom>
          <a:noFill/>
        </p:spPr>
        <p:txBody>
          <a:bodyPr wrap="none" rtlCol="0">
            <a:spAutoFit/>
          </a:bodyPr>
          <a:lstStyle/>
          <a:p>
            <a:r>
              <a:rPr lang="en-US" sz="4000" dirty="0"/>
              <a:t>3</a:t>
            </a:r>
          </a:p>
        </p:txBody>
      </p:sp>
      <p:sp>
        <p:nvSpPr>
          <p:cNvPr id="7" name="TextBox 6"/>
          <p:cNvSpPr txBox="1"/>
          <p:nvPr/>
        </p:nvSpPr>
        <p:spPr>
          <a:xfrm>
            <a:off x="152400" y="1295400"/>
            <a:ext cx="222208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5" name="Right Brace 14"/>
          <p:cNvSpPr/>
          <p:nvPr/>
        </p:nvSpPr>
        <p:spPr>
          <a:xfrm>
            <a:off x="8077200" y="2514600"/>
            <a:ext cx="838200" cy="4038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6" name="TextBox 15"/>
          <p:cNvSpPr txBox="1"/>
          <p:nvPr/>
        </p:nvSpPr>
        <p:spPr>
          <a:xfrm>
            <a:off x="8457028" y="3505200"/>
            <a:ext cx="3735070" cy="2061210"/>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CHỌN KỂ NHỮNG</a:t>
            </a:r>
          </a:p>
          <a:p>
            <a:pPr algn="ctr"/>
            <a:r>
              <a:rPr lang="en-US" sz="3200" b="1" dirty="0">
                <a:solidFill>
                  <a:srgbClr val="C00000"/>
                </a:solidFill>
                <a:latin typeface="Times New Roman" panose="02020603050405020304" pitchFamily="18" charset="0"/>
                <a:cs typeface="Times New Roman" panose="02020603050405020304" pitchFamily="18" charset="0"/>
              </a:rPr>
              <a:t>HÀNH ĐỘNG </a:t>
            </a:r>
          </a:p>
          <a:p>
            <a:pPr algn="ctr"/>
            <a:r>
              <a:rPr lang="en-US" sz="3200" b="1" dirty="0">
                <a:solidFill>
                  <a:srgbClr val="C00000"/>
                </a:solidFill>
                <a:latin typeface="Times New Roman" panose="02020603050405020304" pitchFamily="18" charset="0"/>
                <a:cs typeface="Times New Roman" panose="02020603050405020304" pitchFamily="18" charset="0"/>
              </a:rPr>
              <a:t>TIÊU BIỂU </a:t>
            </a:r>
          </a:p>
          <a:p>
            <a:pPr algn="ctr"/>
            <a:r>
              <a:rPr lang="en-US" sz="3200" b="1" dirty="0">
                <a:solidFill>
                  <a:srgbClr val="C00000"/>
                </a:solidFill>
                <a:latin typeface="Times New Roman" panose="02020603050405020304" pitchFamily="18" charset="0"/>
                <a:cs typeface="Times New Roman" panose="02020603050405020304" pitchFamily="18" charset="0"/>
              </a:rPr>
              <a:t> CỦA NHÂN VẬT</a:t>
            </a:r>
          </a:p>
        </p:txBody>
      </p:sp>
      <p:sp>
        <p:nvSpPr>
          <p:cNvPr id="9" name="Rectangle 8"/>
          <p:cNvSpPr/>
          <p:nvPr/>
        </p:nvSpPr>
        <p:spPr>
          <a:xfrm>
            <a:off x="4800583" y="464224"/>
            <a:ext cx="7319908" cy="135421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p>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2"/>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500"/>
                                        <p:tgtEl>
                                          <p:spTgt spid="1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animBg="1"/>
      <p:bldP spid="16" grpId="0"/>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9.3"/>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ags/tag3.xml><?xml version="1.0" encoding="utf-8"?>
<p:tagLst xmlns:a="http://schemas.openxmlformats.org/drawingml/2006/main" xmlns:r="http://schemas.openxmlformats.org/officeDocument/2006/relationships" xmlns:p="http://schemas.openxmlformats.org/presentationml/2006/main">
  <p:tag name="TIMING" val="|7.2|1.2|5.1|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1583</Words>
  <Application>Microsoft Office PowerPoint</Application>
  <PresentationFormat>Màn hình rộng</PresentationFormat>
  <Paragraphs>167</Paragraphs>
  <Slides>20</Slides>
  <Notes>7</Notes>
  <HiddenSlides>0</HiddenSlides>
  <MMClips>1</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20</vt:i4>
      </vt:variant>
    </vt:vector>
  </HeadingPairs>
  <TitlesOfParts>
    <vt:vector size="31" baseType="lpstr">
      <vt:lpstr>等线</vt:lpstr>
      <vt:lpstr>Microsoft YaHei</vt:lpstr>
      <vt:lpstr>Arial</vt:lpstr>
      <vt:lpstr>Bahnschrift SemiLight</vt:lpstr>
      <vt:lpstr>Calibri</vt:lpstr>
      <vt:lpstr>Constantia</vt:lpstr>
      <vt:lpstr>Open Sans Extrabold</vt:lpstr>
      <vt:lpstr>Times New Roman</vt:lpstr>
      <vt:lpstr>Wingdings</vt:lpstr>
      <vt:lpstr>Wingdings 2</vt:lpstr>
      <vt:lpstr>Flow</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vu</cp:lastModifiedBy>
  <cp:revision>112</cp:revision>
  <dcterms:created xsi:type="dcterms:W3CDTF">2011-06-22T10:43:00Z</dcterms:created>
  <dcterms:modified xsi:type="dcterms:W3CDTF">2022-09-12T15:54:07Z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72855A6FDFCA4F86BEA6068A6329DA08</vt:lpwstr>
  </property>
  <property fmtid="{D5CDD505-2E9C-101B-9397-08002B2CF9AE}" pid="3" name="KSOProductBuildVer">
    <vt:lpwstr>1033-11.2.0.11306</vt:lpwstr>
  </property>
</Properties>
</file>