
<file path=[Content_Types].xml><?xml version="1.0" encoding="utf-8"?>
<Types xmlns="http://schemas.openxmlformats.org/package/2006/content-types">
  <Default Extension="gif" ContentType="image/gif"/>
  <Default Extension="jpeg" ContentType="image/jpeg"/>
  <Default Extension="mp3" ContentType="audio/m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290" r:id="rId3"/>
    <p:sldId id="273" r:id="rId4"/>
    <p:sldId id="260" r:id="rId5"/>
    <p:sldId id="274" r:id="rId6"/>
    <p:sldId id="261" r:id="rId7"/>
    <p:sldId id="275" r:id="rId8"/>
    <p:sldId id="276" r:id="rId9"/>
    <p:sldId id="262" r:id="rId10"/>
    <p:sldId id="277" r:id="rId11"/>
    <p:sldId id="278" r:id="rId12"/>
    <p:sldId id="263" r:id="rId13"/>
    <p:sldId id="279" r:id="rId14"/>
    <p:sldId id="280" r:id="rId15"/>
    <p:sldId id="264" r:id="rId16"/>
    <p:sldId id="265" r:id="rId17"/>
    <p:sldId id="267" r:id="rId18"/>
    <p:sldId id="285" r:id="rId19"/>
    <p:sldId id="286" r:id="rId20"/>
    <p:sldId id="282" r:id="rId21"/>
    <p:sldId id="287" r:id="rId22"/>
    <p:sldId id="283" r:id="rId23"/>
    <p:sldId id="288" r:id="rId24"/>
    <p:sldId id="289" r:id="rId25"/>
    <p:sldId id="272" r:id="rId26"/>
  </p:sldIdLst>
  <p:sldSz cx="9144000" cy="5143500" type="screen16x9"/>
  <p:notesSz cx="6858000" cy="9144000"/>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0" d="100"/>
          <a:sy n="90" d="100"/>
        </p:scale>
        <p:origin x="840"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911EC7-79AC-4114-9FE5-0D5CB4625A65}" type="datetimeFigureOut">
              <a:rPr lang="en-US" smtClean="0"/>
              <a:t>9/15/2022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20AE79-8FEE-4E8F-A51D-0AD1D2C7D4E5}" type="slidenum">
              <a:rPr lang="en-US" smtClean="0"/>
              <a:t>‹#›</a:t>
            </a:fld>
            <a:endParaRPr lang="en-US"/>
          </a:p>
        </p:txBody>
      </p:sp>
    </p:spTree>
    <p:extLst>
      <p:ext uri="{BB962C8B-B14F-4D97-AF65-F5344CB8AC3E}">
        <p14:creationId xmlns:p14="http://schemas.microsoft.com/office/powerpoint/2010/main" val="944715036"/>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488601-3B9D-4E0C-B898-6919C3848A03}" type="slidenum">
              <a:rPr lang="en-US" smtClean="0"/>
              <a:t>1</a:t>
            </a:fld>
            <a:endParaRPr lang="en-US"/>
          </a:p>
        </p:txBody>
      </p:sp>
    </p:spTree>
    <p:extLst>
      <p:ext uri="{BB962C8B-B14F-4D97-AF65-F5344CB8AC3E}">
        <p14:creationId xmlns:p14="http://schemas.microsoft.com/office/powerpoint/2010/main" val="2055826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0DB4F8-01F2-46C4-97AA-7288CF8E2933}" type="slidenum">
              <a:rPr lang="en-US" smtClean="0"/>
              <a:t>15</a:t>
            </a:fld>
            <a:endParaRPr lang="en-US"/>
          </a:p>
        </p:txBody>
      </p:sp>
    </p:spTree>
    <p:extLst>
      <p:ext uri="{BB962C8B-B14F-4D97-AF65-F5344CB8AC3E}">
        <p14:creationId xmlns:p14="http://schemas.microsoft.com/office/powerpoint/2010/main" val="3582490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489027E6-072F-4B38-B380-035981A59633}" type="datetimeFigureOut">
              <a:rPr lang="en-US" smtClean="0"/>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2440189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9027E6-072F-4B38-B380-035981A59633}" type="datetimeFigureOut">
              <a:rPr lang="en-US" smtClean="0"/>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208831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9027E6-072F-4B38-B380-035981A59633}" type="datetimeFigureOut">
              <a:rPr lang="en-US" smtClean="0"/>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2717365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9027E6-072F-4B38-B380-035981A59633}" type="datetimeFigureOut">
              <a:rPr lang="en-US" smtClean="0"/>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1716449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9027E6-072F-4B38-B380-035981A59633}" type="datetimeFigureOut">
              <a:rPr lang="en-US" smtClean="0"/>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290007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9027E6-072F-4B38-B380-035981A59633}" type="datetimeFigureOut">
              <a:rPr lang="en-US" smtClean="0"/>
              <a:t>9/15/2022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803359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9027E6-072F-4B38-B380-035981A59633}" type="datetimeFigureOut">
              <a:rPr lang="en-US" smtClean="0"/>
              <a:t>9/15/2022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2081076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9027E6-072F-4B38-B380-035981A59633}" type="datetimeFigureOut">
              <a:rPr lang="en-US" smtClean="0"/>
              <a:t>9/15/2022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3574053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9027E6-072F-4B38-B380-035981A59633}" type="datetimeFigureOut">
              <a:rPr lang="en-US" smtClean="0"/>
              <a:t>9/15/2022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1189886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489027E6-072F-4B38-B380-035981A59633}" type="datetimeFigureOut">
              <a:rPr lang="en-US" smtClean="0"/>
              <a:t>9/15/2022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2957528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489027E6-072F-4B38-B380-035981A59633}" type="datetimeFigureOut">
              <a:rPr lang="en-US" smtClean="0"/>
              <a:t>9/15/2022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299539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fld id="{489027E6-072F-4B38-B380-035981A59633}" type="datetimeFigureOut">
              <a:rPr lang="en-US" smtClean="0"/>
              <a:t>9/15/2022</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fld id="{DADAEEBC-EB5B-44FF-9B3D-D0F5F18507B2}" type="slidenum">
              <a:rPr lang="en-US" smtClean="0"/>
              <a:t>‹#›</a:t>
            </a:fld>
            <a:endParaRPr lang="en-US"/>
          </a:p>
        </p:txBody>
      </p:sp>
    </p:spTree>
    <p:extLst>
      <p:ext uri="{BB962C8B-B14F-4D97-AF65-F5344CB8AC3E}">
        <p14:creationId xmlns:p14="http://schemas.microsoft.com/office/powerpoint/2010/main" val="12910148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audio" Target="file:///G:\thieu_nhi_the_gioi_lien_hoan-nhieu_nghe_si.mp3" TargetMode="Externa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slide" Target="slide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21" name="Picture 6" descr="F:\HINH ANH\HinhDong\Hoa\h14.gif"/>
          <p:cNvPicPr>
            <a:picLocks noChangeAspect="1" noChangeArrowheads="1" noCrop="1"/>
          </p:cNvPicPr>
          <p:nvPr/>
        </p:nvPicPr>
        <p:blipFill>
          <a:blip r:embed="rId3"/>
          <a:srcRect/>
          <a:stretch>
            <a:fillRect/>
          </a:stretch>
        </p:blipFill>
        <p:spPr bwMode="auto">
          <a:xfrm rot="17343245">
            <a:off x="200051" y="1635044"/>
            <a:ext cx="853751" cy="1031664"/>
          </a:xfrm>
          <a:prstGeom prst="rect">
            <a:avLst/>
          </a:prstGeom>
          <a:noFill/>
          <a:ln w="9525">
            <a:noFill/>
            <a:miter lim="800000"/>
            <a:headEnd/>
            <a:tailEnd/>
          </a:ln>
        </p:spPr>
      </p:pic>
      <p:pic>
        <p:nvPicPr>
          <p:cNvPr id="38923" name="Picture 6" descr="F:\HINH ANH\HinhDong\Hoa\h14.gif"/>
          <p:cNvPicPr>
            <a:picLocks noChangeAspect="1" noChangeArrowheads="1" noCrop="1"/>
          </p:cNvPicPr>
          <p:nvPr/>
        </p:nvPicPr>
        <p:blipFill>
          <a:blip r:embed="rId3"/>
          <a:srcRect/>
          <a:stretch>
            <a:fillRect/>
          </a:stretch>
        </p:blipFill>
        <p:spPr bwMode="auto">
          <a:xfrm rot="17205616">
            <a:off x="8102341" y="1651953"/>
            <a:ext cx="852488" cy="1028700"/>
          </a:xfrm>
          <a:prstGeom prst="rect">
            <a:avLst/>
          </a:prstGeom>
          <a:noFill/>
          <a:ln w="9525">
            <a:noFill/>
            <a:miter lim="800000"/>
            <a:headEnd/>
            <a:tailEnd/>
          </a:ln>
        </p:spPr>
      </p:pic>
      <p:sp>
        <p:nvSpPr>
          <p:cNvPr id="2" name="Rectangle 1"/>
          <p:cNvSpPr/>
          <p:nvPr/>
        </p:nvSpPr>
        <p:spPr>
          <a:xfrm>
            <a:off x="1473784" y="2166302"/>
            <a:ext cx="6245177" cy="530915"/>
          </a:xfrm>
          <a:prstGeom prst="rect">
            <a:avLst/>
          </a:prstGeom>
        </p:spPr>
        <p:txBody>
          <a:bodyPr wrap="square" lIns="68580" tIns="34290" rIns="68580" bIns="34290">
            <a:spAutoFit/>
          </a:bodyPr>
          <a:lstStyle/>
          <a:p>
            <a:pPr algn="ctr"/>
            <a:r>
              <a:rPr lang="en-US" altLang="en-US" sz="3000" b="1" dirty="0" err="1">
                <a:solidFill>
                  <a:srgbClr val="0000FF"/>
                </a:solidFill>
                <a:latin typeface="Times New Roman" panose="02020603050405020304" pitchFamily="18" charset="0"/>
                <a:cs typeface="Times New Roman" panose="02020603050405020304" pitchFamily="18" charset="0"/>
              </a:rPr>
              <a:t>Luyện</a:t>
            </a:r>
            <a:r>
              <a:rPr lang="en-US" altLang="en-US" sz="3000" b="1" dirty="0">
                <a:solidFill>
                  <a:srgbClr val="0000FF"/>
                </a:solidFill>
                <a:latin typeface="Times New Roman" panose="02020603050405020304" pitchFamily="18" charset="0"/>
                <a:cs typeface="Times New Roman" panose="02020603050405020304" pitchFamily="18" charset="0"/>
              </a:rPr>
              <a:t> </a:t>
            </a:r>
            <a:r>
              <a:rPr lang="en-US" altLang="en-US" sz="3000" b="1" dirty="0" err="1">
                <a:solidFill>
                  <a:srgbClr val="0000FF"/>
                </a:solidFill>
                <a:latin typeface="Times New Roman" panose="02020603050405020304" pitchFamily="18" charset="0"/>
                <a:cs typeface="Times New Roman" panose="02020603050405020304" pitchFamily="18" charset="0"/>
              </a:rPr>
              <a:t>từ</a:t>
            </a:r>
            <a:r>
              <a:rPr lang="en-US" altLang="en-US" sz="3000" b="1" dirty="0">
                <a:solidFill>
                  <a:srgbClr val="0000FF"/>
                </a:solidFill>
                <a:latin typeface="Times New Roman" panose="02020603050405020304" pitchFamily="18" charset="0"/>
                <a:cs typeface="Times New Roman" panose="02020603050405020304" pitchFamily="18" charset="0"/>
              </a:rPr>
              <a:t> </a:t>
            </a:r>
            <a:r>
              <a:rPr lang="en-US" altLang="en-US" sz="3000" b="1" dirty="0" err="1">
                <a:solidFill>
                  <a:srgbClr val="0000FF"/>
                </a:solidFill>
                <a:latin typeface="Times New Roman" panose="02020603050405020304" pitchFamily="18" charset="0"/>
                <a:cs typeface="Times New Roman" panose="02020603050405020304" pitchFamily="18" charset="0"/>
              </a:rPr>
              <a:t>và</a:t>
            </a:r>
            <a:r>
              <a:rPr lang="en-US" altLang="en-US" sz="3000" b="1" dirty="0">
                <a:solidFill>
                  <a:srgbClr val="0000FF"/>
                </a:solidFill>
                <a:latin typeface="Times New Roman" panose="02020603050405020304" pitchFamily="18" charset="0"/>
                <a:cs typeface="Times New Roman" panose="02020603050405020304" pitchFamily="18" charset="0"/>
              </a:rPr>
              <a:t> </a:t>
            </a:r>
            <a:r>
              <a:rPr lang="en-US" altLang="en-US" sz="3000" b="1" dirty="0" err="1">
                <a:solidFill>
                  <a:srgbClr val="0000FF"/>
                </a:solidFill>
                <a:latin typeface="Times New Roman" panose="02020603050405020304" pitchFamily="18" charset="0"/>
                <a:cs typeface="Times New Roman" panose="02020603050405020304" pitchFamily="18" charset="0"/>
              </a:rPr>
              <a:t>câu</a:t>
            </a:r>
            <a:r>
              <a:rPr lang="en-US" altLang="en-US" sz="3000" b="1" dirty="0">
                <a:solidFill>
                  <a:srgbClr val="0000FF"/>
                </a:solidFill>
                <a:latin typeface="Times New Roman" panose="02020603050405020304" pitchFamily="18" charset="0"/>
                <a:cs typeface="Times New Roman" panose="02020603050405020304" pitchFamily="18" charset="0"/>
              </a:rPr>
              <a:t> -  Trang 22</a:t>
            </a:r>
          </a:p>
        </p:txBody>
      </p:sp>
      <p:sp>
        <p:nvSpPr>
          <p:cNvPr id="3" name="Rectangle 2"/>
          <p:cNvSpPr/>
          <p:nvPr/>
        </p:nvSpPr>
        <p:spPr>
          <a:xfrm>
            <a:off x="1123775" y="485095"/>
            <a:ext cx="6919456" cy="5143500"/>
          </a:xfrm>
          <a:custGeom>
            <a:avLst/>
            <a:gdLst>
              <a:gd name="connsiteX0" fmla="*/ 0 w 10448694"/>
              <a:gd name="connsiteY0" fmla="*/ 0 h 707886"/>
              <a:gd name="connsiteX1" fmla="*/ 10448694 w 10448694"/>
              <a:gd name="connsiteY1" fmla="*/ 0 h 707886"/>
              <a:gd name="connsiteX2" fmla="*/ 10448694 w 10448694"/>
              <a:gd name="connsiteY2" fmla="*/ 707886 h 707886"/>
              <a:gd name="connsiteX3" fmla="*/ 0 w 10448694"/>
              <a:gd name="connsiteY3" fmla="*/ 707886 h 707886"/>
              <a:gd name="connsiteX4" fmla="*/ 0 w 10448694"/>
              <a:gd name="connsiteY4" fmla="*/ 0 h 707886"/>
              <a:gd name="connsiteX0" fmla="*/ 0 w 10448694"/>
              <a:gd name="connsiteY0" fmla="*/ 436445 h 1144358"/>
              <a:gd name="connsiteX1" fmla="*/ 10448694 w 10448694"/>
              <a:gd name="connsiteY1" fmla="*/ 436445 h 1144358"/>
              <a:gd name="connsiteX2" fmla="*/ 10448694 w 10448694"/>
              <a:gd name="connsiteY2" fmla="*/ 1144331 h 1144358"/>
              <a:gd name="connsiteX3" fmla="*/ 4708259 w 10448694"/>
              <a:gd name="connsiteY3" fmla="*/ 27 h 1144358"/>
              <a:gd name="connsiteX4" fmla="*/ 0 w 10448694"/>
              <a:gd name="connsiteY4" fmla="*/ 1144331 h 1144358"/>
              <a:gd name="connsiteX5" fmla="*/ 0 w 10448694"/>
              <a:gd name="connsiteY5" fmla="*/ 436445 h 1144358"/>
              <a:gd name="connsiteX0" fmla="*/ 0 w 10448694"/>
              <a:gd name="connsiteY0" fmla="*/ 755094 h 1463001"/>
              <a:gd name="connsiteX1" fmla="*/ 10448694 w 10448694"/>
              <a:gd name="connsiteY1" fmla="*/ 755094 h 1463001"/>
              <a:gd name="connsiteX2" fmla="*/ 10448694 w 10448694"/>
              <a:gd name="connsiteY2" fmla="*/ 1462980 h 1463001"/>
              <a:gd name="connsiteX3" fmla="*/ 4666695 w 10448694"/>
              <a:gd name="connsiteY3" fmla="*/ 21 h 1463001"/>
              <a:gd name="connsiteX4" fmla="*/ 0 w 10448694"/>
              <a:gd name="connsiteY4" fmla="*/ 1462980 h 1463001"/>
              <a:gd name="connsiteX5" fmla="*/ 0 w 10448694"/>
              <a:gd name="connsiteY5" fmla="*/ 755094 h 1463001"/>
              <a:gd name="connsiteX0" fmla="*/ 0 w 10448694"/>
              <a:gd name="connsiteY0" fmla="*/ 0 h 707886"/>
              <a:gd name="connsiteX1" fmla="*/ 10448694 w 10448694"/>
              <a:gd name="connsiteY1" fmla="*/ 0 h 707886"/>
              <a:gd name="connsiteX2" fmla="*/ 10448694 w 10448694"/>
              <a:gd name="connsiteY2" fmla="*/ 707886 h 707886"/>
              <a:gd name="connsiteX3" fmla="*/ 4722113 w 10448694"/>
              <a:gd name="connsiteY3" fmla="*/ 671945 h 707886"/>
              <a:gd name="connsiteX4" fmla="*/ 0 w 10448694"/>
              <a:gd name="connsiteY4" fmla="*/ 707886 h 707886"/>
              <a:gd name="connsiteX5" fmla="*/ 0 w 10448694"/>
              <a:gd name="connsiteY5" fmla="*/ 0 h 70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48694" h="707886">
                <a:moveTo>
                  <a:pt x="0" y="0"/>
                </a:moveTo>
                <a:lnTo>
                  <a:pt x="10448694" y="0"/>
                </a:lnTo>
                <a:lnTo>
                  <a:pt x="10448694" y="707886"/>
                </a:lnTo>
                <a:lnTo>
                  <a:pt x="4722113" y="671945"/>
                </a:lnTo>
                <a:lnTo>
                  <a:pt x="0" y="707886"/>
                </a:lnTo>
                <a:lnTo>
                  <a:pt x="0" y="0"/>
                </a:lnTo>
                <a:close/>
              </a:path>
            </a:pathLst>
          </a:custGeom>
          <a:noFill/>
          <a:effectLst>
            <a:outerShdw blurRad="152400" dist="317500" dir="5400000" sx="90000" sy="-19000" rotWithShape="0">
              <a:prstClr val="black">
                <a:alpha val="15000"/>
              </a:prstClr>
            </a:outerShdw>
          </a:effectLst>
          <a:scene3d>
            <a:camera prst="orthographicFront">
              <a:rot lat="0" lon="0" rev="0"/>
            </a:camera>
            <a:lightRig rig="threePt" dir="t"/>
          </a:scene3d>
          <a:sp3d>
            <a:bevelT w="19050"/>
          </a:sp3d>
        </p:spPr>
        <p:txBody>
          <a:bodyPr wrap="none" lIns="68580" tIns="34290" rIns="68580" bIns="34290">
            <a:prstTxWarp prst="textArchUp">
              <a:avLst/>
            </a:prstTxWarp>
            <a:spAutoFit/>
            <a:sp3d/>
          </a:bodyPr>
          <a:lstStyle/>
          <a:p>
            <a:pPr algn="ctr"/>
            <a:r>
              <a:rPr lang="en-US" sz="3000" b="1" dirty="0">
                <a:ln w="19050">
                  <a:solidFill>
                    <a:schemeClr val="tx1"/>
                  </a:solidFill>
                  <a:prstDash val="solid"/>
                </a:ln>
                <a:solidFill>
                  <a:srgbClr val="FF3399"/>
                </a:solidFill>
                <a:effectLst>
                  <a:outerShdw blurRad="63500" dir="2000400" sy="-30000" kx="-800400" algn="bl" rotWithShape="0">
                    <a:srgbClr val="FF3399">
                      <a:alpha val="20000"/>
                    </a:srgbClr>
                  </a:outerShdw>
                </a:effectLst>
                <a:latin typeface="Times New Roman" panose="02020603050405020304" pitchFamily="18" charset="0"/>
                <a:cs typeface="Times New Roman" panose="02020603050405020304" pitchFamily="18" charset="0"/>
              </a:rPr>
              <a:t>CHÀO MỪNG CÁC EM ĐẾN VỚI TIẾT HỌC</a:t>
            </a:r>
          </a:p>
        </p:txBody>
      </p:sp>
      <p:pic>
        <p:nvPicPr>
          <p:cNvPr id="13" name="Picture 12"/>
          <p:cNvPicPr>
            <a:picLocks noChangeAspect="1"/>
          </p:cNvPicPr>
          <p:nvPr/>
        </p:nvPicPr>
        <p:blipFill>
          <a:blip r:embed="rId4"/>
          <a:stretch>
            <a:fillRect/>
          </a:stretch>
        </p:blipFill>
        <p:spPr>
          <a:xfrm>
            <a:off x="3619815" y="875692"/>
            <a:ext cx="1618628" cy="1133954"/>
          </a:xfrm>
          <a:prstGeom prst="rect">
            <a:avLst/>
          </a:prstGeom>
        </p:spPr>
      </p:pic>
      <p:pic>
        <p:nvPicPr>
          <p:cNvPr id="5" name="Picture 4"/>
          <p:cNvPicPr>
            <a:picLocks noChangeAspect="1"/>
          </p:cNvPicPr>
          <p:nvPr/>
        </p:nvPicPr>
        <p:blipFill>
          <a:blip r:embed="rId5"/>
          <a:stretch>
            <a:fillRect/>
          </a:stretch>
        </p:blipFill>
        <p:spPr>
          <a:xfrm>
            <a:off x="1425558" y="3740726"/>
            <a:ext cx="6858595" cy="1402773"/>
          </a:xfrm>
          <a:prstGeom prst="rect">
            <a:avLst/>
          </a:prstGeom>
        </p:spPr>
      </p:pic>
      <p:sp>
        <p:nvSpPr>
          <p:cNvPr id="6" name="Rectangle 5"/>
          <p:cNvSpPr/>
          <p:nvPr/>
        </p:nvSpPr>
        <p:spPr>
          <a:xfrm>
            <a:off x="2268065" y="2965465"/>
            <a:ext cx="4532331" cy="777136"/>
          </a:xfrm>
          <a:prstGeom prst="rect">
            <a:avLst/>
          </a:prstGeom>
          <a:noFill/>
        </p:spPr>
        <p:txBody>
          <a:bodyPr wrap="none" lIns="68580" tIns="34290" rIns="68580" bIns="34290">
            <a:spAutoFit/>
          </a:bodyPr>
          <a:lstStyle/>
          <a:p>
            <a:pPr algn="ctr"/>
            <a:r>
              <a:rPr lang="en-US" sz="4600" b="1" dirty="0">
                <a:ln w="12700">
                  <a:solidFill>
                    <a:srgbClr val="FFFF00"/>
                  </a:solidFill>
                  <a:prstDash val="solid"/>
                </a:ln>
                <a:solidFill>
                  <a:srgbClr val="FF0000"/>
                </a:solidFill>
                <a:effectLst>
                  <a:outerShdw dist="38100" dir="2640000" algn="bl" rotWithShape="0">
                    <a:schemeClr val="accent1"/>
                  </a:outerShdw>
                </a:effectLst>
                <a:latin typeface="Arial" panose="020B0604020202020204" pitchFamily="34" charset="0"/>
                <a:cs typeface="Arial" panose="020B0604020202020204" pitchFamily="34" charset="0"/>
              </a:rPr>
              <a:t>DẤU HAI CHẤM</a:t>
            </a:r>
          </a:p>
        </p:txBody>
      </p:sp>
    </p:spTree>
    <p:extLst>
      <p:ext uri="{BB962C8B-B14F-4D97-AF65-F5344CB8AC3E}">
        <p14:creationId xmlns:p14="http://schemas.microsoft.com/office/powerpoint/2010/main" val="3070692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3"/>
          <p:cNvSpPr txBox="1">
            <a:spLocks noChangeArrowheads="1"/>
          </p:cNvSpPr>
          <p:nvPr/>
        </p:nvSpPr>
        <p:spPr bwMode="auto">
          <a:xfrm>
            <a:off x="1116279" y="611340"/>
            <a:ext cx="7635832" cy="2063770"/>
          </a:xfrm>
          <a:prstGeom prst="rect">
            <a:avLst/>
          </a:prstGeom>
          <a:noFill/>
          <a:ln w="9525">
            <a:noFill/>
            <a:miter lim="800000"/>
            <a:headEnd/>
            <a:tailEnd/>
          </a:ln>
        </p:spPr>
        <p:txBody>
          <a:bodyPr wrap="square" lIns="68580" tIns="34290" rIns="68580" bIns="34290">
            <a:spAutoFit/>
          </a:bodyPr>
          <a:lstStyle/>
          <a:p>
            <a:pPr algn="just">
              <a:lnSpc>
                <a:spcPct val="150000"/>
              </a:lnSpc>
              <a:defRPr/>
            </a:pPr>
            <a:r>
              <a:rPr lang="en-US" sz="3000" b="1" dirty="0">
                <a:latin typeface="Times New Roman" panose="02020603050405020304" pitchFamily="18" charset="0"/>
                <a:cs typeface="Times New Roman" panose="02020603050405020304" pitchFamily="18" charset="0"/>
              </a:rPr>
              <a:t>b) </a:t>
            </a:r>
            <a:r>
              <a:rPr lang="en-US" sz="3000" b="1" dirty="0" err="1">
                <a:latin typeface="Times New Roman" panose="02020603050405020304" pitchFamily="18" charset="0"/>
                <a:cs typeface="Times New Roman" panose="02020603050405020304" pitchFamily="18" charset="0"/>
              </a:rPr>
              <a:t>Tôi</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xoè</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cả</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hai</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càng</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ra</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bảo</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Nhà</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Trò</a:t>
            </a:r>
            <a:r>
              <a:rPr lang="en-US" sz="3000" b="1" dirty="0">
                <a:latin typeface="Times New Roman" panose="02020603050405020304" pitchFamily="18" charset="0"/>
                <a:cs typeface="Times New Roman" panose="02020603050405020304" pitchFamily="18" charset="0"/>
              </a:rPr>
              <a:t>  : </a:t>
            </a:r>
          </a:p>
          <a:p>
            <a:pPr algn="just">
              <a:lnSpc>
                <a:spcPct val="150000"/>
              </a:lnSpc>
              <a:defRPr/>
            </a:pPr>
            <a:r>
              <a:rPr lang="vi-VN" sz="3000" b="1" dirty="0">
                <a:latin typeface="Times New Roman" panose="02020603050405020304" pitchFamily="18" charset="0"/>
                <a:cs typeface="Times New Roman" panose="02020603050405020304" pitchFamily="18" charset="0"/>
              </a:rPr>
              <a:t>- Em đừng sợ. Hãy trở về cùng với tôi đây. </a:t>
            </a:r>
          </a:p>
          <a:p>
            <a:pPr>
              <a:lnSpc>
                <a:spcPct val="150000"/>
              </a:lnSpc>
              <a:defRPr/>
            </a:pPr>
            <a:r>
              <a:rPr lang="en-US" sz="3000" dirty="0">
                <a:latin typeface="Times New Roman" panose="02020603050405020304" pitchFamily="18" charset="0"/>
                <a:cs typeface="Times New Roman" panose="02020603050405020304" pitchFamily="18" charset="0"/>
              </a:rPr>
              <a:t>                                                            </a:t>
            </a:r>
            <a:r>
              <a:rPr lang="en-US" sz="3000" i="1" dirty="0" err="1">
                <a:solidFill>
                  <a:srgbClr val="C00000"/>
                </a:solidFill>
                <a:latin typeface="Times New Roman" panose="02020603050405020304" pitchFamily="18" charset="0"/>
                <a:cs typeface="Times New Roman" panose="02020603050405020304" pitchFamily="18" charset="0"/>
              </a:rPr>
              <a:t>Tô</a:t>
            </a:r>
            <a:r>
              <a:rPr lang="en-US" sz="3000" i="1" dirty="0">
                <a:solidFill>
                  <a:srgbClr val="C00000"/>
                </a:solidFill>
                <a:latin typeface="Times New Roman" panose="02020603050405020304" pitchFamily="18" charset="0"/>
                <a:cs typeface="Times New Roman" panose="02020603050405020304" pitchFamily="18" charset="0"/>
              </a:rPr>
              <a:t> </a:t>
            </a:r>
            <a:r>
              <a:rPr lang="en-US" sz="3000" i="1" dirty="0" err="1">
                <a:solidFill>
                  <a:srgbClr val="C00000"/>
                </a:solidFill>
                <a:latin typeface="Times New Roman" panose="02020603050405020304" pitchFamily="18" charset="0"/>
                <a:cs typeface="Times New Roman" panose="02020603050405020304" pitchFamily="18" charset="0"/>
              </a:rPr>
              <a:t>Hoài</a:t>
            </a:r>
            <a:r>
              <a:rPr lang="en-US" sz="3000" i="1" dirty="0">
                <a:solidFill>
                  <a:srgbClr val="C00000"/>
                </a:solidFill>
                <a:latin typeface="Times New Roman" panose="02020603050405020304" pitchFamily="18" charset="0"/>
                <a:cs typeface="Times New Roman" panose="02020603050405020304" pitchFamily="18" charset="0"/>
              </a:rPr>
              <a:t> </a:t>
            </a:r>
          </a:p>
        </p:txBody>
      </p:sp>
      <p:sp>
        <p:nvSpPr>
          <p:cNvPr id="6" name="Oval 5"/>
          <p:cNvSpPr/>
          <p:nvPr/>
        </p:nvSpPr>
        <p:spPr>
          <a:xfrm>
            <a:off x="7490422" y="718568"/>
            <a:ext cx="296883" cy="6945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ectangle 6"/>
          <p:cNvSpPr/>
          <p:nvPr/>
        </p:nvSpPr>
        <p:spPr>
          <a:xfrm>
            <a:off x="798692" y="3060891"/>
            <a:ext cx="4135503" cy="1131848"/>
          </a:xfrm>
          <a:prstGeom prst="rect">
            <a:avLst/>
          </a:prstGeom>
          <a:ln>
            <a:solidFill>
              <a:schemeClr val="tx1"/>
            </a:solidFill>
          </a:ln>
        </p:spPr>
        <p:txBody>
          <a:bodyPr wrap="square">
            <a:spAutoFit/>
          </a:bodyPr>
          <a:lstStyle/>
          <a:p>
            <a:pPr algn="ctr">
              <a:lnSpc>
                <a:spcPct val="150000"/>
              </a:lnSpc>
            </a:pPr>
            <a:r>
              <a:rPr lang="vi-VN" sz="2400" dirty="0">
                <a:latin typeface="+mj-lt"/>
              </a:rPr>
              <a:t>Câu được trích phía sau dấu hai chấm mang ý nghĩa gì?</a:t>
            </a:r>
            <a:r>
              <a:rPr lang="vi-VN" sz="2400" dirty="0">
                <a:solidFill>
                  <a:srgbClr val="7030A0"/>
                </a:solidFill>
                <a:latin typeface="+mj-lt"/>
                <a:cs typeface="Arial" panose="020B0604020202020204" pitchFamily="34" charset="0"/>
              </a:rPr>
              <a:t> </a:t>
            </a:r>
          </a:p>
        </p:txBody>
      </p:sp>
      <p:sp>
        <p:nvSpPr>
          <p:cNvPr id="8" name="Rounded Rectangle 31">
            <a:extLst>
              <a:ext uri="{FF2B5EF4-FFF2-40B4-BE49-F238E27FC236}">
                <a16:creationId xmlns:a16="http://schemas.microsoft.com/office/drawing/2014/main" id="{E56232A7-4CFC-424D-9066-2B5CA8E5CFA8}"/>
              </a:ext>
            </a:extLst>
          </p:cNvPr>
          <p:cNvSpPr/>
          <p:nvPr/>
        </p:nvSpPr>
        <p:spPr>
          <a:xfrm>
            <a:off x="42853" y="3072766"/>
            <a:ext cx="717176" cy="1131848"/>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latin typeface="Arial" panose="020B0604020202020204" pitchFamily="34" charset="0"/>
                <a:cs typeface="Arial" panose="020B0604020202020204" pitchFamily="34" charset="0"/>
              </a:rPr>
              <a:t>?</a:t>
            </a:r>
          </a:p>
        </p:txBody>
      </p:sp>
      <p:sp>
        <p:nvSpPr>
          <p:cNvPr id="9" name="Rectangle 8"/>
          <p:cNvSpPr/>
          <p:nvPr/>
        </p:nvSpPr>
        <p:spPr>
          <a:xfrm>
            <a:off x="5876302" y="2754242"/>
            <a:ext cx="3053934" cy="579967"/>
          </a:xfrm>
          <a:prstGeom prst="rect">
            <a:avLst/>
          </a:prstGeom>
          <a:ln>
            <a:solidFill>
              <a:schemeClr val="tx1"/>
            </a:solidFill>
          </a:ln>
        </p:spPr>
        <p:txBody>
          <a:bodyPr wrap="square">
            <a:spAutoFit/>
          </a:bodyPr>
          <a:lstStyle/>
          <a:p>
            <a:pPr algn="ctr">
              <a:lnSpc>
                <a:spcPct val="150000"/>
              </a:lnSpc>
            </a:pPr>
            <a:r>
              <a:rPr lang="vi-VN" sz="2400" dirty="0">
                <a:latin typeface="+mj-lt"/>
              </a:rPr>
              <a:t>Lời nói của Nhà Trò</a:t>
            </a:r>
            <a:endParaRPr lang="vi-VN" sz="2400" dirty="0">
              <a:solidFill>
                <a:srgbClr val="7030A0"/>
              </a:solidFill>
              <a:latin typeface="+mj-lt"/>
              <a:cs typeface="Arial" panose="020B0604020202020204" pitchFamily="34" charset="0"/>
            </a:endParaRPr>
          </a:p>
        </p:txBody>
      </p:sp>
      <p:sp>
        <p:nvSpPr>
          <p:cNvPr id="10" name="Rectangle 9"/>
          <p:cNvSpPr/>
          <p:nvPr/>
        </p:nvSpPr>
        <p:spPr>
          <a:xfrm>
            <a:off x="5876301" y="3832918"/>
            <a:ext cx="3053934" cy="579967"/>
          </a:xfrm>
          <a:prstGeom prst="rect">
            <a:avLst/>
          </a:prstGeom>
          <a:ln>
            <a:solidFill>
              <a:schemeClr val="tx1"/>
            </a:solidFill>
          </a:ln>
        </p:spPr>
        <p:txBody>
          <a:bodyPr wrap="square">
            <a:spAutoFit/>
          </a:bodyPr>
          <a:lstStyle/>
          <a:p>
            <a:pPr algn="ctr">
              <a:lnSpc>
                <a:spcPct val="150000"/>
              </a:lnSpc>
            </a:pPr>
            <a:r>
              <a:rPr lang="vi-VN" sz="2400" dirty="0">
                <a:latin typeface="+mj-lt"/>
              </a:rPr>
              <a:t>Lời nói của Dế Mèn</a:t>
            </a:r>
            <a:endParaRPr lang="vi-VN" sz="2400" dirty="0">
              <a:solidFill>
                <a:srgbClr val="7030A0"/>
              </a:solidFill>
              <a:latin typeface="+mj-lt"/>
              <a:cs typeface="Arial" panose="020B0604020202020204" pitchFamily="34" charset="0"/>
            </a:endParaRPr>
          </a:p>
        </p:txBody>
      </p:sp>
      <p:cxnSp>
        <p:nvCxnSpPr>
          <p:cNvPr id="4" name="Straight Arrow Connector 3"/>
          <p:cNvCxnSpPr>
            <a:stCxn id="7" idx="3"/>
          </p:cNvCxnSpPr>
          <p:nvPr/>
        </p:nvCxnSpPr>
        <p:spPr>
          <a:xfrm>
            <a:off x="4934195" y="3626815"/>
            <a:ext cx="942107"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48455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 calcmode="lin" valueType="num">
                                      <p:cBhvr>
                                        <p:cTn id="17" dur="1000" fill="hold"/>
                                        <p:tgtEl>
                                          <p:spTgt spid="9"/>
                                        </p:tgtEl>
                                        <p:attrNameLst>
                                          <p:attrName>style.rotation</p:attrName>
                                        </p:attrNameLst>
                                      </p:cBhvr>
                                      <p:tavLst>
                                        <p:tav tm="0">
                                          <p:val>
                                            <p:fltVal val="90"/>
                                          </p:val>
                                        </p:tav>
                                        <p:tav tm="100000">
                                          <p:val>
                                            <p:fltVal val="0"/>
                                          </p:val>
                                        </p:tav>
                                      </p:tavLst>
                                    </p:anim>
                                    <p:animEffect transition="in" filter="fade">
                                      <p:cBhvr>
                                        <p:cTn id="18" dur="1000"/>
                                        <p:tgtEl>
                                          <p:spTgt spid="9"/>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ppt_w</p:attrName>
                                        </p:attrNameLst>
                                      </p:cBhvr>
                                      <p:tavLst>
                                        <p:tav tm="0">
                                          <p:val>
                                            <p:fltVal val="0"/>
                                          </p:val>
                                        </p:tav>
                                        <p:tav tm="100000">
                                          <p:val>
                                            <p:strVal val="#ppt_w"/>
                                          </p:val>
                                        </p:tav>
                                      </p:tavLst>
                                    </p:anim>
                                    <p:anim calcmode="lin" valueType="num">
                                      <p:cBhvr>
                                        <p:cTn id="22" dur="1000" fill="hold"/>
                                        <p:tgtEl>
                                          <p:spTgt spid="10"/>
                                        </p:tgtEl>
                                        <p:attrNameLst>
                                          <p:attrName>ppt_h</p:attrName>
                                        </p:attrNameLst>
                                      </p:cBhvr>
                                      <p:tavLst>
                                        <p:tav tm="0">
                                          <p:val>
                                            <p:fltVal val="0"/>
                                          </p:val>
                                        </p:tav>
                                        <p:tav tm="100000">
                                          <p:val>
                                            <p:strVal val="#ppt_h"/>
                                          </p:val>
                                        </p:tav>
                                      </p:tavLst>
                                    </p:anim>
                                    <p:anim calcmode="lin" valueType="num">
                                      <p:cBhvr>
                                        <p:cTn id="23" dur="1000" fill="hold"/>
                                        <p:tgtEl>
                                          <p:spTgt spid="10"/>
                                        </p:tgtEl>
                                        <p:attrNameLst>
                                          <p:attrName>style.rotation</p:attrName>
                                        </p:attrNameLst>
                                      </p:cBhvr>
                                      <p:tavLst>
                                        <p:tav tm="0">
                                          <p:val>
                                            <p:fltVal val="90"/>
                                          </p:val>
                                        </p:tav>
                                        <p:tav tm="100000">
                                          <p:val>
                                            <p:fltVal val="0"/>
                                          </p:val>
                                        </p:tav>
                                      </p:tavLst>
                                    </p:anim>
                                    <p:animEffect transition="in" filter="fade">
                                      <p:cBhvr>
                                        <p:cTn id="24" dur="10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9"/>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999"/>
                                          </p:stCondLst>
                                        </p:cTn>
                                        <p:tgtEl>
                                          <p:spTgt spid="4"/>
                                        </p:tgtEl>
                                        <p:attrNameLst>
                                          <p:attrName>style.visibility</p:attrName>
                                        </p:attrNameLst>
                                      </p:cBhvr>
                                      <p:to>
                                        <p:strVal val="visible"/>
                                      </p:to>
                                    </p:set>
                                  </p:childTnLst>
                                </p:cTn>
                              </p:par>
                              <p:par>
                                <p:cTn id="33" presetID="64" presetClass="path" presetSubtype="0" accel="50000" decel="50000" fill="hold" grpId="1" nodeType="withEffect">
                                  <p:stCondLst>
                                    <p:cond delay="0"/>
                                  </p:stCondLst>
                                  <p:childTnLst>
                                    <p:animMotion origin="layout" path="M 1.38889E-6 0.00433 L 0.00017 -0.1096 " pathEditMode="relative" rAng="0" ptsTypes="AA">
                                      <p:cBhvr>
                                        <p:cTn id="34" dur="2000" fill="hold"/>
                                        <p:tgtEl>
                                          <p:spTgt spid="10"/>
                                        </p:tgtEl>
                                        <p:attrNameLst>
                                          <p:attrName>ppt_x</p:attrName>
                                          <p:attrName>ppt_y</p:attrName>
                                        </p:attrNameLst>
                                      </p:cBhvr>
                                      <p:rCtr x="0" y="-571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9" grpId="1" animBg="1"/>
      <p:bldP spid="10" grpId="0" animBg="1"/>
      <p:bldP spid="10"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3"/>
          <p:cNvSpPr txBox="1">
            <a:spLocks noChangeArrowheads="1"/>
          </p:cNvSpPr>
          <p:nvPr/>
        </p:nvSpPr>
        <p:spPr bwMode="auto">
          <a:xfrm>
            <a:off x="1116279" y="611340"/>
            <a:ext cx="7635832" cy="2146742"/>
          </a:xfrm>
          <a:prstGeom prst="rect">
            <a:avLst/>
          </a:prstGeom>
          <a:noFill/>
          <a:ln w="9525">
            <a:noFill/>
            <a:miter lim="800000"/>
            <a:headEnd/>
            <a:tailEnd/>
          </a:ln>
        </p:spPr>
        <p:txBody>
          <a:bodyPr wrap="square" lIns="68580" tIns="34290" rIns="68580" bIns="34290">
            <a:spAutoFit/>
          </a:bodyPr>
          <a:lstStyle/>
          <a:p>
            <a:pPr algn="just">
              <a:lnSpc>
                <a:spcPct val="150000"/>
              </a:lnSpc>
              <a:defRPr/>
            </a:pPr>
            <a:r>
              <a:rPr lang="en-US" sz="3000" b="1" dirty="0">
                <a:latin typeface="Times New Roman" pitchFamily="18" charset="0"/>
                <a:cs typeface="Times New Roman" pitchFamily="18" charset="0"/>
              </a:rPr>
              <a:t>b) </a:t>
            </a:r>
            <a:r>
              <a:rPr lang="en-US" sz="3000" b="1" dirty="0" err="1">
                <a:latin typeface="Times New Roman" pitchFamily="18" charset="0"/>
                <a:cs typeface="Times New Roman" pitchFamily="18" charset="0"/>
              </a:rPr>
              <a:t>Tôi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xoè</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cả</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hai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càng</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ra</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bảo</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Nhà</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Trò</a:t>
            </a:r>
            <a:r>
              <a:rPr lang="en-US" sz="3000" b="1" dirty="0">
                <a:latin typeface="Times New Roman" pitchFamily="18" charset="0"/>
                <a:cs typeface="Times New Roman" pitchFamily="18" charset="0"/>
              </a:rPr>
              <a:t>  : </a:t>
            </a:r>
          </a:p>
          <a:p>
            <a:pPr algn="just">
              <a:lnSpc>
                <a:spcPct val="150000"/>
              </a:lnSpc>
              <a:defRPr/>
            </a:pPr>
            <a:r>
              <a:rPr lang="vi-VN" sz="3000" b="1" dirty="0">
                <a:latin typeface="Times New Roman" pitchFamily="18" charset="0"/>
                <a:cs typeface="Times New Roman" pitchFamily="18" charset="0"/>
              </a:rPr>
              <a:t>- Em đừng sợ. Hãy trở về cùng với tôi đây. </a:t>
            </a:r>
          </a:p>
          <a:p>
            <a:pPr>
              <a:lnSpc>
                <a:spcPct val="150000"/>
              </a:lnSpc>
              <a:defRPr/>
            </a:pPr>
            <a:r>
              <a:rPr lang="en-US" sz="3000" dirty="0">
                <a:latin typeface="Times New Roman" pitchFamily="18" charset="0"/>
                <a:cs typeface="Times New Roman" pitchFamily="18" charset="0"/>
              </a:rPr>
              <a:t>                                                            </a:t>
            </a:r>
            <a:r>
              <a:rPr lang="en-US" sz="3000" i="1" dirty="0" err="1">
                <a:solidFill>
                  <a:srgbClr val="C00000"/>
                </a:solidFill>
                <a:latin typeface="Times New Roman" pitchFamily="18" charset="0"/>
                <a:cs typeface="Times New Roman" pitchFamily="18" charset="0"/>
              </a:rPr>
              <a:t>Tô</a:t>
            </a:r>
            <a:r>
              <a:rPr lang="en-US" sz="3000" i="1" dirty="0">
                <a:solidFill>
                  <a:srgbClr val="C00000"/>
                </a:solidFill>
                <a:latin typeface="Times New Roman" pitchFamily="18" charset="0"/>
                <a:cs typeface="Times New Roman" pitchFamily="18" charset="0"/>
              </a:rPr>
              <a:t> </a:t>
            </a:r>
            <a:r>
              <a:rPr lang="en-US" sz="3000" i="1" dirty="0" err="1">
                <a:solidFill>
                  <a:srgbClr val="C00000"/>
                </a:solidFill>
                <a:latin typeface="Times New Roman" pitchFamily="18" charset="0"/>
                <a:cs typeface="Times New Roman" pitchFamily="18" charset="0"/>
              </a:rPr>
              <a:t>Hoài</a:t>
            </a:r>
            <a:r>
              <a:rPr lang="en-US" sz="3000" i="1" dirty="0">
                <a:solidFill>
                  <a:srgbClr val="C00000"/>
                </a:solidFill>
                <a:latin typeface="Times New Roman" pitchFamily="18" charset="0"/>
                <a:cs typeface="Times New Roman" pitchFamily="18" charset="0"/>
              </a:rPr>
              <a:t> </a:t>
            </a:r>
          </a:p>
        </p:txBody>
      </p:sp>
      <p:sp>
        <p:nvSpPr>
          <p:cNvPr id="6" name="Oval 5"/>
          <p:cNvSpPr/>
          <p:nvPr/>
        </p:nvSpPr>
        <p:spPr>
          <a:xfrm>
            <a:off x="7490422" y="718568"/>
            <a:ext cx="296883" cy="6945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Rectangle 10"/>
          <p:cNvSpPr/>
          <p:nvPr/>
        </p:nvSpPr>
        <p:spPr>
          <a:xfrm>
            <a:off x="285009" y="2919507"/>
            <a:ext cx="8597734" cy="1133965"/>
          </a:xfrm>
          <a:prstGeom prst="rect">
            <a:avLst/>
          </a:prstGeom>
        </p:spPr>
        <p:txBody>
          <a:bodyPr wrap="square">
            <a:spAutoFit/>
          </a:bodyPr>
          <a:lstStyle/>
          <a:p>
            <a:pPr algn="just">
              <a:lnSpc>
                <a:spcPct val="150000"/>
              </a:lnSpc>
            </a:pPr>
            <a:r>
              <a:rPr lang="vi-VN" sz="2400" b="1" dirty="0">
                <a:solidFill>
                  <a:srgbClr val="7030A0"/>
                </a:solidFill>
                <a:latin typeface="+mj-lt"/>
                <a:cs typeface="Arial" panose="020B0604020202020204" pitchFamily="34" charset="0"/>
              </a:rPr>
              <a:t>           Dấu hai chấm: báo hiệu bộ phận đứng sau là lời nói của nhân vật, dùng phối hợp với dấu gạch đầu dòng.</a:t>
            </a:r>
          </a:p>
        </p:txBody>
      </p:sp>
      <p:sp>
        <p:nvSpPr>
          <p:cNvPr id="12" name="Right Arrow 11"/>
          <p:cNvSpPr/>
          <p:nvPr/>
        </p:nvSpPr>
        <p:spPr>
          <a:xfrm>
            <a:off x="392894" y="3040089"/>
            <a:ext cx="807522" cy="4795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solidFill>
                <a:srgbClr val="FF0000"/>
              </a:solidFill>
            </a:endParaRPr>
          </a:p>
        </p:txBody>
      </p:sp>
      <p:sp>
        <p:nvSpPr>
          <p:cNvPr id="13" name="Oval 12"/>
          <p:cNvSpPr/>
          <p:nvPr/>
        </p:nvSpPr>
        <p:spPr>
          <a:xfrm>
            <a:off x="1110342" y="1337413"/>
            <a:ext cx="296883" cy="6945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275973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anim calcmode="lin" valueType="num">
                                      <p:cBhvr>
                                        <p:cTn id="13" dur="500" fill="hold"/>
                                        <p:tgtEl>
                                          <p:spTgt spid="12"/>
                                        </p:tgtEl>
                                        <p:attrNameLst>
                                          <p:attrName>ppt_x</p:attrName>
                                        </p:attrNameLst>
                                      </p:cBhvr>
                                      <p:tavLst>
                                        <p:tav tm="0">
                                          <p:val>
                                            <p:strVal val="#ppt_x"/>
                                          </p:val>
                                        </p:tav>
                                        <p:tav tm="100000">
                                          <p:val>
                                            <p:strVal val="#ppt_x"/>
                                          </p:val>
                                        </p:tav>
                                      </p:tavLst>
                                    </p:anim>
                                    <p:anim calcmode="lin" valueType="num">
                                      <p:cBhvr>
                                        <p:cTn id="14" dur="500" fill="hold"/>
                                        <p:tgtEl>
                                          <p:spTgt spid="12"/>
                                        </p:tgtEl>
                                        <p:attrNameLst>
                                          <p:attrName>ppt_y</p:attrName>
                                        </p:attrNameLst>
                                      </p:cBhvr>
                                      <p:tavLst>
                                        <p:tav tm="0">
                                          <p:val>
                                            <p:strVal val="#ppt_y+.1"/>
                                          </p:val>
                                        </p:tav>
                                        <p:tav tm="100000">
                                          <p:val>
                                            <p:strVal val="#ppt_y"/>
                                          </p:val>
                                        </p:tav>
                                      </p:tavLst>
                                    </p:anim>
                                  </p:childTnLst>
                                </p:cTn>
                              </p:par>
                              <p:par>
                                <p:cTn id="15" presetID="16" presetClass="entr" presetSubtype="21"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descr="_0001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4492" y="1223068"/>
            <a:ext cx="2511380" cy="3322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2"/>
          <p:cNvSpPr txBox="1">
            <a:spLocks noChangeArrowheads="1"/>
          </p:cNvSpPr>
          <p:nvPr/>
        </p:nvSpPr>
        <p:spPr bwMode="auto">
          <a:xfrm>
            <a:off x="506707" y="866246"/>
            <a:ext cx="5003442" cy="3762568"/>
          </a:xfrm>
          <a:prstGeom prst="rect">
            <a:avLst/>
          </a:prstGeom>
          <a:noFill/>
          <a:ln w="9525">
            <a:noFill/>
            <a:miter lim="800000"/>
            <a:headEnd/>
            <a:tailEnd/>
          </a:ln>
        </p:spPr>
        <p:txBody>
          <a:bodyPr wrap="square" lIns="68580" tIns="34290" rIns="68580" bIns="34290">
            <a:spAutoFit/>
          </a:bodyPr>
          <a:lstStyle/>
          <a:p>
            <a:pPr>
              <a:defRPr/>
            </a:pPr>
            <a:r>
              <a:rPr lang="en-US" altLang="en-US" sz="2400" b="1" dirty="0"/>
              <a:t> </a:t>
            </a:r>
            <a:r>
              <a:rPr lang="vi-VN" sz="2400" b="1" dirty="0">
                <a:latin typeface="+mj-lt"/>
              </a:rPr>
              <a:t>c)  Bà thương không muốn bán </a:t>
            </a:r>
          </a:p>
          <a:p>
            <a:pPr>
              <a:defRPr/>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Bèn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thả</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trong</a:t>
            </a:r>
            <a:r>
              <a:rPr lang="en-US" sz="2400" b="1" dirty="0">
                <a:latin typeface="Times New Roman" pitchFamily="18" charset="0"/>
                <a:cs typeface="Times New Roman" pitchFamily="18" charset="0"/>
              </a:rPr>
              <a:t> chum.</a:t>
            </a:r>
          </a:p>
          <a:p>
            <a:pPr>
              <a:defRPr/>
            </a:pPr>
            <a:endParaRPr lang="en-US" sz="2400" b="1" dirty="0">
              <a:latin typeface="+mj-lt"/>
            </a:endParaRPr>
          </a:p>
          <a:p>
            <a:pPr>
              <a:defRPr/>
            </a:pPr>
            <a:r>
              <a:rPr lang="vi-VN" sz="2400" b="1" dirty="0">
                <a:latin typeface="Times New Roman" pitchFamily="18" charset="0"/>
                <a:cs typeface="Times New Roman" pitchFamily="18" charset="0"/>
              </a:rPr>
              <a:t>     </a:t>
            </a: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Rồi bà lại đi làm </a:t>
            </a:r>
          </a:p>
          <a:p>
            <a:pPr>
              <a:defRPr/>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Đến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về</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thấy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lạ</a:t>
            </a:r>
            <a:r>
              <a:rPr lang="en-US" sz="2400" b="1" dirty="0">
                <a:latin typeface="Times New Roman" pitchFamily="18" charset="0"/>
                <a:cs typeface="Times New Roman" pitchFamily="18" charset="0"/>
              </a:rPr>
              <a:t>  :</a:t>
            </a:r>
          </a:p>
          <a:p>
            <a:pPr>
              <a:defRPr/>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sao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sạch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quá</a:t>
            </a:r>
            <a:r>
              <a:rPr lang="en-US" sz="2400" b="1" dirty="0">
                <a:latin typeface="Times New Roman" pitchFamily="18" charset="0"/>
                <a:cs typeface="Times New Roman" pitchFamily="18" charset="0"/>
              </a:rPr>
              <a:t> </a:t>
            </a:r>
          </a:p>
          <a:p>
            <a:pPr>
              <a:defRPr/>
            </a:pPr>
            <a:r>
              <a:rPr lang="vi-VN" sz="2400" b="1" dirty="0">
                <a:latin typeface="Times New Roman" pitchFamily="18" charset="0"/>
                <a:cs typeface="Times New Roman" pitchFamily="18" charset="0"/>
              </a:rPr>
              <a:t>     </a:t>
            </a: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Đàn lợn đã được ăn </a:t>
            </a:r>
          </a:p>
          <a:p>
            <a:pPr>
              <a:defRPr/>
            </a:pPr>
            <a:r>
              <a:rPr lang="vi-VN" sz="2400" b="1" dirty="0">
                <a:latin typeface="Times New Roman" pitchFamily="18" charset="0"/>
                <a:cs typeface="Times New Roman" pitchFamily="18" charset="0"/>
              </a:rPr>
              <a:t>     </a:t>
            </a: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Cơm nước nấu tinh tươm</a:t>
            </a:r>
          </a:p>
          <a:p>
            <a:pPr>
              <a:defRPr/>
            </a:pPr>
            <a:r>
              <a:rPr lang="vi-VN" sz="2400" b="1" dirty="0">
                <a:latin typeface="Times New Roman" pitchFamily="18" charset="0"/>
                <a:cs typeface="Times New Roman" pitchFamily="18" charset="0"/>
              </a:rPr>
              <a:t>    </a:t>
            </a: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 Vườn rau tươi sạch cỏ</a:t>
            </a:r>
            <a:r>
              <a:rPr lang="en-US" sz="2400" b="1" dirty="0">
                <a:latin typeface="Times New Roman" pitchFamily="18" charset="0"/>
                <a:cs typeface="Times New Roman" pitchFamily="18" charset="0"/>
              </a:rPr>
              <a:t>.</a:t>
            </a:r>
            <a:endParaRPr lang="vi-VN" sz="2400" b="1" dirty="0">
              <a:solidFill>
                <a:schemeClr val="accent6"/>
              </a:solidFill>
              <a:latin typeface="Times New Roman" pitchFamily="18" charset="0"/>
              <a:cs typeface="Times New Roman" pitchFamily="18" charset="0"/>
            </a:endParaRPr>
          </a:p>
          <a:p>
            <a:pPr>
              <a:defRPr/>
            </a:pPr>
            <a:r>
              <a:rPr lang="en-US" sz="2400" i="1" dirty="0">
                <a:solidFill>
                  <a:srgbClr val="0070C0"/>
                </a:solidFill>
                <a:latin typeface="Times New Roman" pitchFamily="18" charset="0"/>
                <a:cs typeface="Times New Roman" pitchFamily="18" charset="0"/>
              </a:rPr>
              <a:t>                        </a:t>
            </a:r>
            <a:r>
              <a:rPr lang="en-US" sz="2400" i="1" dirty="0" err="1">
                <a:solidFill>
                  <a:srgbClr val="0070C0"/>
                </a:solidFill>
                <a:latin typeface="Times New Roman" pitchFamily="18" charset="0"/>
                <a:cs typeface="Times New Roman" pitchFamily="18" charset="0"/>
              </a:rPr>
              <a:t>Phan</a:t>
            </a:r>
            <a:r>
              <a:rPr lang="en-US" sz="2400" i="1" dirty="0">
                <a:solidFill>
                  <a:srgbClr val="0070C0"/>
                </a:solidFill>
                <a:latin typeface="Times New Roman" pitchFamily="18" charset="0"/>
                <a:cs typeface="Times New Roman" pitchFamily="18" charset="0"/>
              </a:rPr>
              <a:t> </a:t>
            </a:r>
            <a:r>
              <a:rPr lang="en-US" sz="2400" i="1" dirty="0" err="1">
                <a:solidFill>
                  <a:srgbClr val="0070C0"/>
                </a:solidFill>
                <a:latin typeface="Times New Roman" pitchFamily="18" charset="0"/>
                <a:cs typeface="Times New Roman" pitchFamily="18" charset="0"/>
              </a:rPr>
              <a:t>Thị</a:t>
            </a:r>
            <a:r>
              <a:rPr lang="en-US" sz="2400" i="1" dirty="0">
                <a:solidFill>
                  <a:srgbClr val="0070C0"/>
                </a:solidFill>
                <a:latin typeface="Times New Roman" pitchFamily="18" charset="0"/>
                <a:cs typeface="Times New Roman" pitchFamily="18" charset="0"/>
              </a:rPr>
              <a:t> </a:t>
            </a:r>
            <a:r>
              <a:rPr lang="en-US" sz="2400" i="1" dirty="0" err="1">
                <a:solidFill>
                  <a:srgbClr val="0070C0"/>
                </a:solidFill>
                <a:latin typeface="Times New Roman" pitchFamily="18" charset="0"/>
                <a:cs typeface="Times New Roman" pitchFamily="18" charset="0"/>
              </a:rPr>
              <a:t>Thanh</a:t>
            </a:r>
            <a:r>
              <a:rPr lang="en-US" sz="2400" i="1" dirty="0">
                <a:solidFill>
                  <a:srgbClr val="0070C0"/>
                </a:solidFill>
                <a:latin typeface="Times New Roman" pitchFamily="18" charset="0"/>
                <a:cs typeface="Times New Roman" pitchFamily="18" charset="0"/>
              </a:rPr>
              <a:t> </a:t>
            </a:r>
            <a:r>
              <a:rPr lang="en-US" sz="2400" i="1" dirty="0" err="1">
                <a:solidFill>
                  <a:srgbClr val="0070C0"/>
                </a:solidFill>
                <a:latin typeface="Times New Roman" pitchFamily="18" charset="0"/>
                <a:cs typeface="Times New Roman" pitchFamily="18" charset="0"/>
              </a:rPr>
              <a:t>Nhàn</a:t>
            </a:r>
            <a:r>
              <a:rPr lang="en-US" sz="2400" i="1" dirty="0">
                <a:solidFill>
                  <a:srgbClr val="0070C0"/>
                </a:solidFill>
                <a:latin typeface="Times New Roman" pitchFamily="18" charset="0"/>
                <a:cs typeface="Times New Roman" pitchFamily="18" charset="0"/>
              </a:rPr>
              <a:t> </a:t>
            </a:r>
          </a:p>
        </p:txBody>
      </p:sp>
      <p:sp>
        <p:nvSpPr>
          <p:cNvPr id="5" name="Oval 4"/>
          <p:cNvSpPr/>
          <p:nvPr/>
        </p:nvSpPr>
        <p:spPr>
          <a:xfrm>
            <a:off x="3429062" y="2268186"/>
            <a:ext cx="296883" cy="56237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4007834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209826" y="1073434"/>
            <a:ext cx="3673406" cy="3147015"/>
          </a:xfrm>
          <a:prstGeom prst="rect">
            <a:avLst/>
          </a:prstGeom>
          <a:noFill/>
          <a:ln w="9525">
            <a:solidFill>
              <a:schemeClr val="tx1"/>
            </a:solidFill>
            <a:miter lim="800000"/>
            <a:headEnd/>
            <a:tailEnd/>
          </a:ln>
        </p:spPr>
        <p:txBody>
          <a:bodyPr wrap="square" lIns="68580" tIns="34290" rIns="68580" bIns="34290">
            <a:spAutoFit/>
          </a:bodyPr>
          <a:lstStyle/>
          <a:p>
            <a:pPr>
              <a:defRPr/>
            </a:pPr>
            <a:r>
              <a:rPr lang="en-US" altLang="en-US" sz="2000" b="1" dirty="0"/>
              <a:t> </a:t>
            </a:r>
            <a:r>
              <a:rPr lang="vi-VN" sz="2000" b="1" dirty="0">
                <a:latin typeface="+mj-lt"/>
              </a:rPr>
              <a:t>c)  Bà thương không muốn bán </a:t>
            </a:r>
          </a:p>
          <a:p>
            <a:pPr>
              <a:defRPr/>
            </a:pP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Bèn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thả</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vào</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trong</a:t>
            </a:r>
            <a:r>
              <a:rPr lang="en-US" sz="2000" b="1" dirty="0">
                <a:latin typeface="Times New Roman" pitchFamily="18" charset="0"/>
                <a:cs typeface="Times New Roman" pitchFamily="18" charset="0"/>
              </a:rPr>
              <a:t> chum.</a:t>
            </a:r>
          </a:p>
          <a:p>
            <a:pPr>
              <a:defRPr/>
            </a:pPr>
            <a:endParaRPr lang="en-US" sz="2000" b="1" dirty="0">
              <a:latin typeface="+mj-lt"/>
            </a:endParaRPr>
          </a:p>
          <a:p>
            <a:pPr>
              <a:defRPr/>
            </a:pPr>
            <a:r>
              <a:rPr lang="vi-VN" sz="2000" b="1" dirty="0">
                <a:latin typeface="Times New Roman" pitchFamily="18" charset="0"/>
                <a:cs typeface="Times New Roman" pitchFamily="18" charset="0"/>
              </a:rPr>
              <a:t>     </a:t>
            </a:r>
            <a:r>
              <a:rPr lang="en-US" sz="2000" b="1" dirty="0">
                <a:latin typeface="Times New Roman" pitchFamily="18" charset="0"/>
                <a:cs typeface="Times New Roman" pitchFamily="18" charset="0"/>
              </a:rPr>
              <a:t> </a:t>
            </a:r>
            <a:r>
              <a:rPr lang="vi-VN" sz="2000" b="1" dirty="0">
                <a:latin typeface="Times New Roman" pitchFamily="18" charset="0"/>
                <a:cs typeface="Times New Roman" pitchFamily="18" charset="0"/>
              </a:rPr>
              <a:t>Rồi bà lại đi làm </a:t>
            </a:r>
          </a:p>
          <a:p>
            <a:pPr>
              <a:defRPr/>
            </a:pP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Đến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khi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về</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thấy</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lạ</a:t>
            </a:r>
            <a:r>
              <a:rPr lang="en-US" sz="2000" b="1" dirty="0">
                <a:latin typeface="Times New Roman" pitchFamily="18" charset="0"/>
                <a:cs typeface="Times New Roman" pitchFamily="18" charset="0"/>
              </a:rPr>
              <a:t>  :</a:t>
            </a:r>
          </a:p>
          <a:p>
            <a:pPr>
              <a:defRPr/>
            </a:pP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Sân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nhà</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sao</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sạch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quá</a:t>
            </a:r>
            <a:r>
              <a:rPr lang="en-US" sz="2000" b="1" dirty="0">
                <a:latin typeface="Times New Roman" pitchFamily="18" charset="0"/>
                <a:cs typeface="Times New Roman" pitchFamily="18" charset="0"/>
              </a:rPr>
              <a:t> </a:t>
            </a:r>
          </a:p>
          <a:p>
            <a:pPr>
              <a:defRPr/>
            </a:pPr>
            <a:r>
              <a:rPr lang="vi-VN" sz="2000" b="1" dirty="0">
                <a:latin typeface="Times New Roman" pitchFamily="18" charset="0"/>
                <a:cs typeface="Times New Roman" pitchFamily="18" charset="0"/>
              </a:rPr>
              <a:t>     </a:t>
            </a:r>
            <a:r>
              <a:rPr lang="en-US" sz="2000" b="1" dirty="0">
                <a:latin typeface="Times New Roman" pitchFamily="18" charset="0"/>
                <a:cs typeface="Times New Roman" pitchFamily="18" charset="0"/>
              </a:rPr>
              <a:t> </a:t>
            </a:r>
            <a:r>
              <a:rPr lang="vi-VN" sz="2000" b="1" dirty="0">
                <a:latin typeface="Times New Roman" pitchFamily="18" charset="0"/>
                <a:cs typeface="Times New Roman" pitchFamily="18" charset="0"/>
              </a:rPr>
              <a:t>Đàn lợn đã được ăn </a:t>
            </a:r>
          </a:p>
          <a:p>
            <a:pPr>
              <a:defRPr/>
            </a:pPr>
            <a:r>
              <a:rPr lang="vi-VN" sz="2000" b="1" dirty="0">
                <a:latin typeface="Times New Roman" pitchFamily="18" charset="0"/>
                <a:cs typeface="Times New Roman" pitchFamily="18" charset="0"/>
              </a:rPr>
              <a:t>     </a:t>
            </a:r>
            <a:r>
              <a:rPr lang="en-US" sz="2000" b="1" dirty="0">
                <a:latin typeface="Times New Roman" pitchFamily="18" charset="0"/>
                <a:cs typeface="Times New Roman" pitchFamily="18" charset="0"/>
              </a:rPr>
              <a:t> </a:t>
            </a:r>
            <a:r>
              <a:rPr lang="vi-VN" sz="2000" b="1" dirty="0">
                <a:latin typeface="Times New Roman" pitchFamily="18" charset="0"/>
                <a:cs typeface="Times New Roman" pitchFamily="18" charset="0"/>
              </a:rPr>
              <a:t>Cơm nước nấu tinh tươm</a:t>
            </a:r>
          </a:p>
          <a:p>
            <a:pPr>
              <a:defRPr/>
            </a:pPr>
            <a:r>
              <a:rPr lang="vi-VN" sz="2000" b="1" dirty="0">
                <a:latin typeface="Times New Roman" pitchFamily="18" charset="0"/>
                <a:cs typeface="Times New Roman" pitchFamily="18" charset="0"/>
              </a:rPr>
              <a:t>    </a:t>
            </a:r>
            <a:r>
              <a:rPr lang="en-US" sz="2000" b="1" dirty="0">
                <a:latin typeface="Times New Roman" pitchFamily="18" charset="0"/>
                <a:cs typeface="Times New Roman" pitchFamily="18" charset="0"/>
              </a:rPr>
              <a:t> </a:t>
            </a:r>
            <a:r>
              <a:rPr lang="vi-VN" sz="2000" b="1" dirty="0">
                <a:latin typeface="Times New Roman" pitchFamily="18" charset="0"/>
                <a:cs typeface="Times New Roman" pitchFamily="18" charset="0"/>
              </a:rPr>
              <a:t> Vườn rau tươi sạch cỏ</a:t>
            </a:r>
            <a:r>
              <a:rPr lang="en-US" sz="2000" b="1" dirty="0">
                <a:latin typeface="Times New Roman" pitchFamily="18" charset="0"/>
                <a:cs typeface="Times New Roman" pitchFamily="18" charset="0"/>
              </a:rPr>
              <a:t>.</a:t>
            </a:r>
            <a:endParaRPr lang="vi-VN" sz="2000" b="1" dirty="0">
              <a:solidFill>
                <a:schemeClr val="accent6"/>
              </a:solidFill>
              <a:latin typeface="Times New Roman" pitchFamily="18" charset="0"/>
              <a:cs typeface="Times New Roman" pitchFamily="18" charset="0"/>
            </a:endParaRPr>
          </a:p>
          <a:p>
            <a:pPr>
              <a:defRPr/>
            </a:pPr>
            <a:r>
              <a:rPr lang="en-US" sz="2000" i="1" dirty="0">
                <a:solidFill>
                  <a:srgbClr val="0070C0"/>
                </a:solidFill>
                <a:latin typeface="Times New Roman" pitchFamily="18" charset="0"/>
                <a:cs typeface="Times New Roman" pitchFamily="18" charset="0"/>
              </a:rPr>
              <a:t>                  Phan </a:t>
            </a:r>
            <a:r>
              <a:rPr lang="en-US" sz="2000" i="1" dirty="0" err="1">
                <a:solidFill>
                  <a:srgbClr val="0070C0"/>
                </a:solidFill>
                <a:latin typeface="Times New Roman" pitchFamily="18" charset="0"/>
                <a:cs typeface="Times New Roman" pitchFamily="18" charset="0"/>
              </a:rPr>
              <a:t>Thị</a:t>
            </a:r>
            <a:r>
              <a:rPr lang="en-US" sz="2000" i="1" dirty="0">
                <a:solidFill>
                  <a:srgbClr val="0070C0"/>
                </a:solidFill>
                <a:latin typeface="Times New Roman" pitchFamily="18" charset="0"/>
                <a:cs typeface="Times New Roman" pitchFamily="18" charset="0"/>
              </a:rPr>
              <a:t> Thanh </a:t>
            </a:r>
            <a:r>
              <a:rPr lang="en-US" sz="2000" i="1" dirty="0" err="1">
                <a:solidFill>
                  <a:srgbClr val="0070C0"/>
                </a:solidFill>
                <a:latin typeface="Times New Roman" pitchFamily="18" charset="0"/>
                <a:cs typeface="Times New Roman" pitchFamily="18" charset="0"/>
              </a:rPr>
              <a:t>Nhàn</a:t>
            </a:r>
            <a:r>
              <a:rPr lang="en-US" sz="2000" i="1" dirty="0">
                <a:solidFill>
                  <a:srgbClr val="0070C0"/>
                </a:solidFill>
                <a:latin typeface="Times New Roman" pitchFamily="18" charset="0"/>
                <a:cs typeface="Times New Roman" pitchFamily="18" charset="0"/>
              </a:rPr>
              <a:t> </a:t>
            </a:r>
          </a:p>
        </p:txBody>
      </p:sp>
      <p:sp>
        <p:nvSpPr>
          <p:cNvPr id="5" name="Oval 4"/>
          <p:cNvSpPr/>
          <p:nvPr/>
        </p:nvSpPr>
        <p:spPr>
          <a:xfrm>
            <a:off x="2692791" y="2146508"/>
            <a:ext cx="296883" cy="56237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Rectangle 1"/>
          <p:cNvSpPr/>
          <p:nvPr/>
        </p:nvSpPr>
        <p:spPr>
          <a:xfrm>
            <a:off x="4239492" y="431205"/>
            <a:ext cx="4678878" cy="4483535"/>
          </a:xfrm>
          <a:prstGeom prst="rect">
            <a:avLst/>
          </a:prstGeom>
        </p:spPr>
        <p:txBody>
          <a:bodyPr wrap="square">
            <a:spAutoFit/>
          </a:bodyPr>
          <a:lstStyle/>
          <a:p>
            <a:pPr algn="just">
              <a:lnSpc>
                <a:spcPct val="120000"/>
              </a:lnSpc>
            </a:pPr>
            <a:r>
              <a:rPr lang="vi-VN" sz="2400" dirty="0">
                <a:solidFill>
                  <a:srgbClr val="002060"/>
                </a:solidFill>
                <a:latin typeface="+mj-lt"/>
                <a:cs typeface="Arial" panose="020B0604020202020204" pitchFamily="34" charset="0"/>
              </a:rPr>
              <a:t>       Đằng sau dấu hai chấm là phần liệt kê những điều lạ gì diễn ra trong nhà bà cụ?</a:t>
            </a:r>
          </a:p>
          <a:p>
            <a:pPr algn="just">
              <a:lnSpc>
                <a:spcPct val="120000"/>
              </a:lnSpc>
            </a:pPr>
            <a:r>
              <a:rPr lang="vi-VN" sz="2400" dirty="0">
                <a:solidFill>
                  <a:srgbClr val="002060"/>
                </a:solidFill>
                <a:latin typeface="+mj-lt"/>
                <a:cs typeface="Arial" panose="020B0604020202020204" pitchFamily="34" charset="0"/>
              </a:rPr>
              <a:t>1. Bà lại đi làm.</a:t>
            </a:r>
          </a:p>
          <a:p>
            <a:pPr algn="just">
              <a:lnSpc>
                <a:spcPct val="120000"/>
              </a:lnSpc>
            </a:pPr>
            <a:r>
              <a:rPr lang="vi-VN" sz="2400" dirty="0">
                <a:solidFill>
                  <a:srgbClr val="002060"/>
                </a:solidFill>
                <a:latin typeface="+mj-lt"/>
                <a:cs typeface="Arial" panose="020B0604020202020204" pitchFamily="34" charset="0"/>
              </a:rPr>
              <a:t>2. Cơm nước tinh tươm.</a:t>
            </a:r>
          </a:p>
          <a:p>
            <a:pPr algn="just">
              <a:lnSpc>
                <a:spcPct val="120000"/>
              </a:lnSpc>
            </a:pPr>
            <a:r>
              <a:rPr lang="vi-VN" sz="2400" dirty="0">
                <a:solidFill>
                  <a:srgbClr val="002060"/>
                </a:solidFill>
                <a:latin typeface="+mj-lt"/>
                <a:cs typeface="Arial" panose="020B0604020202020204" pitchFamily="34" charset="0"/>
              </a:rPr>
              <a:t>3. Sân nhà sạch.</a:t>
            </a:r>
          </a:p>
          <a:p>
            <a:pPr algn="just">
              <a:lnSpc>
                <a:spcPct val="120000"/>
              </a:lnSpc>
            </a:pPr>
            <a:r>
              <a:rPr lang="vi-VN" sz="2400" dirty="0">
                <a:solidFill>
                  <a:srgbClr val="002060"/>
                </a:solidFill>
                <a:latin typeface="+mj-lt"/>
                <a:cs typeface="Arial" panose="020B0604020202020204" pitchFamily="34" charset="0"/>
              </a:rPr>
              <a:t>4. Con ốc được thả vào chum.</a:t>
            </a:r>
          </a:p>
          <a:p>
            <a:pPr algn="just">
              <a:lnSpc>
                <a:spcPct val="120000"/>
              </a:lnSpc>
            </a:pPr>
            <a:r>
              <a:rPr lang="vi-VN" sz="2400" dirty="0">
                <a:solidFill>
                  <a:srgbClr val="002060"/>
                </a:solidFill>
                <a:latin typeface="+mj-lt"/>
                <a:cs typeface="Arial" panose="020B0604020202020204" pitchFamily="34" charset="0"/>
              </a:rPr>
              <a:t>5. Vườn rau sạch cỏ.</a:t>
            </a:r>
          </a:p>
          <a:p>
            <a:pPr algn="just">
              <a:lnSpc>
                <a:spcPct val="120000"/>
              </a:lnSpc>
            </a:pPr>
            <a:r>
              <a:rPr lang="vi-VN" sz="2400" dirty="0">
                <a:solidFill>
                  <a:srgbClr val="002060"/>
                </a:solidFill>
                <a:latin typeface="+mj-lt"/>
                <a:cs typeface="Arial" panose="020B0604020202020204" pitchFamily="34" charset="0"/>
              </a:rPr>
              <a:t>6. Đàn lợn được ăn.</a:t>
            </a:r>
          </a:p>
          <a:p>
            <a:pPr algn="just">
              <a:lnSpc>
                <a:spcPct val="120000"/>
              </a:lnSpc>
            </a:pPr>
            <a:r>
              <a:rPr lang="vi-VN" sz="2400" dirty="0">
                <a:solidFill>
                  <a:srgbClr val="002060"/>
                </a:solidFill>
                <a:latin typeface="+mj-lt"/>
                <a:cs typeface="Arial" panose="020B0604020202020204" pitchFamily="34" charset="0"/>
              </a:rPr>
              <a:t>7. Bà thương ốc không bán.</a:t>
            </a:r>
          </a:p>
        </p:txBody>
      </p:sp>
      <p:sp>
        <p:nvSpPr>
          <p:cNvPr id="6" name="Rounded Rectangle 31">
            <a:extLst>
              <a:ext uri="{FF2B5EF4-FFF2-40B4-BE49-F238E27FC236}">
                <a16:creationId xmlns:a16="http://schemas.microsoft.com/office/drawing/2014/main" id="{E56232A7-4CFC-424D-9066-2B5CA8E5CFA8}"/>
              </a:ext>
            </a:extLst>
          </p:cNvPr>
          <p:cNvSpPr/>
          <p:nvPr/>
        </p:nvSpPr>
        <p:spPr>
          <a:xfrm>
            <a:off x="4281179" y="365010"/>
            <a:ext cx="605393" cy="565924"/>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1101419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6" presetClass="emph" presetSubtype="0" fill="hold" nodeType="clickEffect">
                                  <p:stCondLst>
                                    <p:cond delay="0"/>
                                  </p:stCondLst>
                                  <p:childTnLst>
                                    <p:animEffect transition="out" filter="fade">
                                      <p:cBhvr>
                                        <p:cTn id="19" dur="1000" tmFilter="0, 0; .2, .5; .8, .5; 1, 0"/>
                                        <p:tgtEl>
                                          <p:spTgt spid="2">
                                            <p:txEl>
                                              <p:pRg st="2" end="2"/>
                                            </p:txEl>
                                          </p:spTgt>
                                        </p:tgtEl>
                                      </p:cBhvr>
                                    </p:animEffect>
                                    <p:animScale>
                                      <p:cBhvr>
                                        <p:cTn id="20" dur="500" autoRev="1" fill="hold"/>
                                        <p:tgtEl>
                                          <p:spTgt spid="2">
                                            <p:txEl>
                                              <p:pRg st="2" end="2"/>
                                            </p:txEl>
                                          </p:spTgt>
                                        </p:tgtEl>
                                      </p:cBhvr>
                                      <p:by x="105000" y="105000"/>
                                    </p:animScale>
                                  </p:childTnLst>
                                </p:cTn>
                              </p:par>
                            </p:childTnLst>
                          </p:cTn>
                        </p:par>
                      </p:childTnLst>
                    </p:cTn>
                  </p:par>
                  <p:par>
                    <p:cTn id="21" fill="hold">
                      <p:stCondLst>
                        <p:cond delay="indefinite"/>
                      </p:stCondLst>
                      <p:childTnLst>
                        <p:par>
                          <p:cTn id="22" fill="hold">
                            <p:stCondLst>
                              <p:cond delay="0"/>
                            </p:stCondLst>
                            <p:childTnLst>
                              <p:par>
                                <p:cTn id="23" presetID="26" presetClass="emph" presetSubtype="0" fill="hold" nodeType="clickEffect">
                                  <p:stCondLst>
                                    <p:cond delay="0"/>
                                  </p:stCondLst>
                                  <p:childTnLst>
                                    <p:animEffect transition="out" filter="fade">
                                      <p:cBhvr>
                                        <p:cTn id="24" dur="1000" tmFilter="0, 0; .2, .5; .8, .5; 1, 0"/>
                                        <p:tgtEl>
                                          <p:spTgt spid="2">
                                            <p:txEl>
                                              <p:pRg st="3" end="3"/>
                                            </p:txEl>
                                          </p:spTgt>
                                        </p:tgtEl>
                                      </p:cBhvr>
                                    </p:animEffect>
                                    <p:animScale>
                                      <p:cBhvr>
                                        <p:cTn id="25" dur="500" autoRev="1" fill="hold"/>
                                        <p:tgtEl>
                                          <p:spTgt spid="2">
                                            <p:txEl>
                                              <p:pRg st="3" end="3"/>
                                            </p:txEl>
                                          </p:spTgt>
                                        </p:tgtEl>
                                      </p:cBhvr>
                                      <p:by x="105000" y="105000"/>
                                    </p:animScale>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nodeType="clickEffect">
                                  <p:stCondLst>
                                    <p:cond delay="0"/>
                                  </p:stCondLst>
                                  <p:childTnLst>
                                    <p:set>
                                      <p:cBhvr>
                                        <p:cTn id="29" dur="1" fill="hold">
                                          <p:stCondLst>
                                            <p:cond delay="0"/>
                                          </p:stCondLst>
                                        </p:cTn>
                                        <p:tgtEl>
                                          <p:spTgt spid="2">
                                            <p:txEl>
                                              <p:pRg st="4" end="4"/>
                                            </p:txEl>
                                          </p:spTgt>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6" presetClass="emph" presetSubtype="0" fill="hold" nodeType="clickEffect">
                                  <p:stCondLst>
                                    <p:cond delay="0"/>
                                  </p:stCondLst>
                                  <p:childTnLst>
                                    <p:animEffect transition="out" filter="fade">
                                      <p:cBhvr>
                                        <p:cTn id="33" dur="1000" tmFilter="0, 0; .2, .5; .8, .5; 1, 0"/>
                                        <p:tgtEl>
                                          <p:spTgt spid="2">
                                            <p:txEl>
                                              <p:pRg st="5" end="5"/>
                                            </p:txEl>
                                          </p:spTgt>
                                        </p:tgtEl>
                                      </p:cBhvr>
                                    </p:animEffect>
                                    <p:animScale>
                                      <p:cBhvr>
                                        <p:cTn id="34" dur="500" autoRev="1" fill="hold"/>
                                        <p:tgtEl>
                                          <p:spTgt spid="2">
                                            <p:txEl>
                                              <p:pRg st="5" end="5"/>
                                            </p:txEl>
                                          </p:spTgt>
                                        </p:tgtEl>
                                      </p:cBhvr>
                                      <p:by x="105000" y="105000"/>
                                    </p:animScale>
                                  </p:childTnLst>
                                </p:cTn>
                              </p:par>
                            </p:childTnLst>
                          </p:cTn>
                        </p:par>
                      </p:childTnLst>
                    </p:cTn>
                  </p:par>
                  <p:par>
                    <p:cTn id="35" fill="hold">
                      <p:stCondLst>
                        <p:cond delay="indefinite"/>
                      </p:stCondLst>
                      <p:childTnLst>
                        <p:par>
                          <p:cTn id="36" fill="hold">
                            <p:stCondLst>
                              <p:cond delay="0"/>
                            </p:stCondLst>
                            <p:childTnLst>
                              <p:par>
                                <p:cTn id="37" presetID="26" presetClass="emph" presetSubtype="0" fill="hold" nodeType="clickEffect">
                                  <p:stCondLst>
                                    <p:cond delay="0"/>
                                  </p:stCondLst>
                                  <p:childTnLst>
                                    <p:animEffect transition="out" filter="fade">
                                      <p:cBhvr>
                                        <p:cTn id="38" dur="1000" tmFilter="0, 0; .2, .5; .8, .5; 1, 0"/>
                                        <p:tgtEl>
                                          <p:spTgt spid="2">
                                            <p:txEl>
                                              <p:pRg st="6" end="6"/>
                                            </p:txEl>
                                          </p:spTgt>
                                        </p:tgtEl>
                                      </p:cBhvr>
                                    </p:animEffect>
                                    <p:animScale>
                                      <p:cBhvr>
                                        <p:cTn id="39" dur="500" autoRev="1" fill="hold"/>
                                        <p:tgtEl>
                                          <p:spTgt spid="2">
                                            <p:txEl>
                                              <p:pRg st="6" end="6"/>
                                            </p:txEl>
                                          </p:spTgt>
                                        </p:tgtEl>
                                      </p:cBhvr>
                                      <p:by x="105000" y="105000"/>
                                    </p:animScale>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nodeType="clickEffect">
                                  <p:stCondLst>
                                    <p:cond delay="0"/>
                                  </p:stCondLst>
                                  <p:childTnLst>
                                    <p:set>
                                      <p:cBhvr>
                                        <p:cTn id="43" dur="1" fill="hold">
                                          <p:stCondLst>
                                            <p:cond delay="0"/>
                                          </p:stCondLst>
                                        </p:cTn>
                                        <p:tgtEl>
                                          <p:spTgt spid="2">
                                            <p:txEl>
                                              <p:pRg st="7" end="7"/>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506707" y="866246"/>
            <a:ext cx="5003442" cy="3762568"/>
          </a:xfrm>
          <a:prstGeom prst="rect">
            <a:avLst/>
          </a:prstGeom>
          <a:noFill/>
          <a:ln w="9525">
            <a:noFill/>
            <a:miter lim="800000"/>
            <a:headEnd/>
            <a:tailEnd/>
          </a:ln>
        </p:spPr>
        <p:txBody>
          <a:bodyPr wrap="square" lIns="68580" tIns="34290" rIns="68580" bIns="34290">
            <a:spAutoFit/>
          </a:bodyPr>
          <a:lstStyle/>
          <a:p>
            <a:pPr>
              <a:defRPr/>
            </a:pPr>
            <a:r>
              <a:rPr lang="en-US" altLang="en-US" sz="2400" b="1" dirty="0"/>
              <a:t> </a:t>
            </a:r>
            <a:r>
              <a:rPr lang="vi-VN" sz="2400" b="1" dirty="0">
                <a:latin typeface="+mj-lt"/>
              </a:rPr>
              <a:t>c)  Bà thương không muốn bán </a:t>
            </a:r>
          </a:p>
          <a:p>
            <a:pPr>
              <a:defRPr/>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Bèn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thả</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trong</a:t>
            </a:r>
            <a:r>
              <a:rPr lang="en-US" sz="2400" b="1" dirty="0">
                <a:latin typeface="Times New Roman" pitchFamily="18" charset="0"/>
                <a:cs typeface="Times New Roman" pitchFamily="18" charset="0"/>
              </a:rPr>
              <a:t> chum.</a:t>
            </a:r>
          </a:p>
          <a:p>
            <a:pPr>
              <a:defRPr/>
            </a:pPr>
            <a:endParaRPr lang="en-US" sz="2400" b="1" dirty="0">
              <a:latin typeface="+mj-lt"/>
            </a:endParaRPr>
          </a:p>
          <a:p>
            <a:pPr>
              <a:defRPr/>
            </a:pPr>
            <a:r>
              <a:rPr lang="vi-VN" sz="2400" b="1" dirty="0">
                <a:latin typeface="Times New Roman" pitchFamily="18" charset="0"/>
                <a:cs typeface="Times New Roman" pitchFamily="18" charset="0"/>
              </a:rPr>
              <a:t>     </a:t>
            </a: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Rồi bà lại đi làm </a:t>
            </a:r>
          </a:p>
          <a:p>
            <a:pPr>
              <a:defRPr/>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Đến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về</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thấy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lạ</a:t>
            </a:r>
            <a:r>
              <a:rPr lang="en-US" sz="2400" b="1" dirty="0">
                <a:latin typeface="Times New Roman" pitchFamily="18" charset="0"/>
                <a:cs typeface="Times New Roman" pitchFamily="18" charset="0"/>
              </a:rPr>
              <a:t>  :</a:t>
            </a:r>
          </a:p>
          <a:p>
            <a:pPr>
              <a:defRPr/>
            </a:pPr>
            <a:r>
              <a:rPr lang="en-US" sz="2400" b="1"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Sân</a:t>
            </a:r>
            <a:r>
              <a:rPr lang="en-US" sz="2400" b="1" u="sng"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nhà</a:t>
            </a:r>
            <a:r>
              <a:rPr lang="en-US" sz="2400" b="1" u="sng"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sao</a:t>
            </a:r>
            <a:r>
              <a:rPr lang="en-US" sz="2400" b="1" u="sng"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sạch</a:t>
            </a:r>
            <a:r>
              <a:rPr lang="en-US" sz="2400" b="1" u="sng"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quá</a:t>
            </a:r>
            <a:r>
              <a:rPr lang="en-US" sz="2400" b="1" u="sng" dirty="0">
                <a:latin typeface="Times New Roman" pitchFamily="18" charset="0"/>
                <a:cs typeface="Times New Roman" pitchFamily="18" charset="0"/>
              </a:rPr>
              <a:t> </a:t>
            </a:r>
          </a:p>
          <a:p>
            <a:pPr>
              <a:defRPr/>
            </a:pPr>
            <a:r>
              <a:rPr lang="vi-VN" sz="2400" b="1" dirty="0">
                <a:latin typeface="Times New Roman" pitchFamily="18" charset="0"/>
                <a:cs typeface="Times New Roman" pitchFamily="18" charset="0"/>
              </a:rPr>
              <a:t>     </a:t>
            </a:r>
            <a:r>
              <a:rPr lang="en-US" sz="2400" b="1" dirty="0">
                <a:latin typeface="Times New Roman" pitchFamily="18" charset="0"/>
                <a:cs typeface="Times New Roman" pitchFamily="18" charset="0"/>
              </a:rPr>
              <a:t> </a:t>
            </a:r>
            <a:r>
              <a:rPr lang="vi-VN" sz="2400" b="1" u="sng" dirty="0">
                <a:latin typeface="Times New Roman" pitchFamily="18" charset="0"/>
                <a:cs typeface="Times New Roman" pitchFamily="18" charset="0"/>
              </a:rPr>
              <a:t>Đàn lợn đã được ăn </a:t>
            </a:r>
          </a:p>
          <a:p>
            <a:pPr>
              <a:defRPr/>
            </a:pPr>
            <a:r>
              <a:rPr lang="vi-VN" sz="2400" b="1" dirty="0">
                <a:latin typeface="Times New Roman" pitchFamily="18" charset="0"/>
                <a:cs typeface="Times New Roman" pitchFamily="18" charset="0"/>
              </a:rPr>
              <a:t>     </a:t>
            </a:r>
            <a:r>
              <a:rPr lang="en-US" sz="2400" b="1" dirty="0">
                <a:latin typeface="Times New Roman" pitchFamily="18" charset="0"/>
                <a:cs typeface="Times New Roman" pitchFamily="18" charset="0"/>
              </a:rPr>
              <a:t> </a:t>
            </a:r>
            <a:r>
              <a:rPr lang="vi-VN" sz="2400" b="1" u="sng" dirty="0">
                <a:latin typeface="Times New Roman" pitchFamily="18" charset="0"/>
                <a:cs typeface="Times New Roman" pitchFamily="18" charset="0"/>
              </a:rPr>
              <a:t>Cơm nước nấu tinh tươm</a:t>
            </a:r>
          </a:p>
          <a:p>
            <a:pPr>
              <a:defRPr/>
            </a:pPr>
            <a:r>
              <a:rPr lang="vi-VN" sz="2400" b="1" dirty="0">
                <a:latin typeface="Times New Roman" pitchFamily="18" charset="0"/>
                <a:cs typeface="Times New Roman" pitchFamily="18" charset="0"/>
              </a:rPr>
              <a:t>    </a:t>
            </a: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 </a:t>
            </a:r>
            <a:r>
              <a:rPr lang="vi-VN" sz="2400" b="1" u="sng" dirty="0">
                <a:latin typeface="Times New Roman" pitchFamily="18" charset="0"/>
                <a:cs typeface="Times New Roman" pitchFamily="18" charset="0"/>
              </a:rPr>
              <a:t>Vườn rau tươi sạch cỏ</a:t>
            </a:r>
            <a:r>
              <a:rPr lang="en-US" sz="2400" b="1" dirty="0">
                <a:latin typeface="Times New Roman" pitchFamily="18" charset="0"/>
                <a:cs typeface="Times New Roman" pitchFamily="18" charset="0"/>
              </a:rPr>
              <a:t>.</a:t>
            </a:r>
            <a:endParaRPr lang="vi-VN" sz="2400" b="1" dirty="0">
              <a:solidFill>
                <a:schemeClr val="accent6"/>
              </a:solidFill>
              <a:latin typeface="Times New Roman" pitchFamily="18" charset="0"/>
              <a:cs typeface="Times New Roman" pitchFamily="18" charset="0"/>
            </a:endParaRPr>
          </a:p>
          <a:p>
            <a:pPr>
              <a:defRPr/>
            </a:pPr>
            <a:r>
              <a:rPr lang="en-US" sz="2400" i="1" dirty="0">
                <a:solidFill>
                  <a:srgbClr val="0070C0"/>
                </a:solidFill>
                <a:latin typeface="Times New Roman" pitchFamily="18" charset="0"/>
                <a:cs typeface="Times New Roman" pitchFamily="18" charset="0"/>
              </a:rPr>
              <a:t>                        </a:t>
            </a:r>
            <a:r>
              <a:rPr lang="en-US" sz="2400" i="1" dirty="0" err="1">
                <a:solidFill>
                  <a:srgbClr val="0070C0"/>
                </a:solidFill>
                <a:latin typeface="Times New Roman" pitchFamily="18" charset="0"/>
                <a:cs typeface="Times New Roman" pitchFamily="18" charset="0"/>
              </a:rPr>
              <a:t>Phan</a:t>
            </a:r>
            <a:r>
              <a:rPr lang="en-US" sz="2400" i="1" dirty="0">
                <a:solidFill>
                  <a:srgbClr val="0070C0"/>
                </a:solidFill>
                <a:latin typeface="Times New Roman" pitchFamily="18" charset="0"/>
                <a:cs typeface="Times New Roman" pitchFamily="18" charset="0"/>
              </a:rPr>
              <a:t> </a:t>
            </a:r>
            <a:r>
              <a:rPr lang="en-US" sz="2400" i="1" dirty="0" err="1">
                <a:solidFill>
                  <a:srgbClr val="0070C0"/>
                </a:solidFill>
                <a:latin typeface="Times New Roman" pitchFamily="18" charset="0"/>
                <a:cs typeface="Times New Roman" pitchFamily="18" charset="0"/>
              </a:rPr>
              <a:t>Thị</a:t>
            </a:r>
            <a:r>
              <a:rPr lang="en-US" sz="2400" i="1" dirty="0">
                <a:solidFill>
                  <a:srgbClr val="0070C0"/>
                </a:solidFill>
                <a:latin typeface="Times New Roman" pitchFamily="18" charset="0"/>
                <a:cs typeface="Times New Roman" pitchFamily="18" charset="0"/>
              </a:rPr>
              <a:t> </a:t>
            </a:r>
            <a:r>
              <a:rPr lang="en-US" sz="2400" i="1" dirty="0" err="1">
                <a:solidFill>
                  <a:srgbClr val="0070C0"/>
                </a:solidFill>
                <a:latin typeface="Times New Roman" pitchFamily="18" charset="0"/>
                <a:cs typeface="Times New Roman" pitchFamily="18" charset="0"/>
              </a:rPr>
              <a:t>Thanh</a:t>
            </a:r>
            <a:r>
              <a:rPr lang="en-US" sz="2400" i="1" dirty="0">
                <a:solidFill>
                  <a:srgbClr val="0070C0"/>
                </a:solidFill>
                <a:latin typeface="Times New Roman" pitchFamily="18" charset="0"/>
                <a:cs typeface="Times New Roman" pitchFamily="18" charset="0"/>
              </a:rPr>
              <a:t> </a:t>
            </a:r>
            <a:r>
              <a:rPr lang="en-US" sz="2400" i="1" dirty="0" err="1">
                <a:solidFill>
                  <a:srgbClr val="0070C0"/>
                </a:solidFill>
                <a:latin typeface="Times New Roman" pitchFamily="18" charset="0"/>
                <a:cs typeface="Times New Roman" pitchFamily="18" charset="0"/>
              </a:rPr>
              <a:t>Nhàn</a:t>
            </a:r>
            <a:r>
              <a:rPr lang="en-US" sz="2400" i="1" dirty="0">
                <a:solidFill>
                  <a:srgbClr val="0070C0"/>
                </a:solidFill>
                <a:latin typeface="Times New Roman" pitchFamily="18" charset="0"/>
                <a:cs typeface="Times New Roman" pitchFamily="18" charset="0"/>
              </a:rPr>
              <a:t> </a:t>
            </a:r>
          </a:p>
        </p:txBody>
      </p:sp>
      <p:sp>
        <p:nvSpPr>
          <p:cNvPr id="6" name="Rectangle 5"/>
          <p:cNvSpPr/>
          <p:nvPr/>
        </p:nvSpPr>
        <p:spPr>
          <a:xfrm>
            <a:off x="5308260" y="1669092"/>
            <a:ext cx="3681351" cy="2308324"/>
          </a:xfrm>
          <a:prstGeom prst="rect">
            <a:avLst/>
          </a:prstGeom>
          <a:ln>
            <a:solidFill>
              <a:srgbClr val="FF0000"/>
            </a:solidFill>
          </a:ln>
        </p:spPr>
        <p:txBody>
          <a:bodyPr wrap="square">
            <a:spAutoFit/>
          </a:bodyPr>
          <a:lstStyle/>
          <a:p>
            <a:pPr algn="just">
              <a:lnSpc>
                <a:spcPct val="150000"/>
              </a:lnSpc>
            </a:pPr>
            <a:r>
              <a:rPr lang="vi-VN" sz="2400" b="1" dirty="0">
                <a:solidFill>
                  <a:srgbClr val="7030A0"/>
                </a:solidFill>
                <a:latin typeface="+mj-lt"/>
                <a:cs typeface="Arial" panose="020B0604020202020204" pitchFamily="34" charset="0"/>
              </a:rPr>
              <a:t>           Dấu hai chấm: báo hiệu bộ phận đứng sau là lời giải thích cho bộ phận đứng trước.</a:t>
            </a:r>
          </a:p>
        </p:txBody>
      </p:sp>
      <p:sp>
        <p:nvSpPr>
          <p:cNvPr id="2" name="Rectangle 1"/>
          <p:cNvSpPr/>
          <p:nvPr/>
        </p:nvSpPr>
        <p:spPr>
          <a:xfrm>
            <a:off x="3465500" y="2268195"/>
            <a:ext cx="401072" cy="538609"/>
          </a:xfrm>
          <a:prstGeom prst="rect">
            <a:avLst/>
          </a:prstGeom>
          <a:solidFill>
            <a:schemeClr val="bg1"/>
          </a:solidFill>
        </p:spPr>
        <p:txBody>
          <a:bodyPr wrap="none">
            <a:spAutoFit/>
          </a:bodyPr>
          <a:lstStyle/>
          <a:p>
            <a:r>
              <a:rPr lang="en-US" sz="2900" b="1" dirty="0">
                <a:solidFill>
                  <a:srgbClr val="FF0000"/>
                </a:solidFill>
                <a:latin typeface="Times New Roman" pitchFamily="18" charset="0"/>
                <a:cs typeface="Times New Roman" pitchFamily="18" charset="0"/>
              </a:rPr>
              <a:t> :</a:t>
            </a:r>
            <a:endParaRPr lang="vi-VN" sz="2900" b="1" dirty="0">
              <a:solidFill>
                <a:srgbClr val="FF0000"/>
              </a:solidFill>
            </a:endParaRPr>
          </a:p>
        </p:txBody>
      </p:sp>
      <p:sp>
        <p:nvSpPr>
          <p:cNvPr id="7" name="Right Arrow 6"/>
          <p:cNvSpPr/>
          <p:nvPr/>
        </p:nvSpPr>
        <p:spPr>
          <a:xfrm>
            <a:off x="4500739" y="2343672"/>
            <a:ext cx="807522" cy="4795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solidFill>
                <a:srgbClr val="FF0000"/>
              </a:solidFill>
            </a:endParaRPr>
          </a:p>
        </p:txBody>
      </p:sp>
    </p:spTree>
    <p:extLst>
      <p:ext uri="{BB962C8B-B14F-4D97-AF65-F5344CB8AC3E}">
        <p14:creationId xmlns:p14="http://schemas.microsoft.com/office/powerpoint/2010/main" val="39794716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style.rotation</p:attrName>
                                        </p:attrNameLst>
                                      </p:cBhvr>
                                      <p:tavLst>
                                        <p:tav tm="0">
                                          <p:val>
                                            <p:fltVal val="90"/>
                                          </p:val>
                                        </p:tav>
                                        <p:tav tm="100000">
                                          <p:val>
                                            <p:fltVal val="0"/>
                                          </p:val>
                                        </p:tav>
                                      </p:tavLst>
                                    </p:anim>
                                    <p:animEffect transition="in" filter="fade">
                                      <p:cBhvr>
                                        <p:cTn id="14" dur="1000"/>
                                        <p:tgtEl>
                                          <p:spTgt spid="6"/>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57188" y="2348437"/>
            <a:ext cx="4143559" cy="623248"/>
          </a:xfrm>
          <a:prstGeom prst="rect">
            <a:avLst/>
          </a:prstGeom>
          <a:ln>
            <a:solidFill>
              <a:srgbClr val="FF0000"/>
            </a:solidFill>
          </a:ln>
        </p:spPr>
        <p:txBody>
          <a:bodyPr wrap="square" lIns="68580" tIns="34290" rIns="68580" bIns="34290">
            <a:spAutoFit/>
          </a:bodyPr>
          <a:lstStyle/>
          <a:p>
            <a:pPr algn="just"/>
            <a:r>
              <a:rPr lang="en-US" sz="1800" dirty="0">
                <a:solidFill>
                  <a:srgbClr val="FF0000"/>
                </a:solidFill>
                <a:latin typeface="Times New Roman" panose="02020603050405020304" pitchFamily="18" charset="0"/>
                <a:cs typeface="Times New Roman" panose="02020603050405020304" pitchFamily="18" charset="0"/>
              </a:rPr>
              <a:t>b) </a:t>
            </a:r>
            <a:r>
              <a:rPr lang="en-US" sz="1800" dirty="0" err="1">
                <a:solidFill>
                  <a:srgbClr val="FF0000"/>
                </a:solidFill>
                <a:latin typeface="Times New Roman" panose="02020603050405020304" pitchFamily="18" charset="0"/>
                <a:cs typeface="Times New Roman" panose="02020603050405020304" pitchFamily="18" charset="0"/>
              </a:rPr>
              <a:t>Tôi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xoè</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cả</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hai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càng</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ra</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bảo</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Nhà</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Trò</a:t>
            </a:r>
            <a:r>
              <a:rPr lang="en-US" sz="1800" dirty="0">
                <a:solidFill>
                  <a:srgbClr val="FF0000"/>
                </a:solidFill>
                <a:latin typeface="Times New Roman" panose="02020603050405020304" pitchFamily="18" charset="0"/>
                <a:cs typeface="Times New Roman" panose="02020603050405020304" pitchFamily="18" charset="0"/>
              </a:rPr>
              <a:t> : </a:t>
            </a:r>
          </a:p>
          <a:p>
            <a:pPr algn="just"/>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Em</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đừng</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sợ</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Hãy</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trở</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về</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cùng</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với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tôi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đây</a:t>
            </a:r>
            <a:r>
              <a:rPr lang="en-US" sz="1800" dirty="0">
                <a:solidFill>
                  <a:srgbClr val="FF0000"/>
                </a:solidFill>
                <a:latin typeface="Times New Roman" panose="02020603050405020304" pitchFamily="18" charset="0"/>
                <a:cs typeface="Times New Roman" panose="02020603050405020304" pitchFamily="18" charset="0"/>
              </a:rPr>
              <a:t>. </a:t>
            </a:r>
          </a:p>
        </p:txBody>
      </p:sp>
      <p:sp>
        <p:nvSpPr>
          <p:cNvPr id="7" name="Rectangle 6"/>
          <p:cNvSpPr/>
          <p:nvPr/>
        </p:nvSpPr>
        <p:spPr>
          <a:xfrm>
            <a:off x="357188" y="3193905"/>
            <a:ext cx="4143559" cy="1731243"/>
          </a:xfrm>
          <a:prstGeom prst="rect">
            <a:avLst/>
          </a:prstGeom>
          <a:ln>
            <a:solidFill>
              <a:srgbClr val="002060"/>
            </a:solidFill>
          </a:ln>
        </p:spPr>
        <p:txBody>
          <a:bodyPr wrap="square" lIns="68580" tIns="34290" rIns="68580" bIns="34290">
            <a:spAutoFit/>
          </a:bodyPr>
          <a:lstStyle/>
          <a:p>
            <a:r>
              <a:rPr lang="en-US" sz="1800" dirty="0">
                <a:solidFill>
                  <a:srgbClr val="002060"/>
                </a:solidFill>
                <a:latin typeface="Times New Roman" panose="02020603050405020304" pitchFamily="18" charset="0"/>
                <a:cs typeface="Times New Roman" panose="02020603050405020304" pitchFamily="18" charset="0"/>
              </a:rPr>
              <a:t>c)   …………….</a:t>
            </a:r>
            <a:endParaRPr lang="vi-VN" sz="1800" dirty="0">
              <a:solidFill>
                <a:srgbClr val="002060"/>
              </a:solidFill>
              <a:latin typeface="Times New Roman" panose="02020603050405020304" pitchFamily="18" charset="0"/>
              <a:cs typeface="Times New Roman" panose="02020603050405020304" pitchFamily="18" charset="0"/>
            </a:endParaRPr>
          </a:p>
          <a:p>
            <a:r>
              <a:rPr lang="vi-VN" sz="1800" dirty="0">
                <a:solidFill>
                  <a:srgbClr val="002060"/>
                </a:solidFill>
                <a:latin typeface="Times New Roman" panose="02020603050405020304" pitchFamily="18" charset="0"/>
                <a:cs typeface="Times New Roman" panose="02020603050405020304" pitchFamily="18" charset="0"/>
              </a:rPr>
              <a:t>      Đến khi về </a:t>
            </a:r>
            <a:r>
              <a:rPr lang="vi-VN" sz="1800" dirty="0" err="1">
                <a:solidFill>
                  <a:srgbClr val="002060"/>
                </a:solidFill>
                <a:latin typeface="Times New Roman" panose="02020603050405020304" pitchFamily="18" charset="0"/>
                <a:cs typeface="Times New Roman" panose="02020603050405020304" pitchFamily="18" charset="0"/>
              </a:rPr>
              <a:t>thấy</a:t>
            </a:r>
            <a:r>
              <a:rPr lang="vi-VN" sz="1800" dirty="0">
                <a:solidFill>
                  <a:srgbClr val="002060"/>
                </a:solidFill>
                <a:latin typeface="Times New Roman" panose="02020603050405020304" pitchFamily="18" charset="0"/>
                <a:cs typeface="Times New Roman" panose="02020603050405020304" pitchFamily="18" charset="0"/>
              </a:rPr>
              <a:t> </a:t>
            </a:r>
            <a:r>
              <a:rPr lang="vi-VN" sz="1800" dirty="0" err="1">
                <a:solidFill>
                  <a:srgbClr val="002060"/>
                </a:solidFill>
                <a:latin typeface="Times New Roman" panose="02020603050405020304" pitchFamily="18" charset="0"/>
                <a:cs typeface="Times New Roman" panose="02020603050405020304" pitchFamily="18" charset="0"/>
              </a:rPr>
              <a:t>lạ</a:t>
            </a:r>
            <a:r>
              <a:rPr lang="vi-VN" sz="1800" dirty="0">
                <a:solidFill>
                  <a:srgbClr val="002060"/>
                </a:solidFill>
                <a:latin typeface="Times New Roman" panose="02020603050405020304" pitchFamily="18" charset="0"/>
                <a:cs typeface="Times New Roman" panose="02020603050405020304" pitchFamily="18" charset="0"/>
              </a:rPr>
              <a:t> :</a:t>
            </a:r>
          </a:p>
          <a:p>
            <a:r>
              <a:rPr lang="vi-VN" sz="1800" dirty="0">
                <a:solidFill>
                  <a:srgbClr val="002060"/>
                </a:solidFill>
                <a:latin typeface="Times New Roman" panose="02020603050405020304" pitchFamily="18" charset="0"/>
                <a:cs typeface="Times New Roman" panose="02020603050405020304" pitchFamily="18" charset="0"/>
              </a:rPr>
              <a:t>      Sân nhà sao sạch quá </a:t>
            </a:r>
          </a:p>
          <a:p>
            <a:r>
              <a:rPr lang="vi-VN" sz="1800" dirty="0">
                <a:solidFill>
                  <a:srgbClr val="002060"/>
                </a:solidFill>
                <a:latin typeface="Times New Roman" panose="02020603050405020304" pitchFamily="18" charset="0"/>
                <a:cs typeface="Times New Roman" panose="02020603050405020304" pitchFamily="18" charset="0"/>
              </a:rPr>
              <a:t>      Đàn lợn đã được ăn </a:t>
            </a:r>
          </a:p>
          <a:p>
            <a:r>
              <a:rPr lang="vi-VN" sz="1800" dirty="0">
                <a:solidFill>
                  <a:srgbClr val="002060"/>
                </a:solidFill>
                <a:latin typeface="Times New Roman" panose="02020603050405020304" pitchFamily="18" charset="0"/>
                <a:cs typeface="Times New Roman" panose="02020603050405020304" pitchFamily="18" charset="0"/>
              </a:rPr>
              <a:t>      Cơm nước nấu tinh tươm</a:t>
            </a:r>
          </a:p>
          <a:p>
            <a:r>
              <a:rPr lang="vi-VN" sz="1800" dirty="0">
                <a:solidFill>
                  <a:srgbClr val="002060"/>
                </a:solidFill>
                <a:latin typeface="Times New Roman" panose="02020603050405020304" pitchFamily="18" charset="0"/>
                <a:cs typeface="Times New Roman" panose="02020603050405020304" pitchFamily="18" charset="0"/>
              </a:rPr>
              <a:t>      Vườn rau tươi sạch cỏ.</a:t>
            </a:r>
          </a:p>
        </p:txBody>
      </p:sp>
      <p:sp>
        <p:nvSpPr>
          <p:cNvPr id="8" name="Rectangle 7"/>
          <p:cNvSpPr/>
          <p:nvPr/>
        </p:nvSpPr>
        <p:spPr>
          <a:xfrm>
            <a:off x="4929186" y="709459"/>
            <a:ext cx="3871913" cy="900247"/>
          </a:xfrm>
          <a:prstGeom prst="rect">
            <a:avLst/>
          </a:prstGeom>
          <a:ln>
            <a:solidFill>
              <a:schemeClr val="tx1"/>
            </a:solidFill>
          </a:ln>
        </p:spPr>
        <p:txBody>
          <a:bodyPr wrap="square" lIns="68580" tIns="34290" rIns="68580" bIns="34290">
            <a:spAutoFit/>
          </a:bodyPr>
          <a:lstStyle/>
          <a:p>
            <a:pPr algn="just"/>
            <a:r>
              <a:rPr lang="en-US" sz="1800" dirty="0">
                <a:latin typeface="Times New Roman" panose="02020603050405020304" pitchFamily="18" charset="0"/>
                <a:cs typeface="Times New Roman" panose="02020603050405020304" pitchFamily="18" charset="0"/>
              </a:rPr>
              <a:t>- D</a:t>
            </a:r>
            <a:r>
              <a:rPr lang="vi-VN" sz="1800" dirty="0">
                <a:latin typeface="Times New Roman" panose="02020603050405020304" pitchFamily="18" charset="0"/>
                <a:cs typeface="Times New Roman" panose="02020603050405020304" pitchFamily="18" charset="0"/>
              </a:rPr>
              <a:t>ấu hai chấm cho biết phần sau là lời nói của Bác Hồ (ở đây dấu hai chấm được dùng phối hợp với dấu ngoặc kép).</a:t>
            </a:r>
          </a:p>
        </p:txBody>
      </p:sp>
      <p:sp>
        <p:nvSpPr>
          <p:cNvPr id="9" name="Rectangle 8"/>
          <p:cNvSpPr/>
          <p:nvPr/>
        </p:nvSpPr>
        <p:spPr>
          <a:xfrm>
            <a:off x="342898" y="278491"/>
            <a:ext cx="4157849" cy="1731243"/>
          </a:xfrm>
          <a:prstGeom prst="rect">
            <a:avLst/>
          </a:prstGeom>
          <a:ln>
            <a:solidFill>
              <a:schemeClr val="tx1"/>
            </a:solidFill>
          </a:ln>
        </p:spPr>
        <p:txBody>
          <a:bodyPr wrap="square" lIns="68580" tIns="34290" rIns="68580" bIns="34290">
            <a:spAutoFit/>
          </a:bodyPr>
          <a:lstStyle/>
          <a:p>
            <a:pPr algn="just"/>
            <a:r>
              <a:rPr lang="vi-VN" sz="1800" dirty="0">
                <a:latin typeface="+mj-lt"/>
              </a:rPr>
              <a:t>a) Chủ tịch Hồ Chí Minh nói : “Tôi chỉ có một sự ham muốn, ham muốn tột bậc, là làm sao cho nước ta hoàn toàn độc lập, dân ta được hoàn toàn tự do, đồng bào ai cũng có cơm ăn, áo mặc, ai cũng được học hành”. ...</a:t>
            </a:r>
            <a:endParaRPr lang="en-US" sz="1800" dirty="0">
              <a:latin typeface="+mj-lt"/>
            </a:endParaRPr>
          </a:p>
        </p:txBody>
      </p:sp>
      <p:sp>
        <p:nvSpPr>
          <p:cNvPr id="10" name="Rectangle 9"/>
          <p:cNvSpPr/>
          <p:nvPr/>
        </p:nvSpPr>
        <p:spPr>
          <a:xfrm>
            <a:off x="4929188" y="2209937"/>
            <a:ext cx="3968353" cy="900247"/>
          </a:xfrm>
          <a:prstGeom prst="rect">
            <a:avLst/>
          </a:prstGeom>
          <a:ln>
            <a:solidFill>
              <a:srgbClr val="FF0000"/>
            </a:solidFill>
          </a:ln>
        </p:spPr>
        <p:txBody>
          <a:bodyPr wrap="square" lIns="68580" tIns="34290" rIns="68580" bIns="34290">
            <a:spAutoFit/>
          </a:bodyPr>
          <a:lstStyle/>
          <a:p>
            <a:pPr algn="just"/>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Dấu</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hai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chấm</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cho</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biết</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câu</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sau</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là</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lời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nói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của</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Dế</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Mèn</a:t>
            </a:r>
            <a:r>
              <a:rPr lang="en-US" sz="1800" dirty="0">
                <a:solidFill>
                  <a:srgbClr val="FF0000"/>
                </a:solidFill>
                <a:latin typeface="Times New Roman" panose="02020603050405020304" pitchFamily="18" charset="0"/>
                <a:cs typeface="Times New Roman" panose="02020603050405020304" pitchFamily="18" charset="0"/>
              </a:rPr>
              <a:t> (ở </a:t>
            </a:r>
            <a:r>
              <a:rPr lang="en-US" sz="1800" dirty="0" err="1">
                <a:solidFill>
                  <a:srgbClr val="FF0000"/>
                </a:solidFill>
                <a:latin typeface="Times New Roman" panose="02020603050405020304" pitchFamily="18" charset="0"/>
                <a:cs typeface="Times New Roman" panose="02020603050405020304" pitchFamily="18" charset="0"/>
              </a:rPr>
              <a:t>đây</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dấu</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hai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chấm</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phối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hợp</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với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dấu</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gạch</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đầu</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dòng</a:t>
            </a:r>
            <a:r>
              <a:rPr lang="en-US" sz="1800" dirty="0">
                <a:solidFill>
                  <a:srgbClr val="FF0000"/>
                </a:solidFill>
                <a:latin typeface="Times New Roman" panose="02020603050405020304" pitchFamily="18" charset="0"/>
                <a:cs typeface="Times New Roman" panose="02020603050405020304" pitchFamily="18" charset="0"/>
              </a:rPr>
              <a:t>).</a:t>
            </a:r>
          </a:p>
        </p:txBody>
      </p:sp>
      <p:sp>
        <p:nvSpPr>
          <p:cNvPr id="11" name="Rectangle 10"/>
          <p:cNvSpPr/>
          <p:nvPr/>
        </p:nvSpPr>
        <p:spPr>
          <a:xfrm>
            <a:off x="4929188" y="3609403"/>
            <a:ext cx="4000500" cy="900246"/>
          </a:xfrm>
          <a:prstGeom prst="rect">
            <a:avLst/>
          </a:prstGeom>
          <a:ln>
            <a:solidFill>
              <a:srgbClr val="002060"/>
            </a:solidFill>
          </a:ln>
        </p:spPr>
        <p:txBody>
          <a:bodyPr wrap="square" lIns="68580" tIns="34290" rIns="68580" bIns="34290">
            <a:spAutoFit/>
          </a:bodyPr>
          <a:lstStyle/>
          <a:p>
            <a:pPr algn="just"/>
            <a:r>
              <a:rPr lang="en-US" sz="1800" dirty="0">
                <a:solidFill>
                  <a:srgbClr val="002060"/>
                </a:solidFill>
                <a:latin typeface="Times New Roman" panose="02020603050405020304" pitchFamily="18" charset="0"/>
                <a:cs typeface="Times New Roman" panose="02020603050405020304" pitchFamily="18" charset="0"/>
              </a:rPr>
              <a:t>- D</a:t>
            </a:r>
            <a:r>
              <a:rPr lang="vi-VN" sz="1800" dirty="0">
                <a:solidFill>
                  <a:srgbClr val="002060"/>
                </a:solidFill>
                <a:latin typeface="Times New Roman" panose="02020603050405020304" pitchFamily="18" charset="0"/>
                <a:cs typeface="Times New Roman" panose="02020603050405020304" pitchFamily="18" charset="0"/>
              </a:rPr>
              <a:t>ấu hai chấm cho biết bộ phận đi sau là lời giải thích những điều kì lạ mà bà cụ thấy khi về nhà.</a:t>
            </a:r>
          </a:p>
        </p:txBody>
      </p:sp>
      <p:cxnSp>
        <p:nvCxnSpPr>
          <p:cNvPr id="3" name="Straight Connector 2"/>
          <p:cNvCxnSpPr>
            <a:stCxn id="9" idx="3"/>
          </p:cNvCxnSpPr>
          <p:nvPr/>
        </p:nvCxnSpPr>
        <p:spPr>
          <a:xfrm flipV="1">
            <a:off x="4500747" y="1144112"/>
            <a:ext cx="428441"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4500745" y="2674038"/>
            <a:ext cx="428441"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4500744" y="4059526"/>
            <a:ext cx="428441" cy="1"/>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3165320" y="278491"/>
            <a:ext cx="173303" cy="32756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Oval 14"/>
          <p:cNvSpPr/>
          <p:nvPr/>
        </p:nvSpPr>
        <p:spPr>
          <a:xfrm>
            <a:off x="3967869" y="2348437"/>
            <a:ext cx="189461" cy="325601"/>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Oval 15"/>
          <p:cNvSpPr/>
          <p:nvPr/>
        </p:nvSpPr>
        <p:spPr>
          <a:xfrm>
            <a:off x="2460866" y="3476848"/>
            <a:ext cx="165377" cy="32196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94633487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circle(in)">
                                      <p:cBhvr>
                                        <p:cTn id="25" dur="2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heel(1)">
                                      <p:cBhvr>
                                        <p:cTn id="34" dur="2000"/>
                                        <p:tgtEl>
                                          <p:spTgt spid="10"/>
                                        </p:tgtEl>
                                      </p:cBhvr>
                                    </p:animEffect>
                                  </p:childTnLst>
                                </p:cTn>
                              </p:par>
                              <p:par>
                                <p:cTn id="35" presetID="1"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down)">
                                      <p:cBhvr>
                                        <p:cTn id="41" dur="580">
                                          <p:stCondLst>
                                            <p:cond delay="0"/>
                                          </p:stCondLst>
                                        </p:cTn>
                                        <p:tgtEl>
                                          <p:spTgt spid="7"/>
                                        </p:tgtEl>
                                      </p:cBhvr>
                                    </p:animEffect>
                                    <p:anim calcmode="lin" valueType="num">
                                      <p:cBhvr>
                                        <p:cTn id="4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7" dur="26">
                                          <p:stCondLst>
                                            <p:cond delay="650"/>
                                          </p:stCondLst>
                                        </p:cTn>
                                        <p:tgtEl>
                                          <p:spTgt spid="7"/>
                                        </p:tgtEl>
                                      </p:cBhvr>
                                      <p:to x="100000" y="60000"/>
                                    </p:animScale>
                                    <p:animScale>
                                      <p:cBhvr>
                                        <p:cTn id="48" dur="166" decel="50000">
                                          <p:stCondLst>
                                            <p:cond delay="676"/>
                                          </p:stCondLst>
                                        </p:cTn>
                                        <p:tgtEl>
                                          <p:spTgt spid="7"/>
                                        </p:tgtEl>
                                      </p:cBhvr>
                                      <p:to x="100000" y="100000"/>
                                    </p:animScale>
                                    <p:animScale>
                                      <p:cBhvr>
                                        <p:cTn id="49" dur="26">
                                          <p:stCondLst>
                                            <p:cond delay="1312"/>
                                          </p:stCondLst>
                                        </p:cTn>
                                        <p:tgtEl>
                                          <p:spTgt spid="7"/>
                                        </p:tgtEl>
                                      </p:cBhvr>
                                      <p:to x="100000" y="80000"/>
                                    </p:animScale>
                                    <p:animScale>
                                      <p:cBhvr>
                                        <p:cTn id="50" dur="166" decel="50000">
                                          <p:stCondLst>
                                            <p:cond delay="1338"/>
                                          </p:stCondLst>
                                        </p:cTn>
                                        <p:tgtEl>
                                          <p:spTgt spid="7"/>
                                        </p:tgtEl>
                                      </p:cBhvr>
                                      <p:to x="100000" y="100000"/>
                                    </p:animScale>
                                    <p:animScale>
                                      <p:cBhvr>
                                        <p:cTn id="51" dur="26">
                                          <p:stCondLst>
                                            <p:cond delay="1642"/>
                                          </p:stCondLst>
                                        </p:cTn>
                                        <p:tgtEl>
                                          <p:spTgt spid="7"/>
                                        </p:tgtEl>
                                      </p:cBhvr>
                                      <p:to x="100000" y="90000"/>
                                    </p:animScale>
                                    <p:animScale>
                                      <p:cBhvr>
                                        <p:cTn id="52" dur="166" decel="50000">
                                          <p:stCondLst>
                                            <p:cond delay="1668"/>
                                          </p:stCondLst>
                                        </p:cTn>
                                        <p:tgtEl>
                                          <p:spTgt spid="7"/>
                                        </p:tgtEl>
                                      </p:cBhvr>
                                      <p:to x="100000" y="100000"/>
                                    </p:animScale>
                                    <p:animScale>
                                      <p:cBhvr>
                                        <p:cTn id="53" dur="26">
                                          <p:stCondLst>
                                            <p:cond delay="1808"/>
                                          </p:stCondLst>
                                        </p:cTn>
                                        <p:tgtEl>
                                          <p:spTgt spid="7"/>
                                        </p:tgtEl>
                                      </p:cBhvr>
                                      <p:to x="100000" y="95000"/>
                                    </p:animScale>
                                    <p:animScale>
                                      <p:cBhvr>
                                        <p:cTn id="54" dur="166" decel="50000">
                                          <p:stCondLst>
                                            <p:cond delay="1834"/>
                                          </p:stCondLst>
                                        </p:cTn>
                                        <p:tgtEl>
                                          <p:spTgt spid="7"/>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p:cTn id="63" dur="1000" fill="hold"/>
                                        <p:tgtEl>
                                          <p:spTgt spid="11"/>
                                        </p:tgtEl>
                                        <p:attrNameLst>
                                          <p:attrName>ppt_w</p:attrName>
                                        </p:attrNameLst>
                                      </p:cBhvr>
                                      <p:tavLst>
                                        <p:tav tm="0">
                                          <p:val>
                                            <p:fltVal val="0"/>
                                          </p:val>
                                        </p:tav>
                                        <p:tav tm="100000">
                                          <p:val>
                                            <p:strVal val="#ppt_w"/>
                                          </p:val>
                                        </p:tav>
                                      </p:tavLst>
                                    </p:anim>
                                    <p:anim calcmode="lin" valueType="num">
                                      <p:cBhvr>
                                        <p:cTn id="64" dur="1000" fill="hold"/>
                                        <p:tgtEl>
                                          <p:spTgt spid="11"/>
                                        </p:tgtEl>
                                        <p:attrNameLst>
                                          <p:attrName>ppt_h</p:attrName>
                                        </p:attrNameLst>
                                      </p:cBhvr>
                                      <p:tavLst>
                                        <p:tav tm="0">
                                          <p:val>
                                            <p:fltVal val="0"/>
                                          </p:val>
                                        </p:tav>
                                        <p:tav tm="100000">
                                          <p:val>
                                            <p:strVal val="#ppt_h"/>
                                          </p:val>
                                        </p:tav>
                                      </p:tavLst>
                                    </p:anim>
                                    <p:anim calcmode="lin" valueType="num">
                                      <p:cBhvr>
                                        <p:cTn id="65" dur="1000" fill="hold"/>
                                        <p:tgtEl>
                                          <p:spTgt spid="11"/>
                                        </p:tgtEl>
                                        <p:attrNameLst>
                                          <p:attrName>style.rotation</p:attrName>
                                        </p:attrNameLst>
                                      </p:cBhvr>
                                      <p:tavLst>
                                        <p:tav tm="0">
                                          <p:val>
                                            <p:fltVal val="90"/>
                                          </p:val>
                                        </p:tav>
                                        <p:tav tm="100000">
                                          <p:val>
                                            <p:fltVal val="0"/>
                                          </p:val>
                                        </p:tav>
                                      </p:tavLst>
                                    </p:anim>
                                    <p:animEffect transition="in" filter="fade">
                                      <p:cBhvr>
                                        <p:cTn id="66" dur="1000"/>
                                        <p:tgtEl>
                                          <p:spTgt spid="11"/>
                                        </p:tgtEl>
                                      </p:cBhvr>
                                    </p:animEffect>
                                  </p:childTnLst>
                                </p:cTn>
                              </p:par>
                              <p:par>
                                <p:cTn id="67" presetID="1" presetClass="entr" presetSubtype="0" fill="hold" nodeType="withEffect">
                                  <p:stCondLst>
                                    <p:cond delay="0"/>
                                  </p:stCondLst>
                                  <p:childTnLst>
                                    <p:set>
                                      <p:cBhvr>
                                        <p:cTn id="6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4" grpId="0" animBg="1"/>
      <p:bldP spid="15"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2" descr="https://f30-zpg.zdn.vn/5969845647167497549/a1595afdfa8a06d45f9b.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6428"/>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3"/>
          <p:cNvSpPr txBox="1">
            <a:spLocks noChangeArrowheads="1"/>
          </p:cNvSpPr>
          <p:nvPr/>
        </p:nvSpPr>
        <p:spPr bwMode="auto">
          <a:xfrm>
            <a:off x="1876304" y="1840471"/>
            <a:ext cx="5533899" cy="1669688"/>
          </a:xfrm>
          <a:prstGeom prst="rect">
            <a:avLst/>
          </a:prstGeom>
          <a:noFill/>
          <a:ln w="9525">
            <a:noFill/>
            <a:miter lim="800000"/>
            <a:headEnd/>
            <a:tailEnd/>
          </a:ln>
        </p:spPr>
        <p:txBody>
          <a:bodyPr wrap="square" lIns="68580" tIns="34290" rIns="68580" bIns="34290">
            <a:spAutoFit/>
          </a:bodyPr>
          <a:lstStyle/>
          <a:p>
            <a:pPr algn="just">
              <a:defRPr/>
            </a:pPr>
            <a:r>
              <a:rPr lang="vi-VN" sz="2600" b="1" dirty="0">
                <a:solidFill>
                  <a:schemeClr val="bg1"/>
                </a:solidFill>
                <a:latin typeface="+mj-lt"/>
                <a:cs typeface="Arial" panose="020B0604020202020204" pitchFamily="34" charset="0"/>
              </a:rPr>
              <a:t> </a:t>
            </a:r>
            <a:r>
              <a:rPr lang="en-US" sz="2600" b="1" dirty="0">
                <a:solidFill>
                  <a:srgbClr val="0070C0"/>
                </a:solidFill>
                <a:latin typeface="+mj-lt"/>
                <a:cs typeface="Arial" panose="020B0604020202020204" pitchFamily="34" charset="0"/>
              </a:rPr>
              <a:t>1. </a:t>
            </a:r>
            <a:r>
              <a:rPr lang="vi-VN" sz="2600" b="1" dirty="0">
                <a:solidFill>
                  <a:srgbClr val="0070C0"/>
                </a:solidFill>
                <a:latin typeface="+mj-lt"/>
                <a:cs typeface="Arial" panose="020B0604020202020204" pitchFamily="34" charset="0"/>
              </a:rPr>
              <a:t>Dấu hai chấm báo hiệu bộ phận câu đứng sau nó là lời nói của một nhân vật hoặc lời giải thích cho bộ phận đứng trước.</a:t>
            </a:r>
          </a:p>
        </p:txBody>
      </p:sp>
      <p:sp>
        <p:nvSpPr>
          <p:cNvPr id="8" name="Text Box 5"/>
          <p:cNvSpPr txBox="1">
            <a:spLocks noChangeArrowheads="1"/>
          </p:cNvSpPr>
          <p:nvPr/>
        </p:nvSpPr>
        <p:spPr bwMode="auto">
          <a:xfrm>
            <a:off x="1876304" y="3505782"/>
            <a:ext cx="5557199" cy="1669688"/>
          </a:xfrm>
          <a:prstGeom prst="rect">
            <a:avLst/>
          </a:prstGeom>
          <a:noFill/>
          <a:ln w="9525">
            <a:noFill/>
            <a:miter lim="800000"/>
            <a:headEnd/>
            <a:tailEnd/>
          </a:ln>
        </p:spPr>
        <p:txBody>
          <a:bodyPr wrap="square" lIns="68580" tIns="34290" rIns="68580" bIns="34290">
            <a:spAutoFit/>
          </a:bodyPr>
          <a:lstStyle/>
          <a:p>
            <a:pPr indent="-300038" algn="just">
              <a:buFontTx/>
              <a:buAutoNum type="arabicPeriod" startAt="2"/>
              <a:defRPr/>
            </a:pPr>
            <a:r>
              <a:rPr lang="en-US" altLang="en-US" sz="2600" b="1" dirty="0">
                <a:solidFill>
                  <a:srgbClr val="0070C0"/>
                </a:solidFill>
                <a:latin typeface="+mj-lt"/>
                <a:cs typeface="Arial" panose="020B0604020202020204" pitchFamily="34" charset="0"/>
              </a:rPr>
              <a:t> </a:t>
            </a:r>
            <a:r>
              <a:rPr lang="vi-VN" sz="2600" b="1" dirty="0">
                <a:solidFill>
                  <a:srgbClr val="0070C0"/>
                </a:solidFill>
                <a:latin typeface="+mj-lt"/>
                <a:cs typeface="Arial" panose="020B0604020202020204" pitchFamily="34" charset="0"/>
              </a:rPr>
              <a:t>Khi báo hiệu lời nói của nhân vật, dấu hai</a:t>
            </a:r>
            <a:r>
              <a:rPr lang="en-US" sz="2600" b="1" dirty="0">
                <a:solidFill>
                  <a:srgbClr val="0070C0"/>
                </a:solidFill>
                <a:latin typeface="+mj-lt"/>
                <a:cs typeface="Arial" panose="020B0604020202020204" pitchFamily="34" charset="0"/>
              </a:rPr>
              <a:t> </a:t>
            </a:r>
            <a:r>
              <a:rPr lang="vi-VN" sz="2600" b="1" dirty="0">
                <a:solidFill>
                  <a:srgbClr val="0070C0"/>
                </a:solidFill>
                <a:latin typeface="+mj-lt"/>
                <a:cs typeface="Arial" panose="020B0604020202020204" pitchFamily="34" charset="0"/>
              </a:rPr>
              <a:t>chấm được dùng phối hợp với dấu ngoặc kép hay dấu gạch đầu dòng.</a:t>
            </a:r>
            <a:endParaRPr lang="en-US" altLang="en-US" sz="2600" dirty="0">
              <a:solidFill>
                <a:srgbClr val="0070C0"/>
              </a:solidFill>
              <a:latin typeface="+mj-lt"/>
              <a:cs typeface="Arial" panose="020B0604020202020204" pitchFamily="34" charset="0"/>
            </a:endParaRPr>
          </a:p>
        </p:txBody>
      </p:sp>
      <p:sp>
        <p:nvSpPr>
          <p:cNvPr id="9" name="TextBox 8"/>
          <p:cNvSpPr txBox="1"/>
          <p:nvPr/>
        </p:nvSpPr>
        <p:spPr>
          <a:xfrm flipH="1">
            <a:off x="199727" y="15228"/>
            <a:ext cx="2377217" cy="530915"/>
          </a:xfrm>
          <a:prstGeom prst="rect">
            <a:avLst/>
          </a:prstGeom>
          <a:noFill/>
        </p:spPr>
        <p:txBody>
          <a:bodyPr wrap="square" lIns="68580" tIns="34290" rIns="68580" bIns="34290" rtlCol="0">
            <a:spAutoFit/>
          </a:bodyPr>
          <a:lstStyle/>
          <a:p>
            <a:r>
              <a:rPr lang="en-US" sz="3000" b="1" dirty="0">
                <a:solidFill>
                  <a:srgbClr val="FF0000"/>
                </a:solidFill>
                <a:latin typeface="Times New Roman" panose="02020603050405020304" pitchFamily="18" charset="0"/>
                <a:cs typeface="Times New Roman" panose="02020603050405020304" pitchFamily="18" charset="0"/>
              </a:rPr>
              <a:t>II. </a:t>
            </a:r>
            <a:r>
              <a:rPr lang="en-US" sz="3000" b="1" dirty="0" err="1">
                <a:solidFill>
                  <a:srgbClr val="FF0000"/>
                </a:solidFill>
                <a:latin typeface="Times New Roman" panose="02020603050405020304" pitchFamily="18" charset="0"/>
                <a:cs typeface="Times New Roman" panose="02020603050405020304" pitchFamily="18" charset="0"/>
              </a:rPr>
              <a:t>Ghi</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nhớ</a:t>
            </a:r>
            <a:endParaRPr lang="en-US" sz="3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235307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1500" fill="hold"/>
                                        <p:tgtEl>
                                          <p:spTgt spid="6"/>
                                        </p:tgtEl>
                                        <p:attrNameLst>
                                          <p:attrName>style.color</p:attrName>
                                        </p:attrNameLst>
                                      </p:cBhvr>
                                      <p:to>
                                        <p:clrVal>
                                          <a:srgbClr val="000000"/>
                                        </p:clrVal>
                                      </p:to>
                                    </p:set>
                                    <p:set>
                                      <p:cBhvr>
                                        <p:cTn id="7" dur="1500" fill="hold"/>
                                        <p:tgtEl>
                                          <p:spTgt spid="6"/>
                                        </p:tgtEl>
                                        <p:attrNameLst>
                                          <p:attrName>fillcolor</p:attrName>
                                        </p:attrNameLst>
                                      </p:cBhvr>
                                      <p:to>
                                        <p:clrVal>
                                          <a:srgbClr val="000000"/>
                                        </p:clrVal>
                                      </p:to>
                                    </p:set>
                                    <p:set>
                                      <p:cBhvr>
                                        <p:cTn id="8" dur="1500" fill="hold"/>
                                        <p:tgtEl>
                                          <p:spTgt spid="6"/>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6" presetClass="emph" presetSubtype="0" fill="hold" grpId="0" nodeType="clickEffect">
                                  <p:stCondLst>
                                    <p:cond delay="0"/>
                                  </p:stCondLst>
                                  <p:iterate type="lt">
                                    <p:tmPct val="4000"/>
                                  </p:iterate>
                                  <p:childTnLst>
                                    <p:set>
                                      <p:cBhvr override="childStyle">
                                        <p:cTn id="12" dur="1500" fill="hold"/>
                                        <p:tgtEl>
                                          <p:spTgt spid="8"/>
                                        </p:tgtEl>
                                        <p:attrNameLst>
                                          <p:attrName>style.color</p:attrName>
                                        </p:attrNameLst>
                                      </p:cBhvr>
                                      <p:to>
                                        <p:clrVal>
                                          <a:srgbClr val="000000"/>
                                        </p:clrVal>
                                      </p:to>
                                    </p:set>
                                    <p:set>
                                      <p:cBhvr>
                                        <p:cTn id="13" dur="1500" fill="hold"/>
                                        <p:tgtEl>
                                          <p:spTgt spid="8"/>
                                        </p:tgtEl>
                                        <p:attrNameLst>
                                          <p:attrName>fillcolor</p:attrName>
                                        </p:attrNameLst>
                                      </p:cBhvr>
                                      <p:to>
                                        <p:clrVal>
                                          <a:srgbClr val="000000"/>
                                        </p:clrVal>
                                      </p:to>
                                    </p:set>
                                    <p:set>
                                      <p:cBhvr>
                                        <p:cTn id="14" dur="1500" fill="hold"/>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600200" y="3109171"/>
            <a:ext cx="4857750" cy="48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nSpc>
                <a:spcPct val="130000"/>
              </a:lnSpc>
              <a:spcBef>
                <a:spcPct val="0"/>
              </a:spcBef>
              <a:buClrTx/>
              <a:buSzTx/>
              <a:buFontTx/>
              <a:buNone/>
            </a:pPr>
            <a:endParaRPr lang="en-US" altLang="en-US" sz="2100" b="1">
              <a:latin typeface="VNI-Bodon" pitchFamily="2" charset="0"/>
            </a:endParaRPr>
          </a:p>
        </p:txBody>
      </p:sp>
      <p:sp>
        <p:nvSpPr>
          <p:cNvPr id="67" name="Rectangle 66"/>
          <p:cNvSpPr>
            <a:spLocks noChangeArrowheads="1"/>
          </p:cNvSpPr>
          <p:nvPr/>
        </p:nvSpPr>
        <p:spPr bwMode="auto">
          <a:xfrm>
            <a:off x="238153" y="733578"/>
            <a:ext cx="8632713" cy="41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just">
              <a:buClrTx/>
              <a:buSzTx/>
              <a:buFontTx/>
              <a:buNone/>
            </a:pPr>
            <a:r>
              <a:rPr lang="en-US" altLang="en-US" sz="3000" b="1" dirty="0" err="1">
                <a:latin typeface="Times New Roman" panose="02020603050405020304" pitchFamily="18" charset="0"/>
                <a:cs typeface="Times New Roman" panose="02020603050405020304" pitchFamily="18" charset="0"/>
              </a:rPr>
              <a:t>Trong</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các</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câu</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sau</a:t>
            </a:r>
            <a:r>
              <a:rPr lang="en-US" altLang="en-US" sz="3000"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mỗi</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dấu</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hai</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chấm</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có</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tác</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dụng</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gì</a:t>
            </a:r>
            <a:r>
              <a:rPr lang="en-US" altLang="en-US" sz="3000" b="1" dirty="0">
                <a:latin typeface="Times New Roman" panose="02020603050405020304" pitchFamily="18" charset="0"/>
                <a:cs typeface="Times New Roman" panose="02020603050405020304" pitchFamily="18" charset="0"/>
              </a:rPr>
              <a:t>?</a:t>
            </a:r>
          </a:p>
          <a:p>
            <a:pPr algn="just">
              <a:buClrTx/>
              <a:buSzTx/>
              <a:buFontTx/>
              <a:buNone/>
            </a:pPr>
            <a:r>
              <a:rPr lang="en-US" altLang="en-US" sz="3000" dirty="0">
                <a:latin typeface="Times New Roman" panose="02020603050405020304" pitchFamily="18" charset="0"/>
                <a:cs typeface="Times New Roman" panose="02020603050405020304" pitchFamily="18" charset="0"/>
              </a:rPr>
              <a:t>a) </a:t>
            </a:r>
            <a:r>
              <a:rPr lang="en-US" altLang="en-US" sz="3000" dirty="0" err="1">
                <a:latin typeface="Times New Roman" panose="02020603050405020304" pitchFamily="18" charset="0"/>
                <a:cs typeface="Times New Roman" panose="02020603050405020304" pitchFamily="18" charset="0"/>
              </a:rPr>
              <a:t>Tôi</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thở</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dài</a:t>
            </a:r>
            <a:r>
              <a:rPr lang="en-US" altLang="en-US" sz="3000" dirty="0">
                <a:latin typeface="Times New Roman" panose="02020603050405020304" pitchFamily="18" charset="0"/>
                <a:cs typeface="Times New Roman" panose="02020603050405020304" pitchFamily="18" charset="0"/>
              </a:rPr>
              <a:t> : </a:t>
            </a:r>
          </a:p>
          <a:p>
            <a:pPr algn="just">
              <a:buClrTx/>
              <a:buSzTx/>
              <a:buFontTx/>
              <a:buNone/>
            </a:pPr>
            <a:r>
              <a:rPr lang="en-US" altLang="en-US" sz="3000" dirty="0">
                <a:latin typeface="Times New Roman" panose="02020603050405020304" pitchFamily="18" charset="0"/>
                <a:cs typeface="Times New Roman" panose="02020603050405020304" pitchFamily="18" charset="0"/>
              </a:rPr>
              <a:t>   - </a:t>
            </a:r>
            <a:r>
              <a:rPr lang="en-US" altLang="en-US" sz="3000" dirty="0" err="1">
                <a:latin typeface="Times New Roman" panose="02020603050405020304" pitchFamily="18" charset="0"/>
                <a:cs typeface="Times New Roman" panose="02020603050405020304" pitchFamily="18" charset="0"/>
              </a:rPr>
              <a:t>Còn</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đứa</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bị</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điểm</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không</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nó</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tả</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thê</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nào</a:t>
            </a:r>
            <a:r>
              <a:rPr lang="en-US" altLang="en-US" sz="3000" dirty="0">
                <a:latin typeface="Times New Roman" panose="02020603050405020304" pitchFamily="18" charset="0"/>
                <a:cs typeface="Times New Roman" panose="02020603050405020304" pitchFamily="18" charset="0"/>
              </a:rPr>
              <a:t>?</a:t>
            </a:r>
          </a:p>
          <a:p>
            <a:pPr algn="just">
              <a:buClrTx/>
              <a:buSzTx/>
              <a:buFontTx/>
              <a:buNone/>
            </a:pPr>
            <a:r>
              <a:rPr lang="en-US" altLang="en-US" sz="3000" dirty="0">
                <a:latin typeface="Times New Roman" panose="02020603050405020304" pitchFamily="18" charset="0"/>
                <a:cs typeface="Times New Roman" panose="02020603050405020304" pitchFamily="18" charset="0"/>
              </a:rPr>
              <a:t>   - </a:t>
            </a:r>
            <a:r>
              <a:rPr lang="en-US" altLang="en-US" sz="3000" dirty="0" err="1">
                <a:latin typeface="Times New Roman" panose="02020603050405020304" pitchFamily="18" charset="0"/>
                <a:cs typeface="Times New Roman" panose="02020603050405020304" pitchFamily="18" charset="0"/>
              </a:rPr>
              <a:t>Nó</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không</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tả</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không</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viết</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gì</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hết</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Nó</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nộp</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giấy</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trắng</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cho</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cô</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Hôm</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trả</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bài</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cô</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giận</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lắm</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Cô</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hỏi</a:t>
            </a:r>
            <a:r>
              <a:rPr lang="en-US" altLang="en-US" sz="3000" dirty="0">
                <a:latin typeface="Times New Roman" panose="02020603050405020304" pitchFamily="18" charset="0"/>
                <a:cs typeface="Times New Roman" panose="02020603050405020304" pitchFamily="18" charset="0"/>
              </a:rPr>
              <a:t> : “Sao </a:t>
            </a:r>
            <a:r>
              <a:rPr lang="en-US" altLang="en-US" sz="3000" dirty="0" err="1">
                <a:latin typeface="Times New Roman" panose="02020603050405020304" pitchFamily="18" charset="0"/>
                <a:cs typeface="Times New Roman" panose="02020603050405020304" pitchFamily="18" charset="0"/>
              </a:rPr>
              <a:t>trò</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không</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chịu</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làm</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bài</a:t>
            </a:r>
            <a:r>
              <a:rPr lang="en-US" altLang="en-US" sz="3000" dirty="0">
                <a:latin typeface="Times New Roman" panose="02020603050405020304" pitchFamily="18" charset="0"/>
                <a:cs typeface="Times New Roman" panose="02020603050405020304" pitchFamily="18" charset="0"/>
              </a:rPr>
              <a:t>?”</a:t>
            </a:r>
          </a:p>
          <a:p>
            <a:pPr algn="r">
              <a:buClrTx/>
              <a:buSzTx/>
              <a:buFontTx/>
              <a:buNone/>
            </a:pPr>
            <a:r>
              <a:rPr lang="en-US" altLang="en-US" sz="2400" i="1" dirty="0">
                <a:solidFill>
                  <a:srgbClr val="7030A0"/>
                </a:solidFill>
                <a:latin typeface="Times New Roman" panose="02020603050405020304" pitchFamily="18" charset="0"/>
                <a:cs typeface="Times New Roman" panose="02020603050405020304" pitchFamily="18" charset="0"/>
              </a:rPr>
              <a:t>Theo </a:t>
            </a:r>
            <a:r>
              <a:rPr lang="en-US" altLang="en-US" sz="2400" i="1" dirty="0" err="1">
                <a:solidFill>
                  <a:srgbClr val="7030A0"/>
                </a:solidFill>
                <a:latin typeface="Times New Roman" panose="02020603050405020304" pitchFamily="18" charset="0"/>
                <a:cs typeface="Times New Roman" panose="02020603050405020304" pitchFamily="18" charset="0"/>
              </a:rPr>
              <a:t>Nguyễn</a:t>
            </a:r>
            <a:r>
              <a:rPr lang="en-US" altLang="en-US" sz="2400" i="1" dirty="0">
                <a:solidFill>
                  <a:srgbClr val="7030A0"/>
                </a:solidFill>
                <a:latin typeface="Times New Roman" panose="02020603050405020304" pitchFamily="18" charset="0"/>
                <a:cs typeface="Times New Roman" panose="02020603050405020304" pitchFamily="18" charset="0"/>
              </a:rPr>
              <a:t> </a:t>
            </a:r>
            <a:r>
              <a:rPr lang="en-US" altLang="en-US" sz="2400" i="1" dirty="0" err="1">
                <a:solidFill>
                  <a:srgbClr val="7030A0"/>
                </a:solidFill>
                <a:latin typeface="Times New Roman" panose="02020603050405020304" pitchFamily="18" charset="0"/>
                <a:cs typeface="Times New Roman" panose="02020603050405020304" pitchFamily="18" charset="0"/>
              </a:rPr>
              <a:t>Quang</a:t>
            </a:r>
            <a:r>
              <a:rPr lang="en-US" altLang="en-US" sz="2400" i="1" dirty="0">
                <a:solidFill>
                  <a:srgbClr val="7030A0"/>
                </a:solidFill>
                <a:latin typeface="Times New Roman" panose="02020603050405020304" pitchFamily="18" charset="0"/>
                <a:cs typeface="Times New Roman" panose="02020603050405020304" pitchFamily="18" charset="0"/>
              </a:rPr>
              <a:t> </a:t>
            </a:r>
            <a:r>
              <a:rPr lang="en-US" altLang="en-US" sz="2400" i="1" dirty="0" err="1">
                <a:solidFill>
                  <a:srgbClr val="7030A0"/>
                </a:solidFill>
                <a:latin typeface="Times New Roman" panose="02020603050405020304" pitchFamily="18" charset="0"/>
                <a:cs typeface="Times New Roman" panose="02020603050405020304" pitchFamily="18" charset="0"/>
              </a:rPr>
              <a:t>Sáng</a:t>
            </a:r>
            <a:endParaRPr lang="en-US" altLang="en-US" sz="2400" i="1" dirty="0">
              <a:solidFill>
                <a:srgbClr val="7030A0"/>
              </a:solidFill>
              <a:latin typeface="Times New Roman" panose="02020603050405020304" pitchFamily="18" charset="0"/>
              <a:cs typeface="Times New Roman" panose="02020603050405020304" pitchFamily="18" charset="0"/>
            </a:endParaRPr>
          </a:p>
        </p:txBody>
      </p:sp>
      <p:sp>
        <p:nvSpPr>
          <p:cNvPr id="6" name="TextBox 5"/>
          <p:cNvSpPr txBox="1"/>
          <p:nvPr/>
        </p:nvSpPr>
        <p:spPr>
          <a:xfrm flipH="1">
            <a:off x="238155" y="187050"/>
            <a:ext cx="3039434" cy="530915"/>
          </a:xfrm>
          <a:prstGeom prst="rect">
            <a:avLst/>
          </a:prstGeom>
          <a:noFill/>
        </p:spPr>
        <p:txBody>
          <a:bodyPr wrap="square" lIns="68580" tIns="34290" rIns="68580" bIns="34290" rtlCol="0">
            <a:spAutoFit/>
          </a:bodyPr>
          <a:lstStyle/>
          <a:p>
            <a:r>
              <a:rPr lang="en-US" sz="3000" b="1" dirty="0">
                <a:solidFill>
                  <a:srgbClr val="FF0000"/>
                </a:solidFill>
                <a:latin typeface="Times New Roman" panose="02020603050405020304" pitchFamily="18" charset="0"/>
                <a:cs typeface="Times New Roman" panose="02020603050405020304" pitchFamily="18" charset="0"/>
              </a:rPr>
              <a:t>III. </a:t>
            </a:r>
            <a:r>
              <a:rPr lang="en-US" sz="3000" b="1" dirty="0" err="1">
                <a:solidFill>
                  <a:srgbClr val="FF0000"/>
                </a:solidFill>
                <a:latin typeface="Times New Roman" panose="02020603050405020304" pitchFamily="18" charset="0"/>
                <a:cs typeface="Times New Roman" panose="02020603050405020304" pitchFamily="18" charset="0"/>
              </a:rPr>
              <a:t>Luyện</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tập</a:t>
            </a:r>
            <a:endParaRPr lang="en-US" sz="3000" b="1" dirty="0">
              <a:solidFill>
                <a:srgbClr val="FF0000"/>
              </a:solidFill>
              <a:latin typeface="Times New Roman" panose="02020603050405020304" pitchFamily="18" charset="0"/>
              <a:cs typeface="Times New Roman" panose="02020603050405020304" pitchFamily="18" charset="0"/>
            </a:endParaRPr>
          </a:p>
        </p:txBody>
      </p:sp>
      <p:sp>
        <p:nvSpPr>
          <p:cNvPr id="3" name="Oval 2"/>
          <p:cNvSpPr/>
          <p:nvPr/>
        </p:nvSpPr>
        <p:spPr>
          <a:xfrm>
            <a:off x="2413717" y="1793180"/>
            <a:ext cx="308761" cy="4393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n>
                <a:solidFill>
                  <a:srgbClr val="FF0000"/>
                </a:solidFill>
              </a:ln>
              <a:solidFill>
                <a:srgbClr val="FF0000"/>
              </a:solidFill>
            </a:endParaRPr>
          </a:p>
        </p:txBody>
      </p:sp>
      <p:sp>
        <p:nvSpPr>
          <p:cNvPr id="10" name="Oval 9"/>
          <p:cNvSpPr/>
          <p:nvPr/>
        </p:nvSpPr>
        <p:spPr>
          <a:xfrm>
            <a:off x="7109397" y="3369120"/>
            <a:ext cx="308761" cy="4393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n>
                <a:solidFill>
                  <a:srgbClr val="FF0000"/>
                </a:solidFill>
              </a:ln>
              <a:solidFill>
                <a:srgbClr val="FF0000"/>
              </a:solidFill>
            </a:endParaRPr>
          </a:p>
        </p:txBody>
      </p:sp>
    </p:spTree>
    <p:extLst>
      <p:ext uri="{BB962C8B-B14F-4D97-AF65-F5344CB8AC3E}">
        <p14:creationId xmlns:p14="http://schemas.microsoft.com/office/powerpoint/2010/main" val="400499633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linds(horizontal)">
                                      <p:cBhvr>
                                        <p:cTn id="7" dur="500"/>
                                        <p:tgtEl>
                                          <p:spTgt spid="6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heel(1)">
                                      <p:cBhvr>
                                        <p:cTn id="1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3"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3754" y="2050695"/>
            <a:ext cx="8632713" cy="1017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just">
              <a:buClrTx/>
              <a:buSzTx/>
              <a:buFontTx/>
              <a:buNone/>
            </a:pP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Tôi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thở</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dài</a:t>
            </a:r>
            <a:r>
              <a:rPr lang="en-US" altLang="en-US" sz="2800" dirty="0">
                <a:latin typeface="Times New Roman" panose="02020603050405020304" pitchFamily="18" charset="0"/>
                <a:cs typeface="Times New Roman" panose="02020603050405020304" pitchFamily="18" charset="0"/>
              </a:rPr>
              <a:t> : </a:t>
            </a:r>
          </a:p>
          <a:p>
            <a:pPr algn="just">
              <a:buClrTx/>
              <a:buSzTx/>
              <a:buFontTx/>
              <a:buNone/>
            </a:pPr>
            <a:r>
              <a:rPr lang="en-US" altLang="en-US" sz="2800" dirty="0">
                <a:latin typeface="Times New Roman" panose="02020603050405020304" pitchFamily="18" charset="0"/>
                <a:cs typeface="Times New Roman" panose="02020603050405020304" pitchFamily="18" charset="0"/>
              </a:rPr>
              <a:t>   - </a:t>
            </a:r>
            <a:r>
              <a:rPr lang="en-US" altLang="en-US" sz="2800" dirty="0" err="1">
                <a:latin typeface="Times New Roman" panose="02020603050405020304" pitchFamily="18" charset="0"/>
                <a:cs typeface="Times New Roman" panose="02020603050405020304" pitchFamily="18" charset="0"/>
              </a:rPr>
              <a:t>Còn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đứa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bị</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điểm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không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nó</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tả</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thê</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nào</a:t>
            </a:r>
            <a:r>
              <a:rPr lang="en-US" altLang="en-US" sz="2800" dirty="0">
                <a:latin typeface="Times New Roman" panose="02020603050405020304" pitchFamily="18" charset="0"/>
                <a:cs typeface="Times New Roman" panose="02020603050405020304" pitchFamily="18" charset="0"/>
              </a:rPr>
              <a:t>?</a:t>
            </a:r>
          </a:p>
        </p:txBody>
      </p:sp>
      <p:sp>
        <p:nvSpPr>
          <p:cNvPr id="5" name="Oval 4"/>
          <p:cNvSpPr/>
          <p:nvPr/>
        </p:nvSpPr>
        <p:spPr>
          <a:xfrm>
            <a:off x="1939186" y="2118780"/>
            <a:ext cx="308761" cy="4393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n>
                <a:solidFill>
                  <a:srgbClr val="FF0000"/>
                </a:solidFill>
              </a:ln>
              <a:solidFill>
                <a:srgbClr val="FF0000"/>
              </a:solidFill>
            </a:endParaRPr>
          </a:p>
        </p:txBody>
      </p:sp>
      <p:sp>
        <p:nvSpPr>
          <p:cNvPr id="6" name="Rectangle 5"/>
          <p:cNvSpPr/>
          <p:nvPr/>
        </p:nvSpPr>
        <p:spPr>
          <a:xfrm>
            <a:off x="285009" y="3144806"/>
            <a:ext cx="8597734" cy="738664"/>
          </a:xfrm>
          <a:prstGeom prst="rect">
            <a:avLst/>
          </a:prstGeom>
        </p:spPr>
        <p:txBody>
          <a:bodyPr wrap="square">
            <a:spAutoFit/>
          </a:bodyPr>
          <a:lstStyle/>
          <a:p>
            <a:pPr algn="just">
              <a:lnSpc>
                <a:spcPct val="150000"/>
              </a:lnSpc>
            </a:pPr>
            <a:r>
              <a:rPr lang="vi-VN" sz="2800" b="1" dirty="0">
                <a:solidFill>
                  <a:srgbClr val="7030A0"/>
                </a:solidFill>
                <a:latin typeface="Times New Roman" panose="02020603050405020304" pitchFamily="18" charset="0"/>
                <a:cs typeface="Times New Roman" panose="02020603050405020304" pitchFamily="18" charset="0"/>
              </a:rPr>
              <a:t>           Tác dụng của dấu hai chấm: </a:t>
            </a:r>
          </a:p>
        </p:txBody>
      </p:sp>
      <p:sp>
        <p:nvSpPr>
          <p:cNvPr id="7" name="Right Arrow 6"/>
          <p:cNvSpPr/>
          <p:nvPr/>
        </p:nvSpPr>
        <p:spPr>
          <a:xfrm>
            <a:off x="451262" y="3326471"/>
            <a:ext cx="807522" cy="4795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solidFill>
                <a:srgbClr val="FF0000"/>
              </a:solidFill>
            </a:endParaRPr>
          </a:p>
        </p:txBody>
      </p:sp>
      <p:sp>
        <p:nvSpPr>
          <p:cNvPr id="9" name="Rectangle 8"/>
          <p:cNvSpPr/>
          <p:nvPr/>
        </p:nvSpPr>
        <p:spPr>
          <a:xfrm>
            <a:off x="878056" y="3792151"/>
            <a:ext cx="7363424" cy="954107"/>
          </a:xfrm>
          <a:prstGeom prst="rect">
            <a:avLst/>
          </a:prstGeom>
        </p:spPr>
        <p:txBody>
          <a:bodyPr wrap="square">
            <a:spAutoFit/>
          </a:bodyPr>
          <a:lstStyle/>
          <a:p>
            <a:pPr algn="just">
              <a:spcBef>
                <a:spcPts val="600"/>
              </a:spcBef>
            </a:pPr>
            <a:r>
              <a:rPr lang="en-US" sz="2800" b="1" dirty="0">
                <a:latin typeface="Times New Roman" panose="02020603050405020304" pitchFamily="18" charset="0"/>
                <a:cs typeface="Times New Roman" panose="02020603050405020304" pitchFamily="18" charset="0"/>
              </a:rPr>
              <a:t>B</a:t>
            </a:r>
            <a:r>
              <a:rPr lang="vi-VN" sz="2800" b="1" dirty="0">
                <a:latin typeface="Times New Roman" panose="02020603050405020304" pitchFamily="18" charset="0"/>
                <a:cs typeface="Times New Roman" panose="02020603050405020304" pitchFamily="18" charset="0"/>
              </a:rPr>
              <a:t>áo hiệu bộ phận đứng sau là lời nói của nhân vật “tôi”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phối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hợp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với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dấu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đầu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dòng</a:t>
            </a:r>
            <a:r>
              <a:rPr lang="en-US" sz="2800" b="1" dirty="0">
                <a:latin typeface="Times New Roman" panose="02020603050405020304" pitchFamily="18" charset="0"/>
                <a:cs typeface="Times New Roman" panose="02020603050405020304" pitchFamily="18" charset="0"/>
              </a:rPr>
              <a:t>)</a:t>
            </a:r>
            <a:endParaRPr lang="en-US" sz="2800" b="1" i="1" dirty="0">
              <a:latin typeface="Times New Roman" panose="02020603050405020304" pitchFamily="18" charset="0"/>
              <a:cs typeface="Times New Roman" panose="02020603050405020304" pitchFamily="18" charset="0"/>
            </a:endParaRPr>
          </a:p>
        </p:txBody>
      </p:sp>
      <p:pic>
        <p:nvPicPr>
          <p:cNvPr id="10" name="nhạc chơi rung chuông vàng">
            <a:hlinkClick r:id="" action="ppaction://media"/>
            <a:extLst>
              <a:ext uri="{FF2B5EF4-FFF2-40B4-BE49-F238E27FC236}">
                <a16:creationId xmlns:a16="http://schemas.microsoft.com/office/drawing/2014/main" id="{A4789EC8-D6D2-4150-A66C-5CFD2883E8D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8445" y="92813"/>
            <a:ext cx="457200" cy="457200"/>
          </a:xfrm>
          <a:prstGeom prst="rect">
            <a:avLst/>
          </a:prstGeom>
        </p:spPr>
      </p:pic>
      <p:grpSp>
        <p:nvGrpSpPr>
          <p:cNvPr id="11" name="Group 10">
            <a:extLst>
              <a:ext uri="{FF2B5EF4-FFF2-40B4-BE49-F238E27FC236}">
                <a16:creationId xmlns:a16="http://schemas.microsoft.com/office/drawing/2014/main" id="{CA518471-21D6-4E86-9C5F-3E18317895CD}"/>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12" name="Freeform: Shape 3">
              <a:extLst>
                <a:ext uri="{FF2B5EF4-FFF2-40B4-BE49-F238E27FC236}">
                  <a16:creationId xmlns:a16="http://schemas.microsoft.com/office/drawing/2014/main" id="{44E3C1E1-CCD9-4D9A-938E-E25668B532B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3" name="Group 12">
              <a:extLst>
                <a:ext uri="{FF2B5EF4-FFF2-40B4-BE49-F238E27FC236}">
                  <a16:creationId xmlns:a16="http://schemas.microsoft.com/office/drawing/2014/main" id="{5A44FE00-A237-4469-B831-FDB39826B5B9}"/>
                </a:ext>
              </a:extLst>
            </p:cNvPr>
            <p:cNvGrpSpPr/>
            <p:nvPr/>
          </p:nvGrpSpPr>
          <p:grpSpPr>
            <a:xfrm>
              <a:off x="3505202" y="836611"/>
              <a:ext cx="5094518" cy="5143275"/>
              <a:chOff x="3505202" y="836611"/>
              <a:chExt cx="5094518" cy="5143275"/>
            </a:xfrm>
            <a:grpFill/>
          </p:grpSpPr>
          <p:sp>
            <p:nvSpPr>
              <p:cNvPr id="16" name="Rectangle 15">
                <a:extLst>
                  <a:ext uri="{FF2B5EF4-FFF2-40B4-BE49-F238E27FC236}">
                    <a16:creationId xmlns:a16="http://schemas.microsoft.com/office/drawing/2014/main" id="{C20D7133-91A5-4CB6-8576-429E47806C5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 name="Rectangle 16">
                <a:extLst>
                  <a:ext uri="{FF2B5EF4-FFF2-40B4-BE49-F238E27FC236}">
                    <a16:creationId xmlns:a16="http://schemas.microsoft.com/office/drawing/2014/main" id="{B98371CB-487C-4C88-B332-4080FA0A42C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 name="Rectangle 17">
                <a:extLst>
                  <a:ext uri="{FF2B5EF4-FFF2-40B4-BE49-F238E27FC236}">
                    <a16:creationId xmlns:a16="http://schemas.microsoft.com/office/drawing/2014/main" id="{39453931-6E0B-45AB-ADE8-423822AC6C2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 name="Rectangle 18">
                <a:extLst>
                  <a:ext uri="{FF2B5EF4-FFF2-40B4-BE49-F238E27FC236}">
                    <a16:creationId xmlns:a16="http://schemas.microsoft.com/office/drawing/2014/main" id="{15BAB41D-1245-4D2A-AFA4-AEE4A17417A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0" name="Rectangle 19">
                <a:extLst>
                  <a:ext uri="{FF2B5EF4-FFF2-40B4-BE49-F238E27FC236}">
                    <a16:creationId xmlns:a16="http://schemas.microsoft.com/office/drawing/2014/main" id="{45954C67-F32E-44A1-BD05-11B59F04A63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1" name="Rectangle 20">
                <a:extLst>
                  <a:ext uri="{FF2B5EF4-FFF2-40B4-BE49-F238E27FC236}">
                    <a16:creationId xmlns:a16="http://schemas.microsoft.com/office/drawing/2014/main" id="{8D9DAD67-D26E-4BC4-BFDE-A563CB5DCB18}"/>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2" name="Rectangle 21">
                <a:extLst>
                  <a:ext uri="{FF2B5EF4-FFF2-40B4-BE49-F238E27FC236}">
                    <a16:creationId xmlns:a16="http://schemas.microsoft.com/office/drawing/2014/main" id="{4A54514C-7167-4469-8B53-420FEEFCBB3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3" name="Rectangle 22">
                <a:extLst>
                  <a:ext uri="{FF2B5EF4-FFF2-40B4-BE49-F238E27FC236}">
                    <a16:creationId xmlns:a16="http://schemas.microsoft.com/office/drawing/2014/main" id="{9F1A58A9-3F86-4456-9754-9772218B940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4" name="Rectangle 23">
                <a:extLst>
                  <a:ext uri="{FF2B5EF4-FFF2-40B4-BE49-F238E27FC236}">
                    <a16:creationId xmlns:a16="http://schemas.microsoft.com/office/drawing/2014/main" id="{E61B3D6A-7399-4B35-89E8-20BF66A4032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5" name="Rectangle 24">
                <a:extLst>
                  <a:ext uri="{FF2B5EF4-FFF2-40B4-BE49-F238E27FC236}">
                    <a16:creationId xmlns:a16="http://schemas.microsoft.com/office/drawing/2014/main" id="{93B3CE41-70FD-435B-A512-56133E0BA5B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6" name="Rectangle 25">
                <a:extLst>
                  <a:ext uri="{FF2B5EF4-FFF2-40B4-BE49-F238E27FC236}">
                    <a16:creationId xmlns:a16="http://schemas.microsoft.com/office/drawing/2014/main" id="{EEC991C0-D74F-4D2E-9B34-B41966241265}"/>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7" name="Rectangle 26">
                <a:extLst>
                  <a:ext uri="{FF2B5EF4-FFF2-40B4-BE49-F238E27FC236}">
                    <a16:creationId xmlns:a16="http://schemas.microsoft.com/office/drawing/2014/main" id="{25DE2B48-62E9-45AE-952A-04848FA1B6A6}"/>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4" name="Oval 13">
              <a:extLst>
                <a:ext uri="{FF2B5EF4-FFF2-40B4-BE49-F238E27FC236}">
                  <a16:creationId xmlns:a16="http://schemas.microsoft.com/office/drawing/2014/main" id="{DEA79B4F-4060-4EED-816F-D894D34E1459}"/>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 name="TextBox 14">
              <a:extLst>
                <a:ext uri="{FF2B5EF4-FFF2-40B4-BE49-F238E27FC236}">
                  <a16:creationId xmlns:a16="http://schemas.microsoft.com/office/drawing/2014/main" id="{6C54A190-A337-4914-8435-523B8B4D2FE8}"/>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10</a:t>
              </a:r>
            </a:p>
          </p:txBody>
        </p:sp>
      </p:grpSp>
      <p:grpSp>
        <p:nvGrpSpPr>
          <p:cNvPr id="28" name="Group 27">
            <a:extLst>
              <a:ext uri="{FF2B5EF4-FFF2-40B4-BE49-F238E27FC236}">
                <a16:creationId xmlns:a16="http://schemas.microsoft.com/office/drawing/2014/main" id="{5CADE56E-DD98-498F-B357-CE57608261CB}"/>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29" name="Freeform: Shape 20">
              <a:extLst>
                <a:ext uri="{FF2B5EF4-FFF2-40B4-BE49-F238E27FC236}">
                  <a16:creationId xmlns:a16="http://schemas.microsoft.com/office/drawing/2014/main" id="{830013BC-8B26-4C4B-BAE4-8BCD0C918DC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30" name="Group 29">
              <a:extLst>
                <a:ext uri="{FF2B5EF4-FFF2-40B4-BE49-F238E27FC236}">
                  <a16:creationId xmlns:a16="http://schemas.microsoft.com/office/drawing/2014/main" id="{BB87C989-A827-4FD3-A0F7-7223008DFE49}"/>
                </a:ext>
              </a:extLst>
            </p:cNvPr>
            <p:cNvGrpSpPr/>
            <p:nvPr/>
          </p:nvGrpSpPr>
          <p:grpSpPr>
            <a:xfrm>
              <a:off x="3505202" y="836611"/>
              <a:ext cx="5094518" cy="5143275"/>
              <a:chOff x="3505202" y="836611"/>
              <a:chExt cx="5094518" cy="5143275"/>
            </a:xfrm>
            <a:grpFill/>
          </p:grpSpPr>
          <p:sp>
            <p:nvSpPr>
              <p:cNvPr id="33" name="Rectangle 32">
                <a:extLst>
                  <a:ext uri="{FF2B5EF4-FFF2-40B4-BE49-F238E27FC236}">
                    <a16:creationId xmlns:a16="http://schemas.microsoft.com/office/drawing/2014/main" id="{0D777EC9-D067-4535-B152-5061CD74657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4" name="Rectangle 33">
                <a:extLst>
                  <a:ext uri="{FF2B5EF4-FFF2-40B4-BE49-F238E27FC236}">
                    <a16:creationId xmlns:a16="http://schemas.microsoft.com/office/drawing/2014/main" id="{9C31E1CE-1EFC-40E2-AB42-8A53A3A2D34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5" name="Rectangle 34">
                <a:extLst>
                  <a:ext uri="{FF2B5EF4-FFF2-40B4-BE49-F238E27FC236}">
                    <a16:creationId xmlns:a16="http://schemas.microsoft.com/office/drawing/2014/main" id="{76EDC00A-B3F2-47E5-A1A2-5FC852D9BDD0}"/>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6" name="Rectangle 35">
                <a:extLst>
                  <a:ext uri="{FF2B5EF4-FFF2-40B4-BE49-F238E27FC236}">
                    <a16:creationId xmlns:a16="http://schemas.microsoft.com/office/drawing/2014/main" id="{BB63C5A9-A8F5-4AA8-A01C-C35973D4A8B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7" name="Rectangle 36">
                <a:extLst>
                  <a:ext uri="{FF2B5EF4-FFF2-40B4-BE49-F238E27FC236}">
                    <a16:creationId xmlns:a16="http://schemas.microsoft.com/office/drawing/2014/main" id="{F3FC54CD-1D5B-4B79-86A7-03B5D9C0525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8" name="Rectangle 37">
                <a:extLst>
                  <a:ext uri="{FF2B5EF4-FFF2-40B4-BE49-F238E27FC236}">
                    <a16:creationId xmlns:a16="http://schemas.microsoft.com/office/drawing/2014/main" id="{209E99C0-FCDA-4495-B3F2-5112C76326D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9" name="Rectangle 38">
                <a:extLst>
                  <a:ext uri="{FF2B5EF4-FFF2-40B4-BE49-F238E27FC236}">
                    <a16:creationId xmlns:a16="http://schemas.microsoft.com/office/drawing/2014/main" id="{139B6162-C525-4CF2-938D-7EA550745739}"/>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0" name="Rectangle 39">
                <a:extLst>
                  <a:ext uri="{FF2B5EF4-FFF2-40B4-BE49-F238E27FC236}">
                    <a16:creationId xmlns:a16="http://schemas.microsoft.com/office/drawing/2014/main" id="{7A8FA836-B752-4D22-9DE5-7FBD8455FD8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1" name="Rectangle 40">
                <a:extLst>
                  <a:ext uri="{FF2B5EF4-FFF2-40B4-BE49-F238E27FC236}">
                    <a16:creationId xmlns:a16="http://schemas.microsoft.com/office/drawing/2014/main" id="{BCCB5A15-D761-458D-8228-DD9A2A7EB79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2" name="Rectangle 41">
                <a:extLst>
                  <a:ext uri="{FF2B5EF4-FFF2-40B4-BE49-F238E27FC236}">
                    <a16:creationId xmlns:a16="http://schemas.microsoft.com/office/drawing/2014/main" id="{2141247D-C061-4130-B310-400F5A1F2BF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3" name="Rectangle 42">
                <a:extLst>
                  <a:ext uri="{FF2B5EF4-FFF2-40B4-BE49-F238E27FC236}">
                    <a16:creationId xmlns:a16="http://schemas.microsoft.com/office/drawing/2014/main" id="{4374FA5C-174D-41C5-B26E-A2B45B29B38E}"/>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4" name="Rectangle 43">
                <a:extLst>
                  <a:ext uri="{FF2B5EF4-FFF2-40B4-BE49-F238E27FC236}">
                    <a16:creationId xmlns:a16="http://schemas.microsoft.com/office/drawing/2014/main" id="{01FFB63F-95E3-4A90-A294-7599E7902153}"/>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31" name="Oval 30">
              <a:extLst>
                <a:ext uri="{FF2B5EF4-FFF2-40B4-BE49-F238E27FC236}">
                  <a16:creationId xmlns:a16="http://schemas.microsoft.com/office/drawing/2014/main" id="{8A152352-180E-44B1-8BA8-2EC0DA01DE9A}"/>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2" name="TextBox 31">
              <a:extLst>
                <a:ext uri="{FF2B5EF4-FFF2-40B4-BE49-F238E27FC236}">
                  <a16:creationId xmlns:a16="http://schemas.microsoft.com/office/drawing/2014/main" id="{11947B6D-4645-42A3-9481-53D78DE051B9}"/>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9</a:t>
              </a:r>
            </a:p>
          </p:txBody>
        </p:sp>
      </p:grpSp>
      <p:grpSp>
        <p:nvGrpSpPr>
          <p:cNvPr id="45" name="Group 44">
            <a:extLst>
              <a:ext uri="{FF2B5EF4-FFF2-40B4-BE49-F238E27FC236}">
                <a16:creationId xmlns:a16="http://schemas.microsoft.com/office/drawing/2014/main" id="{E263B1B0-30F0-49AE-A314-2896FC6CA3A9}"/>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46" name="Freeform: Shape 37">
              <a:extLst>
                <a:ext uri="{FF2B5EF4-FFF2-40B4-BE49-F238E27FC236}">
                  <a16:creationId xmlns:a16="http://schemas.microsoft.com/office/drawing/2014/main" id="{7E978CFB-423C-4DFC-8B54-10AA6DB6E94D}"/>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47" name="Group 46">
              <a:extLst>
                <a:ext uri="{FF2B5EF4-FFF2-40B4-BE49-F238E27FC236}">
                  <a16:creationId xmlns:a16="http://schemas.microsoft.com/office/drawing/2014/main" id="{79C5ADC9-90C8-408C-8F0C-7A7AD00EECC7}"/>
                </a:ext>
              </a:extLst>
            </p:cNvPr>
            <p:cNvGrpSpPr/>
            <p:nvPr/>
          </p:nvGrpSpPr>
          <p:grpSpPr>
            <a:xfrm>
              <a:off x="3505202" y="836611"/>
              <a:ext cx="5094518" cy="5143275"/>
              <a:chOff x="3505202" y="836611"/>
              <a:chExt cx="5094518" cy="5143275"/>
            </a:xfrm>
            <a:grpFill/>
          </p:grpSpPr>
          <p:sp>
            <p:nvSpPr>
              <p:cNvPr id="50" name="Rectangle 49">
                <a:extLst>
                  <a:ext uri="{FF2B5EF4-FFF2-40B4-BE49-F238E27FC236}">
                    <a16:creationId xmlns:a16="http://schemas.microsoft.com/office/drawing/2014/main" id="{B1043CA0-2F99-4AD4-A1BD-11D25ED9DA2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1" name="Rectangle 50">
                <a:extLst>
                  <a:ext uri="{FF2B5EF4-FFF2-40B4-BE49-F238E27FC236}">
                    <a16:creationId xmlns:a16="http://schemas.microsoft.com/office/drawing/2014/main" id="{322A1CED-1187-4BBF-8BCB-1884F614554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2" name="Rectangle 51">
                <a:extLst>
                  <a:ext uri="{FF2B5EF4-FFF2-40B4-BE49-F238E27FC236}">
                    <a16:creationId xmlns:a16="http://schemas.microsoft.com/office/drawing/2014/main" id="{AC5A3D38-0F97-45C8-A30F-3375A395E24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3" name="Rectangle 52">
                <a:extLst>
                  <a:ext uri="{FF2B5EF4-FFF2-40B4-BE49-F238E27FC236}">
                    <a16:creationId xmlns:a16="http://schemas.microsoft.com/office/drawing/2014/main" id="{57FA3937-9269-43C9-822C-712F91DAF4DE}"/>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4" name="Rectangle 53">
                <a:extLst>
                  <a:ext uri="{FF2B5EF4-FFF2-40B4-BE49-F238E27FC236}">
                    <a16:creationId xmlns:a16="http://schemas.microsoft.com/office/drawing/2014/main" id="{F5D83B38-9C8C-476D-9FCD-10380A50207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5" name="Rectangle 54">
                <a:extLst>
                  <a:ext uri="{FF2B5EF4-FFF2-40B4-BE49-F238E27FC236}">
                    <a16:creationId xmlns:a16="http://schemas.microsoft.com/office/drawing/2014/main" id="{0BC8FCCF-5E51-40BD-B8F3-CE9DC3881B2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6" name="Rectangle 55">
                <a:extLst>
                  <a:ext uri="{FF2B5EF4-FFF2-40B4-BE49-F238E27FC236}">
                    <a16:creationId xmlns:a16="http://schemas.microsoft.com/office/drawing/2014/main" id="{9BB1CEEB-4087-4C1E-A90B-A0B6DA77A48F}"/>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7" name="Rectangle 56">
                <a:extLst>
                  <a:ext uri="{FF2B5EF4-FFF2-40B4-BE49-F238E27FC236}">
                    <a16:creationId xmlns:a16="http://schemas.microsoft.com/office/drawing/2014/main" id="{415D2837-50D7-4C27-AECF-6E69BCE10C50}"/>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8" name="Rectangle 57">
                <a:extLst>
                  <a:ext uri="{FF2B5EF4-FFF2-40B4-BE49-F238E27FC236}">
                    <a16:creationId xmlns:a16="http://schemas.microsoft.com/office/drawing/2014/main" id="{5AE2D3F6-706E-47D7-B950-611C7922A96E}"/>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9" name="Rectangle 58">
                <a:extLst>
                  <a:ext uri="{FF2B5EF4-FFF2-40B4-BE49-F238E27FC236}">
                    <a16:creationId xmlns:a16="http://schemas.microsoft.com/office/drawing/2014/main" id="{4140FC2B-B7A7-4B38-B19A-988D77B7E63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0" name="Rectangle 59">
                <a:extLst>
                  <a:ext uri="{FF2B5EF4-FFF2-40B4-BE49-F238E27FC236}">
                    <a16:creationId xmlns:a16="http://schemas.microsoft.com/office/drawing/2014/main" id="{364E8C2C-153C-4325-9C62-40A95AD2876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1" name="Rectangle 60">
                <a:extLst>
                  <a:ext uri="{FF2B5EF4-FFF2-40B4-BE49-F238E27FC236}">
                    <a16:creationId xmlns:a16="http://schemas.microsoft.com/office/drawing/2014/main" id="{A9AE4D5B-AEE1-49D9-AF20-9020EABC1449}"/>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48" name="Oval 47">
              <a:extLst>
                <a:ext uri="{FF2B5EF4-FFF2-40B4-BE49-F238E27FC236}">
                  <a16:creationId xmlns:a16="http://schemas.microsoft.com/office/drawing/2014/main" id="{5B214402-67B8-4F18-9BD7-5FB117B24A64}"/>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9" name="TextBox 48">
              <a:extLst>
                <a:ext uri="{FF2B5EF4-FFF2-40B4-BE49-F238E27FC236}">
                  <a16:creationId xmlns:a16="http://schemas.microsoft.com/office/drawing/2014/main" id="{099B9DDF-26AA-4886-BA56-0C728A8195BE}"/>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8</a:t>
              </a:r>
            </a:p>
          </p:txBody>
        </p:sp>
      </p:grpSp>
      <p:grpSp>
        <p:nvGrpSpPr>
          <p:cNvPr id="62" name="Group 61">
            <a:extLst>
              <a:ext uri="{FF2B5EF4-FFF2-40B4-BE49-F238E27FC236}">
                <a16:creationId xmlns:a16="http://schemas.microsoft.com/office/drawing/2014/main" id="{A5B8D04D-4439-488B-9DB1-091A907D15B3}"/>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63" name="Freeform: Shape 54">
              <a:extLst>
                <a:ext uri="{FF2B5EF4-FFF2-40B4-BE49-F238E27FC236}">
                  <a16:creationId xmlns:a16="http://schemas.microsoft.com/office/drawing/2014/main" id="{FFBDEE51-9A2D-41CA-8B5A-FB918860E22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64" name="Group 63">
              <a:extLst>
                <a:ext uri="{FF2B5EF4-FFF2-40B4-BE49-F238E27FC236}">
                  <a16:creationId xmlns:a16="http://schemas.microsoft.com/office/drawing/2014/main" id="{912C2C0E-FC56-4423-B91B-1AA5BB243CF1}"/>
                </a:ext>
              </a:extLst>
            </p:cNvPr>
            <p:cNvGrpSpPr/>
            <p:nvPr/>
          </p:nvGrpSpPr>
          <p:grpSpPr>
            <a:xfrm>
              <a:off x="3505202" y="836611"/>
              <a:ext cx="5094518" cy="5143275"/>
              <a:chOff x="3505202" y="836611"/>
              <a:chExt cx="5094518" cy="5143275"/>
            </a:xfrm>
            <a:grpFill/>
          </p:grpSpPr>
          <p:sp>
            <p:nvSpPr>
              <p:cNvPr id="67" name="Rectangle 66">
                <a:extLst>
                  <a:ext uri="{FF2B5EF4-FFF2-40B4-BE49-F238E27FC236}">
                    <a16:creationId xmlns:a16="http://schemas.microsoft.com/office/drawing/2014/main" id="{BC99DC38-56F6-4230-8BED-98DC06A66599}"/>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8" name="Rectangle 67">
                <a:extLst>
                  <a:ext uri="{FF2B5EF4-FFF2-40B4-BE49-F238E27FC236}">
                    <a16:creationId xmlns:a16="http://schemas.microsoft.com/office/drawing/2014/main" id="{18AD1FD3-6C65-4D14-86A7-1DC8F4F4F1C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9" name="Rectangle 68">
                <a:extLst>
                  <a:ext uri="{FF2B5EF4-FFF2-40B4-BE49-F238E27FC236}">
                    <a16:creationId xmlns:a16="http://schemas.microsoft.com/office/drawing/2014/main" id="{B8DCA5DF-9F2E-4566-A707-26A9C753D1D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0" name="Rectangle 69">
                <a:extLst>
                  <a:ext uri="{FF2B5EF4-FFF2-40B4-BE49-F238E27FC236}">
                    <a16:creationId xmlns:a16="http://schemas.microsoft.com/office/drawing/2014/main" id="{46F3EB56-9941-4FB5-9C8A-6B4B87DF8ECA}"/>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1" name="Rectangle 70">
                <a:extLst>
                  <a:ext uri="{FF2B5EF4-FFF2-40B4-BE49-F238E27FC236}">
                    <a16:creationId xmlns:a16="http://schemas.microsoft.com/office/drawing/2014/main" id="{6F7FBB18-83FB-4040-947B-8A268084F455}"/>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2" name="Rectangle 71">
                <a:extLst>
                  <a:ext uri="{FF2B5EF4-FFF2-40B4-BE49-F238E27FC236}">
                    <a16:creationId xmlns:a16="http://schemas.microsoft.com/office/drawing/2014/main" id="{4BA2A48F-BBBE-4388-B56D-96784542739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3" name="Rectangle 72">
                <a:extLst>
                  <a:ext uri="{FF2B5EF4-FFF2-40B4-BE49-F238E27FC236}">
                    <a16:creationId xmlns:a16="http://schemas.microsoft.com/office/drawing/2014/main" id="{9B254109-EC45-49ED-A16A-5103CDA98E4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4" name="Rectangle 73">
                <a:extLst>
                  <a:ext uri="{FF2B5EF4-FFF2-40B4-BE49-F238E27FC236}">
                    <a16:creationId xmlns:a16="http://schemas.microsoft.com/office/drawing/2014/main" id="{D66B67B3-0DFC-4660-B664-944D6025E60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5" name="Rectangle 74">
                <a:extLst>
                  <a:ext uri="{FF2B5EF4-FFF2-40B4-BE49-F238E27FC236}">
                    <a16:creationId xmlns:a16="http://schemas.microsoft.com/office/drawing/2014/main" id="{512C2301-6F18-45CE-B9F4-D69DCE8D3DCE}"/>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6" name="Rectangle 75">
                <a:extLst>
                  <a:ext uri="{FF2B5EF4-FFF2-40B4-BE49-F238E27FC236}">
                    <a16:creationId xmlns:a16="http://schemas.microsoft.com/office/drawing/2014/main" id="{2943B36D-2A99-4D53-A63B-E5FBF528D65A}"/>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7" name="Rectangle 76">
                <a:extLst>
                  <a:ext uri="{FF2B5EF4-FFF2-40B4-BE49-F238E27FC236}">
                    <a16:creationId xmlns:a16="http://schemas.microsoft.com/office/drawing/2014/main" id="{CC2F2295-FA6F-4C20-B072-9DAA7E32D5DF}"/>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8" name="Rectangle 77">
                <a:extLst>
                  <a:ext uri="{FF2B5EF4-FFF2-40B4-BE49-F238E27FC236}">
                    <a16:creationId xmlns:a16="http://schemas.microsoft.com/office/drawing/2014/main" id="{9A104B47-C9ED-4D52-9598-F44A74A1AC85}"/>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65" name="Oval 64">
              <a:extLst>
                <a:ext uri="{FF2B5EF4-FFF2-40B4-BE49-F238E27FC236}">
                  <a16:creationId xmlns:a16="http://schemas.microsoft.com/office/drawing/2014/main" id="{3BF4259E-48B0-4D15-A329-42015D1C2560}"/>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6" name="TextBox 65">
              <a:extLst>
                <a:ext uri="{FF2B5EF4-FFF2-40B4-BE49-F238E27FC236}">
                  <a16:creationId xmlns:a16="http://schemas.microsoft.com/office/drawing/2014/main" id="{9C3F2245-452A-4C2E-9CFF-27C70AEEEDAE}"/>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7</a:t>
              </a:r>
            </a:p>
          </p:txBody>
        </p:sp>
      </p:grpSp>
      <p:grpSp>
        <p:nvGrpSpPr>
          <p:cNvPr id="79" name="Group 78">
            <a:extLst>
              <a:ext uri="{FF2B5EF4-FFF2-40B4-BE49-F238E27FC236}">
                <a16:creationId xmlns:a16="http://schemas.microsoft.com/office/drawing/2014/main" id="{2BCA6B83-4306-49B3-9A76-1C9CEEBA6C7E}"/>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80" name="Freeform: Shape 71">
              <a:extLst>
                <a:ext uri="{FF2B5EF4-FFF2-40B4-BE49-F238E27FC236}">
                  <a16:creationId xmlns:a16="http://schemas.microsoft.com/office/drawing/2014/main" id="{0AC702B8-C9A8-4C1D-A015-1ED0AF595B9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81" name="Group 80">
              <a:extLst>
                <a:ext uri="{FF2B5EF4-FFF2-40B4-BE49-F238E27FC236}">
                  <a16:creationId xmlns:a16="http://schemas.microsoft.com/office/drawing/2014/main" id="{15CAB0D2-E5F0-4206-9F88-C791F55FD93A}"/>
                </a:ext>
              </a:extLst>
            </p:cNvPr>
            <p:cNvGrpSpPr/>
            <p:nvPr/>
          </p:nvGrpSpPr>
          <p:grpSpPr>
            <a:xfrm>
              <a:off x="3505202" y="836611"/>
              <a:ext cx="5094518" cy="5143275"/>
              <a:chOff x="3505202" y="836611"/>
              <a:chExt cx="5094518" cy="5143275"/>
            </a:xfrm>
            <a:grpFill/>
          </p:grpSpPr>
          <p:sp>
            <p:nvSpPr>
              <p:cNvPr id="84" name="Rectangle 83">
                <a:extLst>
                  <a:ext uri="{FF2B5EF4-FFF2-40B4-BE49-F238E27FC236}">
                    <a16:creationId xmlns:a16="http://schemas.microsoft.com/office/drawing/2014/main" id="{A5441005-1CCB-47C8-9BEC-4438C4F2730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5" name="Rectangle 84">
                <a:extLst>
                  <a:ext uri="{FF2B5EF4-FFF2-40B4-BE49-F238E27FC236}">
                    <a16:creationId xmlns:a16="http://schemas.microsoft.com/office/drawing/2014/main" id="{A451259B-E214-4680-84E7-C39D8C5790E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6" name="Rectangle 85">
                <a:extLst>
                  <a:ext uri="{FF2B5EF4-FFF2-40B4-BE49-F238E27FC236}">
                    <a16:creationId xmlns:a16="http://schemas.microsoft.com/office/drawing/2014/main" id="{0E91AE2A-EAB7-47ED-A36A-A659829B67A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7" name="Rectangle 86">
                <a:extLst>
                  <a:ext uri="{FF2B5EF4-FFF2-40B4-BE49-F238E27FC236}">
                    <a16:creationId xmlns:a16="http://schemas.microsoft.com/office/drawing/2014/main" id="{BDB31AEC-37FA-4195-9B2A-5C746591BAB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8" name="Rectangle 87">
                <a:extLst>
                  <a:ext uri="{FF2B5EF4-FFF2-40B4-BE49-F238E27FC236}">
                    <a16:creationId xmlns:a16="http://schemas.microsoft.com/office/drawing/2014/main" id="{DC6AC44D-EF86-431D-B243-E2E5D8ECA21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9" name="Rectangle 88">
                <a:extLst>
                  <a:ext uri="{FF2B5EF4-FFF2-40B4-BE49-F238E27FC236}">
                    <a16:creationId xmlns:a16="http://schemas.microsoft.com/office/drawing/2014/main" id="{DDF28114-7D79-4FD6-839E-B644D369E601}"/>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0" name="Rectangle 89">
                <a:extLst>
                  <a:ext uri="{FF2B5EF4-FFF2-40B4-BE49-F238E27FC236}">
                    <a16:creationId xmlns:a16="http://schemas.microsoft.com/office/drawing/2014/main" id="{161BED04-9674-4F6B-9BAA-13FB932D663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1" name="Rectangle 90">
                <a:extLst>
                  <a:ext uri="{FF2B5EF4-FFF2-40B4-BE49-F238E27FC236}">
                    <a16:creationId xmlns:a16="http://schemas.microsoft.com/office/drawing/2014/main" id="{B0826DB6-ED77-4B77-A7B2-283E4B7465F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2" name="Rectangle 91">
                <a:extLst>
                  <a:ext uri="{FF2B5EF4-FFF2-40B4-BE49-F238E27FC236}">
                    <a16:creationId xmlns:a16="http://schemas.microsoft.com/office/drawing/2014/main" id="{85AA355E-96F8-41A7-90F3-92C3A36ECD6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3" name="Rectangle 92">
                <a:extLst>
                  <a:ext uri="{FF2B5EF4-FFF2-40B4-BE49-F238E27FC236}">
                    <a16:creationId xmlns:a16="http://schemas.microsoft.com/office/drawing/2014/main" id="{21AFB9CB-816B-442E-A607-C164AA91D280}"/>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4" name="Rectangle 93">
                <a:extLst>
                  <a:ext uri="{FF2B5EF4-FFF2-40B4-BE49-F238E27FC236}">
                    <a16:creationId xmlns:a16="http://schemas.microsoft.com/office/drawing/2014/main" id="{0EE007A9-FB27-42E0-9ABA-222DA3941006}"/>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5" name="Rectangle 94">
                <a:extLst>
                  <a:ext uri="{FF2B5EF4-FFF2-40B4-BE49-F238E27FC236}">
                    <a16:creationId xmlns:a16="http://schemas.microsoft.com/office/drawing/2014/main" id="{A797C6CD-0188-422D-89B4-9922FF1851A4}"/>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82" name="Oval 81">
              <a:extLst>
                <a:ext uri="{FF2B5EF4-FFF2-40B4-BE49-F238E27FC236}">
                  <a16:creationId xmlns:a16="http://schemas.microsoft.com/office/drawing/2014/main" id="{D66FA1F7-4665-4DAA-80C2-67CD0481BF73}"/>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3" name="TextBox 82">
              <a:extLst>
                <a:ext uri="{FF2B5EF4-FFF2-40B4-BE49-F238E27FC236}">
                  <a16:creationId xmlns:a16="http://schemas.microsoft.com/office/drawing/2014/main" id="{F1B37AD0-01C2-4AB8-A9BD-F5995B646A3E}"/>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6</a:t>
              </a:r>
            </a:p>
          </p:txBody>
        </p:sp>
      </p:grpSp>
      <p:grpSp>
        <p:nvGrpSpPr>
          <p:cNvPr id="96" name="Group 95">
            <a:extLst>
              <a:ext uri="{FF2B5EF4-FFF2-40B4-BE49-F238E27FC236}">
                <a16:creationId xmlns:a16="http://schemas.microsoft.com/office/drawing/2014/main" id="{FFBD896B-9C57-4083-B18B-CC9FFFD9F48C}"/>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97" name="Freeform: Shape 88">
              <a:extLst>
                <a:ext uri="{FF2B5EF4-FFF2-40B4-BE49-F238E27FC236}">
                  <a16:creationId xmlns:a16="http://schemas.microsoft.com/office/drawing/2014/main" id="{B085F2F8-7F78-4297-ADA0-D2F49196501C}"/>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98" name="Group 97">
              <a:extLst>
                <a:ext uri="{FF2B5EF4-FFF2-40B4-BE49-F238E27FC236}">
                  <a16:creationId xmlns:a16="http://schemas.microsoft.com/office/drawing/2014/main" id="{63E24BC9-FC2A-48D8-BDFF-554D71B2AF78}"/>
                </a:ext>
              </a:extLst>
            </p:cNvPr>
            <p:cNvGrpSpPr/>
            <p:nvPr/>
          </p:nvGrpSpPr>
          <p:grpSpPr>
            <a:xfrm>
              <a:off x="3505202" y="836611"/>
              <a:ext cx="5094518" cy="5143275"/>
              <a:chOff x="3505202" y="836611"/>
              <a:chExt cx="5094518" cy="5143275"/>
            </a:xfrm>
            <a:grpFill/>
          </p:grpSpPr>
          <p:sp>
            <p:nvSpPr>
              <p:cNvPr id="101" name="Rectangle 100">
                <a:extLst>
                  <a:ext uri="{FF2B5EF4-FFF2-40B4-BE49-F238E27FC236}">
                    <a16:creationId xmlns:a16="http://schemas.microsoft.com/office/drawing/2014/main" id="{02492F0E-219D-49FA-8902-388959FEE74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2" name="Rectangle 101">
                <a:extLst>
                  <a:ext uri="{FF2B5EF4-FFF2-40B4-BE49-F238E27FC236}">
                    <a16:creationId xmlns:a16="http://schemas.microsoft.com/office/drawing/2014/main" id="{180490FC-ED7C-4938-A530-009A9114BC87}"/>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3" name="Rectangle 102">
                <a:extLst>
                  <a:ext uri="{FF2B5EF4-FFF2-40B4-BE49-F238E27FC236}">
                    <a16:creationId xmlns:a16="http://schemas.microsoft.com/office/drawing/2014/main" id="{3C20FBBF-15E5-49F4-80F0-EC411AD5699B}"/>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4" name="Rectangle 103">
                <a:extLst>
                  <a:ext uri="{FF2B5EF4-FFF2-40B4-BE49-F238E27FC236}">
                    <a16:creationId xmlns:a16="http://schemas.microsoft.com/office/drawing/2014/main" id="{62B0DDD0-0F3E-48E5-8787-BDC72D5B9BF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5" name="Rectangle 104">
                <a:extLst>
                  <a:ext uri="{FF2B5EF4-FFF2-40B4-BE49-F238E27FC236}">
                    <a16:creationId xmlns:a16="http://schemas.microsoft.com/office/drawing/2014/main" id="{7ED8B12A-A455-4EAB-9A3A-F86CE6B1FB33}"/>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6" name="Rectangle 105">
                <a:extLst>
                  <a:ext uri="{FF2B5EF4-FFF2-40B4-BE49-F238E27FC236}">
                    <a16:creationId xmlns:a16="http://schemas.microsoft.com/office/drawing/2014/main" id="{D0E7B769-C614-4640-BF73-33D2321473EA}"/>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7" name="Rectangle 106">
                <a:extLst>
                  <a:ext uri="{FF2B5EF4-FFF2-40B4-BE49-F238E27FC236}">
                    <a16:creationId xmlns:a16="http://schemas.microsoft.com/office/drawing/2014/main" id="{D2F88A30-C9B2-4DA8-8F67-EC0D5F1EB931}"/>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8" name="Rectangle 107">
                <a:extLst>
                  <a:ext uri="{FF2B5EF4-FFF2-40B4-BE49-F238E27FC236}">
                    <a16:creationId xmlns:a16="http://schemas.microsoft.com/office/drawing/2014/main" id="{5AC754FB-83DA-43B3-934E-6EAE0875985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9" name="Rectangle 108">
                <a:extLst>
                  <a:ext uri="{FF2B5EF4-FFF2-40B4-BE49-F238E27FC236}">
                    <a16:creationId xmlns:a16="http://schemas.microsoft.com/office/drawing/2014/main" id="{14122E83-575A-4D5F-8777-9B4099C5A8C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0" name="Rectangle 109">
                <a:extLst>
                  <a:ext uri="{FF2B5EF4-FFF2-40B4-BE49-F238E27FC236}">
                    <a16:creationId xmlns:a16="http://schemas.microsoft.com/office/drawing/2014/main" id="{C985AF4D-CC0C-4D76-A1A3-92FDFCA4886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1" name="Rectangle 110">
                <a:extLst>
                  <a:ext uri="{FF2B5EF4-FFF2-40B4-BE49-F238E27FC236}">
                    <a16:creationId xmlns:a16="http://schemas.microsoft.com/office/drawing/2014/main" id="{80B82E84-ABA8-40F7-8413-02B154208F6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2" name="Rectangle 111">
                <a:extLst>
                  <a:ext uri="{FF2B5EF4-FFF2-40B4-BE49-F238E27FC236}">
                    <a16:creationId xmlns:a16="http://schemas.microsoft.com/office/drawing/2014/main" id="{8734B892-1AAF-4DD1-834B-66876C980313}"/>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99" name="Oval 98">
              <a:extLst>
                <a:ext uri="{FF2B5EF4-FFF2-40B4-BE49-F238E27FC236}">
                  <a16:creationId xmlns:a16="http://schemas.microsoft.com/office/drawing/2014/main" id="{6FDCE7D4-10DD-431B-85A6-8D4490D377B7}"/>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0" name="TextBox 99">
              <a:extLst>
                <a:ext uri="{FF2B5EF4-FFF2-40B4-BE49-F238E27FC236}">
                  <a16:creationId xmlns:a16="http://schemas.microsoft.com/office/drawing/2014/main" id="{E1472C33-897F-4462-89B2-F1912FB0F5DC}"/>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5</a:t>
              </a:r>
            </a:p>
          </p:txBody>
        </p:sp>
      </p:grpSp>
      <p:grpSp>
        <p:nvGrpSpPr>
          <p:cNvPr id="113" name="Group 112">
            <a:extLst>
              <a:ext uri="{FF2B5EF4-FFF2-40B4-BE49-F238E27FC236}">
                <a16:creationId xmlns:a16="http://schemas.microsoft.com/office/drawing/2014/main" id="{2C39980D-4C7B-417C-B271-CA98A51C8DB9}"/>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114" name="Freeform: Shape 105">
              <a:extLst>
                <a:ext uri="{FF2B5EF4-FFF2-40B4-BE49-F238E27FC236}">
                  <a16:creationId xmlns:a16="http://schemas.microsoft.com/office/drawing/2014/main" id="{4B92EFE9-BEBB-4690-AB8C-191E0BD7E12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15" name="Group 114">
              <a:extLst>
                <a:ext uri="{FF2B5EF4-FFF2-40B4-BE49-F238E27FC236}">
                  <a16:creationId xmlns:a16="http://schemas.microsoft.com/office/drawing/2014/main" id="{80D31F4B-D465-438A-A66B-816795E6DD2C}"/>
                </a:ext>
              </a:extLst>
            </p:cNvPr>
            <p:cNvGrpSpPr/>
            <p:nvPr/>
          </p:nvGrpSpPr>
          <p:grpSpPr>
            <a:xfrm>
              <a:off x="3505202" y="836611"/>
              <a:ext cx="5094518" cy="5143275"/>
              <a:chOff x="3505202" y="836611"/>
              <a:chExt cx="5094518" cy="5143275"/>
            </a:xfrm>
            <a:grpFill/>
          </p:grpSpPr>
          <p:sp>
            <p:nvSpPr>
              <p:cNvPr id="118" name="Rectangle 117">
                <a:extLst>
                  <a:ext uri="{FF2B5EF4-FFF2-40B4-BE49-F238E27FC236}">
                    <a16:creationId xmlns:a16="http://schemas.microsoft.com/office/drawing/2014/main" id="{CB227A52-403D-406B-B32E-401DEAC85566}"/>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9" name="Rectangle 118">
                <a:extLst>
                  <a:ext uri="{FF2B5EF4-FFF2-40B4-BE49-F238E27FC236}">
                    <a16:creationId xmlns:a16="http://schemas.microsoft.com/office/drawing/2014/main" id="{E2602B1A-8161-48AE-AF0F-BD3F7A25F65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0" name="Rectangle 119">
                <a:extLst>
                  <a:ext uri="{FF2B5EF4-FFF2-40B4-BE49-F238E27FC236}">
                    <a16:creationId xmlns:a16="http://schemas.microsoft.com/office/drawing/2014/main" id="{AEF39615-91DD-4F13-8685-2D870550B17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1" name="Rectangle 120">
                <a:extLst>
                  <a:ext uri="{FF2B5EF4-FFF2-40B4-BE49-F238E27FC236}">
                    <a16:creationId xmlns:a16="http://schemas.microsoft.com/office/drawing/2014/main" id="{B35C1668-2D8C-4257-BD7D-E32C9E54632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2" name="Rectangle 121">
                <a:extLst>
                  <a:ext uri="{FF2B5EF4-FFF2-40B4-BE49-F238E27FC236}">
                    <a16:creationId xmlns:a16="http://schemas.microsoft.com/office/drawing/2014/main" id="{053B4BB6-BBF4-4278-854A-DC55732C9349}"/>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3" name="Rectangle 122">
                <a:extLst>
                  <a:ext uri="{FF2B5EF4-FFF2-40B4-BE49-F238E27FC236}">
                    <a16:creationId xmlns:a16="http://schemas.microsoft.com/office/drawing/2014/main" id="{69475D1E-FEAF-4644-8ED1-FD2632EF7A6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4" name="Rectangle 123">
                <a:extLst>
                  <a:ext uri="{FF2B5EF4-FFF2-40B4-BE49-F238E27FC236}">
                    <a16:creationId xmlns:a16="http://schemas.microsoft.com/office/drawing/2014/main" id="{A178DD83-2DC5-414E-9DF4-0566B723F351}"/>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5" name="Rectangle 124">
                <a:extLst>
                  <a:ext uri="{FF2B5EF4-FFF2-40B4-BE49-F238E27FC236}">
                    <a16:creationId xmlns:a16="http://schemas.microsoft.com/office/drawing/2014/main" id="{24FD55A3-ED0A-4C52-8236-FE0486F1E49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6" name="Rectangle 125">
                <a:extLst>
                  <a:ext uri="{FF2B5EF4-FFF2-40B4-BE49-F238E27FC236}">
                    <a16:creationId xmlns:a16="http://schemas.microsoft.com/office/drawing/2014/main" id="{7405E0DC-B17C-44AE-8D4F-5ACA50AAC921}"/>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7" name="Rectangle 126">
                <a:extLst>
                  <a:ext uri="{FF2B5EF4-FFF2-40B4-BE49-F238E27FC236}">
                    <a16:creationId xmlns:a16="http://schemas.microsoft.com/office/drawing/2014/main" id="{F4D90FEB-F03D-4C85-9AA3-DEA10D6AE3B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8" name="Rectangle 127">
                <a:extLst>
                  <a:ext uri="{FF2B5EF4-FFF2-40B4-BE49-F238E27FC236}">
                    <a16:creationId xmlns:a16="http://schemas.microsoft.com/office/drawing/2014/main" id="{9F1C4D93-1684-49D1-95B1-F6277B6CFF13}"/>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9" name="Rectangle 128">
                <a:extLst>
                  <a:ext uri="{FF2B5EF4-FFF2-40B4-BE49-F238E27FC236}">
                    <a16:creationId xmlns:a16="http://schemas.microsoft.com/office/drawing/2014/main" id="{D963BD97-FD8C-4EC5-98FB-4D85DCB742A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16" name="Oval 115">
              <a:extLst>
                <a:ext uri="{FF2B5EF4-FFF2-40B4-BE49-F238E27FC236}">
                  <a16:creationId xmlns:a16="http://schemas.microsoft.com/office/drawing/2014/main" id="{62CED9D8-B808-4B31-8D89-8D55098ED0B1}"/>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7" name="TextBox 116">
              <a:extLst>
                <a:ext uri="{FF2B5EF4-FFF2-40B4-BE49-F238E27FC236}">
                  <a16:creationId xmlns:a16="http://schemas.microsoft.com/office/drawing/2014/main" id="{BBFB0816-207F-4AC8-AE0B-BFEF910BD99C}"/>
                </a:ext>
              </a:extLst>
            </p:cNvPr>
            <p:cNvSpPr txBox="1"/>
            <p:nvPr/>
          </p:nvSpPr>
          <p:spPr>
            <a:xfrm>
              <a:off x="4295033" y="1712142"/>
              <a:ext cx="3659991" cy="3792156"/>
            </a:xfrm>
            <a:prstGeom prst="rect">
              <a:avLst/>
            </a:prstGeom>
            <a:grpFill/>
          </p:spPr>
          <p:txBody>
            <a:bodyPr wrap="square" rtlCol="0">
              <a:spAutoFit/>
            </a:bodyPr>
            <a:lstStyle/>
            <a:p>
              <a:pPr algn="ctr"/>
              <a:r>
                <a:rPr lang="en-US" sz="5000" b="1" dirty="0">
                  <a:solidFill>
                    <a:schemeClr val="tx1">
                      <a:lumMod val="85000"/>
                      <a:lumOff val="15000"/>
                    </a:schemeClr>
                  </a:solidFill>
                  <a:latin typeface="Agency FB" panose="020B0503020202020204" pitchFamily="34" charset="0"/>
                </a:rPr>
                <a:t>4</a:t>
              </a:r>
            </a:p>
          </p:txBody>
        </p:sp>
      </p:grpSp>
      <p:grpSp>
        <p:nvGrpSpPr>
          <p:cNvPr id="130" name="Group 129">
            <a:extLst>
              <a:ext uri="{FF2B5EF4-FFF2-40B4-BE49-F238E27FC236}">
                <a16:creationId xmlns:a16="http://schemas.microsoft.com/office/drawing/2014/main" id="{6DBC0B51-4637-43EA-8A69-6B3CADC198A1}"/>
              </a:ext>
            </a:extLst>
          </p:cNvPr>
          <p:cNvGrpSpPr/>
          <p:nvPr/>
        </p:nvGrpSpPr>
        <p:grpSpPr>
          <a:xfrm>
            <a:off x="437663" y="397412"/>
            <a:ext cx="1254078" cy="1216490"/>
            <a:chOff x="3419475" y="752475"/>
            <a:chExt cx="5353050" cy="5353050"/>
          </a:xfrm>
          <a:solidFill>
            <a:schemeClr val="accent6">
              <a:lumMod val="60000"/>
              <a:lumOff val="40000"/>
            </a:schemeClr>
          </a:solidFill>
        </p:grpSpPr>
        <p:sp>
          <p:nvSpPr>
            <p:cNvPr id="131" name="Freeform: Shape 122">
              <a:extLst>
                <a:ext uri="{FF2B5EF4-FFF2-40B4-BE49-F238E27FC236}">
                  <a16:creationId xmlns:a16="http://schemas.microsoft.com/office/drawing/2014/main" id="{FF20A123-9157-4B29-8BE3-C9A1EED67F3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32" name="Group 131">
              <a:extLst>
                <a:ext uri="{FF2B5EF4-FFF2-40B4-BE49-F238E27FC236}">
                  <a16:creationId xmlns:a16="http://schemas.microsoft.com/office/drawing/2014/main" id="{EC0F00A7-694A-41AF-94CD-D3A2E8B0692F}"/>
                </a:ext>
              </a:extLst>
            </p:cNvPr>
            <p:cNvGrpSpPr/>
            <p:nvPr/>
          </p:nvGrpSpPr>
          <p:grpSpPr>
            <a:xfrm>
              <a:off x="3505202" y="836611"/>
              <a:ext cx="5094518" cy="5143275"/>
              <a:chOff x="3505202" y="836611"/>
              <a:chExt cx="5094518" cy="5143275"/>
            </a:xfrm>
            <a:grpFill/>
          </p:grpSpPr>
          <p:sp>
            <p:nvSpPr>
              <p:cNvPr id="135" name="Rectangle 134">
                <a:extLst>
                  <a:ext uri="{FF2B5EF4-FFF2-40B4-BE49-F238E27FC236}">
                    <a16:creationId xmlns:a16="http://schemas.microsoft.com/office/drawing/2014/main" id="{A331020F-BB1D-4F07-A4D1-DBD940FF54AA}"/>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6" name="Rectangle 135">
                <a:extLst>
                  <a:ext uri="{FF2B5EF4-FFF2-40B4-BE49-F238E27FC236}">
                    <a16:creationId xmlns:a16="http://schemas.microsoft.com/office/drawing/2014/main" id="{75351D12-DEA5-4512-99F4-27DA4DBC700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7" name="Rectangle 136">
                <a:extLst>
                  <a:ext uri="{FF2B5EF4-FFF2-40B4-BE49-F238E27FC236}">
                    <a16:creationId xmlns:a16="http://schemas.microsoft.com/office/drawing/2014/main" id="{5E0E39CB-4FEE-468C-A583-92E1A758BE25}"/>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8" name="Rectangle 137">
                <a:extLst>
                  <a:ext uri="{FF2B5EF4-FFF2-40B4-BE49-F238E27FC236}">
                    <a16:creationId xmlns:a16="http://schemas.microsoft.com/office/drawing/2014/main" id="{59E281FD-E813-45CA-8C5A-8AF00507BBC8}"/>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9" name="Rectangle 138">
                <a:extLst>
                  <a:ext uri="{FF2B5EF4-FFF2-40B4-BE49-F238E27FC236}">
                    <a16:creationId xmlns:a16="http://schemas.microsoft.com/office/drawing/2014/main" id="{F9B5EFAF-E4C3-417B-BF6F-98C1345EF4D7}"/>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0" name="Rectangle 139">
                <a:extLst>
                  <a:ext uri="{FF2B5EF4-FFF2-40B4-BE49-F238E27FC236}">
                    <a16:creationId xmlns:a16="http://schemas.microsoft.com/office/drawing/2014/main" id="{0B9D0803-9E1B-4DEF-B278-9FBD4236B5C2}"/>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1" name="Rectangle 140">
                <a:extLst>
                  <a:ext uri="{FF2B5EF4-FFF2-40B4-BE49-F238E27FC236}">
                    <a16:creationId xmlns:a16="http://schemas.microsoft.com/office/drawing/2014/main" id="{B2897F2A-EAE0-4D20-909E-53BB717A9C8C}"/>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2" name="Rectangle 141">
                <a:extLst>
                  <a:ext uri="{FF2B5EF4-FFF2-40B4-BE49-F238E27FC236}">
                    <a16:creationId xmlns:a16="http://schemas.microsoft.com/office/drawing/2014/main" id="{EFA37CF5-F7C6-45AB-B52C-79E803EBE46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3" name="Rectangle 142">
                <a:extLst>
                  <a:ext uri="{FF2B5EF4-FFF2-40B4-BE49-F238E27FC236}">
                    <a16:creationId xmlns:a16="http://schemas.microsoft.com/office/drawing/2014/main" id="{EDE4EE5F-4B3B-4943-BDBD-5ED450613C9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4" name="Rectangle 143">
                <a:extLst>
                  <a:ext uri="{FF2B5EF4-FFF2-40B4-BE49-F238E27FC236}">
                    <a16:creationId xmlns:a16="http://schemas.microsoft.com/office/drawing/2014/main" id="{9D272D79-85ED-4EFF-B216-0D81CB86322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5" name="Rectangle 144">
                <a:extLst>
                  <a:ext uri="{FF2B5EF4-FFF2-40B4-BE49-F238E27FC236}">
                    <a16:creationId xmlns:a16="http://schemas.microsoft.com/office/drawing/2014/main" id="{97AE37B2-1785-48B1-8804-A11E135F604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6" name="Rectangle 145">
                <a:extLst>
                  <a:ext uri="{FF2B5EF4-FFF2-40B4-BE49-F238E27FC236}">
                    <a16:creationId xmlns:a16="http://schemas.microsoft.com/office/drawing/2014/main" id="{7FF39F59-B561-4E3B-A8BF-FAF64FE9D820}"/>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33" name="Oval 132">
              <a:extLst>
                <a:ext uri="{FF2B5EF4-FFF2-40B4-BE49-F238E27FC236}">
                  <a16:creationId xmlns:a16="http://schemas.microsoft.com/office/drawing/2014/main" id="{C0AE974E-DBB6-4466-ADC0-2647DF6E0CF2}"/>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4" name="TextBox 133">
              <a:extLst>
                <a:ext uri="{FF2B5EF4-FFF2-40B4-BE49-F238E27FC236}">
                  <a16:creationId xmlns:a16="http://schemas.microsoft.com/office/drawing/2014/main" id="{BD4F8575-7793-40C2-AE4B-F876FBA9D8CC}"/>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3</a:t>
              </a:r>
            </a:p>
          </p:txBody>
        </p:sp>
      </p:grpSp>
      <p:grpSp>
        <p:nvGrpSpPr>
          <p:cNvPr id="147" name="Group 146">
            <a:extLst>
              <a:ext uri="{FF2B5EF4-FFF2-40B4-BE49-F238E27FC236}">
                <a16:creationId xmlns:a16="http://schemas.microsoft.com/office/drawing/2014/main" id="{3D0775F6-69FF-4CC8-9EB5-BF49B533761A}"/>
              </a:ext>
            </a:extLst>
          </p:cNvPr>
          <p:cNvGrpSpPr/>
          <p:nvPr/>
        </p:nvGrpSpPr>
        <p:grpSpPr>
          <a:xfrm>
            <a:off x="427462" y="393804"/>
            <a:ext cx="1254078" cy="1216490"/>
            <a:chOff x="3419475" y="752475"/>
            <a:chExt cx="5353050" cy="5353050"/>
          </a:xfrm>
          <a:solidFill>
            <a:schemeClr val="accent6">
              <a:lumMod val="60000"/>
              <a:lumOff val="40000"/>
            </a:schemeClr>
          </a:solidFill>
        </p:grpSpPr>
        <p:sp>
          <p:nvSpPr>
            <p:cNvPr id="148" name="Freeform: Shape 139">
              <a:extLst>
                <a:ext uri="{FF2B5EF4-FFF2-40B4-BE49-F238E27FC236}">
                  <a16:creationId xmlns:a16="http://schemas.microsoft.com/office/drawing/2014/main" id="{69AB8640-C958-4DE9-9AA8-B580E010040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49" name="Group 148">
              <a:extLst>
                <a:ext uri="{FF2B5EF4-FFF2-40B4-BE49-F238E27FC236}">
                  <a16:creationId xmlns:a16="http://schemas.microsoft.com/office/drawing/2014/main" id="{5F03206B-3FC8-41E7-B474-DB508F85069F}"/>
                </a:ext>
              </a:extLst>
            </p:cNvPr>
            <p:cNvGrpSpPr/>
            <p:nvPr/>
          </p:nvGrpSpPr>
          <p:grpSpPr>
            <a:xfrm>
              <a:off x="3505202" y="836611"/>
              <a:ext cx="5094518" cy="5143275"/>
              <a:chOff x="3505202" y="836611"/>
              <a:chExt cx="5094518" cy="5143275"/>
            </a:xfrm>
            <a:grpFill/>
          </p:grpSpPr>
          <p:sp>
            <p:nvSpPr>
              <p:cNvPr id="152" name="Rectangle 151">
                <a:extLst>
                  <a:ext uri="{FF2B5EF4-FFF2-40B4-BE49-F238E27FC236}">
                    <a16:creationId xmlns:a16="http://schemas.microsoft.com/office/drawing/2014/main" id="{1D94F30B-0822-4125-8347-F4A10E61EE8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3" name="Rectangle 152">
                <a:extLst>
                  <a:ext uri="{FF2B5EF4-FFF2-40B4-BE49-F238E27FC236}">
                    <a16:creationId xmlns:a16="http://schemas.microsoft.com/office/drawing/2014/main" id="{19DF3423-AD9F-43A0-A1A0-ECC769CB1CA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4" name="Rectangle 153">
                <a:extLst>
                  <a:ext uri="{FF2B5EF4-FFF2-40B4-BE49-F238E27FC236}">
                    <a16:creationId xmlns:a16="http://schemas.microsoft.com/office/drawing/2014/main" id="{AF7E8A3B-EA5A-4AE6-82E2-78BC1F6327C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5" name="Rectangle 154">
                <a:extLst>
                  <a:ext uri="{FF2B5EF4-FFF2-40B4-BE49-F238E27FC236}">
                    <a16:creationId xmlns:a16="http://schemas.microsoft.com/office/drawing/2014/main" id="{AABC471E-F058-46C4-9901-6F868B783CAC}"/>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6" name="Rectangle 155">
                <a:extLst>
                  <a:ext uri="{FF2B5EF4-FFF2-40B4-BE49-F238E27FC236}">
                    <a16:creationId xmlns:a16="http://schemas.microsoft.com/office/drawing/2014/main" id="{4B0B8D8E-86BC-4021-ADF9-73FF46F29C74}"/>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7" name="Rectangle 156">
                <a:extLst>
                  <a:ext uri="{FF2B5EF4-FFF2-40B4-BE49-F238E27FC236}">
                    <a16:creationId xmlns:a16="http://schemas.microsoft.com/office/drawing/2014/main" id="{B5407A46-B46E-4C46-8F89-DA0E6DA8FAC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8" name="Rectangle 157">
                <a:extLst>
                  <a:ext uri="{FF2B5EF4-FFF2-40B4-BE49-F238E27FC236}">
                    <a16:creationId xmlns:a16="http://schemas.microsoft.com/office/drawing/2014/main" id="{9166F34D-0FA5-4DC1-804D-B3D615D9D05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9" name="Rectangle 158">
                <a:extLst>
                  <a:ext uri="{FF2B5EF4-FFF2-40B4-BE49-F238E27FC236}">
                    <a16:creationId xmlns:a16="http://schemas.microsoft.com/office/drawing/2014/main" id="{C837178C-E29C-4D27-A5E1-33B60738574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0" name="Rectangle 159">
                <a:extLst>
                  <a:ext uri="{FF2B5EF4-FFF2-40B4-BE49-F238E27FC236}">
                    <a16:creationId xmlns:a16="http://schemas.microsoft.com/office/drawing/2014/main" id="{ED735974-D823-4390-B946-9BFDB621C64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1" name="Rectangle 160">
                <a:extLst>
                  <a:ext uri="{FF2B5EF4-FFF2-40B4-BE49-F238E27FC236}">
                    <a16:creationId xmlns:a16="http://schemas.microsoft.com/office/drawing/2014/main" id="{695DC5B8-0892-45E9-84A6-F1F21F1F1DEA}"/>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2" name="Rectangle 161">
                <a:extLst>
                  <a:ext uri="{FF2B5EF4-FFF2-40B4-BE49-F238E27FC236}">
                    <a16:creationId xmlns:a16="http://schemas.microsoft.com/office/drawing/2014/main" id="{9EE92547-8885-4C08-BBBC-9ECB300CA2B0}"/>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3" name="Rectangle 162">
                <a:extLst>
                  <a:ext uri="{FF2B5EF4-FFF2-40B4-BE49-F238E27FC236}">
                    <a16:creationId xmlns:a16="http://schemas.microsoft.com/office/drawing/2014/main" id="{FBE9E35A-F576-48D3-8DD2-60D5F8752CFD}"/>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50" name="Oval 149">
              <a:extLst>
                <a:ext uri="{FF2B5EF4-FFF2-40B4-BE49-F238E27FC236}">
                  <a16:creationId xmlns:a16="http://schemas.microsoft.com/office/drawing/2014/main" id="{70DE843F-8A18-443A-81D7-DDEF0461FCD3}"/>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1" name="TextBox 150">
              <a:extLst>
                <a:ext uri="{FF2B5EF4-FFF2-40B4-BE49-F238E27FC236}">
                  <a16:creationId xmlns:a16="http://schemas.microsoft.com/office/drawing/2014/main" id="{2521D84A-2AD6-41B8-9F94-C75D36B0417D}"/>
                </a:ext>
              </a:extLst>
            </p:cNvPr>
            <p:cNvSpPr txBox="1"/>
            <p:nvPr/>
          </p:nvSpPr>
          <p:spPr>
            <a:xfrm>
              <a:off x="4295033" y="1712142"/>
              <a:ext cx="3659991" cy="3792156"/>
            </a:xfrm>
            <a:prstGeom prst="rect">
              <a:avLst/>
            </a:prstGeom>
            <a:grpFill/>
          </p:spPr>
          <p:txBody>
            <a:bodyPr wrap="square" rtlCol="0">
              <a:spAutoFit/>
            </a:bodyPr>
            <a:lstStyle/>
            <a:p>
              <a:pPr algn="ctr"/>
              <a:r>
                <a:rPr lang="en-US" sz="5000" b="1" dirty="0">
                  <a:solidFill>
                    <a:schemeClr val="tx1">
                      <a:lumMod val="85000"/>
                      <a:lumOff val="15000"/>
                    </a:schemeClr>
                  </a:solidFill>
                  <a:latin typeface="Agency FB" panose="020B0503020202020204" pitchFamily="34" charset="0"/>
                </a:rPr>
                <a:t>2</a:t>
              </a:r>
            </a:p>
          </p:txBody>
        </p:sp>
      </p:grpSp>
      <p:grpSp>
        <p:nvGrpSpPr>
          <p:cNvPr id="164" name="Group 163">
            <a:extLst>
              <a:ext uri="{FF2B5EF4-FFF2-40B4-BE49-F238E27FC236}">
                <a16:creationId xmlns:a16="http://schemas.microsoft.com/office/drawing/2014/main" id="{B981DFF3-C438-43E3-A48A-CF338D643D86}"/>
              </a:ext>
            </a:extLst>
          </p:cNvPr>
          <p:cNvGrpSpPr/>
          <p:nvPr/>
        </p:nvGrpSpPr>
        <p:grpSpPr>
          <a:xfrm>
            <a:off x="437663" y="399628"/>
            <a:ext cx="1254078" cy="1216490"/>
            <a:chOff x="3419475" y="752475"/>
            <a:chExt cx="5353050" cy="5353050"/>
          </a:xfrm>
          <a:solidFill>
            <a:schemeClr val="accent6">
              <a:lumMod val="60000"/>
              <a:lumOff val="40000"/>
            </a:schemeClr>
          </a:solidFill>
        </p:grpSpPr>
        <p:sp>
          <p:nvSpPr>
            <p:cNvPr id="165" name="Freeform: Shape 156">
              <a:extLst>
                <a:ext uri="{FF2B5EF4-FFF2-40B4-BE49-F238E27FC236}">
                  <a16:creationId xmlns:a16="http://schemas.microsoft.com/office/drawing/2014/main" id="{702FB28D-6CCD-44BE-863F-2422D62001B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66" name="Group 165">
              <a:extLst>
                <a:ext uri="{FF2B5EF4-FFF2-40B4-BE49-F238E27FC236}">
                  <a16:creationId xmlns:a16="http://schemas.microsoft.com/office/drawing/2014/main" id="{EC782099-470A-42CF-A8B1-15AA14A6CB83}"/>
                </a:ext>
              </a:extLst>
            </p:cNvPr>
            <p:cNvGrpSpPr/>
            <p:nvPr/>
          </p:nvGrpSpPr>
          <p:grpSpPr>
            <a:xfrm>
              <a:off x="3505202" y="836611"/>
              <a:ext cx="5094518" cy="5143275"/>
              <a:chOff x="3505202" y="836611"/>
              <a:chExt cx="5094518" cy="5143275"/>
            </a:xfrm>
            <a:grpFill/>
          </p:grpSpPr>
          <p:sp>
            <p:nvSpPr>
              <p:cNvPr id="169" name="Rectangle 168">
                <a:extLst>
                  <a:ext uri="{FF2B5EF4-FFF2-40B4-BE49-F238E27FC236}">
                    <a16:creationId xmlns:a16="http://schemas.microsoft.com/office/drawing/2014/main" id="{BB78FE1F-CD13-40E4-BFF7-B965CC8593B4}"/>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0" name="Rectangle 169">
                <a:extLst>
                  <a:ext uri="{FF2B5EF4-FFF2-40B4-BE49-F238E27FC236}">
                    <a16:creationId xmlns:a16="http://schemas.microsoft.com/office/drawing/2014/main" id="{48BD5646-3A18-411B-98E4-EDDF1D736290}"/>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1" name="Rectangle 170">
                <a:extLst>
                  <a:ext uri="{FF2B5EF4-FFF2-40B4-BE49-F238E27FC236}">
                    <a16:creationId xmlns:a16="http://schemas.microsoft.com/office/drawing/2014/main" id="{EB6FABD5-8468-456B-8F08-9964390FB949}"/>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2" name="Rectangle 171">
                <a:extLst>
                  <a:ext uri="{FF2B5EF4-FFF2-40B4-BE49-F238E27FC236}">
                    <a16:creationId xmlns:a16="http://schemas.microsoft.com/office/drawing/2014/main" id="{C809ACFB-B202-4E72-85DE-2421E4CF1CC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3" name="Rectangle 172">
                <a:extLst>
                  <a:ext uri="{FF2B5EF4-FFF2-40B4-BE49-F238E27FC236}">
                    <a16:creationId xmlns:a16="http://schemas.microsoft.com/office/drawing/2014/main" id="{AF891E1F-0EA8-491E-894E-CB7BF84A6DB3}"/>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4" name="Rectangle 173">
                <a:extLst>
                  <a:ext uri="{FF2B5EF4-FFF2-40B4-BE49-F238E27FC236}">
                    <a16:creationId xmlns:a16="http://schemas.microsoft.com/office/drawing/2014/main" id="{CE20EAA6-1C98-4EB9-87A2-4D744BCA0ED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5" name="Rectangle 174">
                <a:extLst>
                  <a:ext uri="{FF2B5EF4-FFF2-40B4-BE49-F238E27FC236}">
                    <a16:creationId xmlns:a16="http://schemas.microsoft.com/office/drawing/2014/main" id="{CAB9278B-8194-47BE-BCF8-E8E14BC6F97F}"/>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6" name="Rectangle 175">
                <a:extLst>
                  <a:ext uri="{FF2B5EF4-FFF2-40B4-BE49-F238E27FC236}">
                    <a16:creationId xmlns:a16="http://schemas.microsoft.com/office/drawing/2014/main" id="{684D5994-B28C-4FEC-BDD4-9CFE88FDA49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7" name="Rectangle 176">
                <a:extLst>
                  <a:ext uri="{FF2B5EF4-FFF2-40B4-BE49-F238E27FC236}">
                    <a16:creationId xmlns:a16="http://schemas.microsoft.com/office/drawing/2014/main" id="{469F6E31-5093-4BE9-A60F-1D1C3BD066C0}"/>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8" name="Rectangle 177">
                <a:extLst>
                  <a:ext uri="{FF2B5EF4-FFF2-40B4-BE49-F238E27FC236}">
                    <a16:creationId xmlns:a16="http://schemas.microsoft.com/office/drawing/2014/main" id="{2A24CA64-F0E5-4A32-BAD5-FB0BF3BA5AF8}"/>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9" name="Rectangle 178">
                <a:extLst>
                  <a:ext uri="{FF2B5EF4-FFF2-40B4-BE49-F238E27FC236}">
                    <a16:creationId xmlns:a16="http://schemas.microsoft.com/office/drawing/2014/main" id="{57803AF4-87C6-4D9F-ACB9-A2B78C48B61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0" name="Rectangle 179">
                <a:extLst>
                  <a:ext uri="{FF2B5EF4-FFF2-40B4-BE49-F238E27FC236}">
                    <a16:creationId xmlns:a16="http://schemas.microsoft.com/office/drawing/2014/main" id="{99D92191-F41C-455D-9D0C-0C9F3DDC6359}"/>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67" name="Oval 166">
              <a:extLst>
                <a:ext uri="{FF2B5EF4-FFF2-40B4-BE49-F238E27FC236}">
                  <a16:creationId xmlns:a16="http://schemas.microsoft.com/office/drawing/2014/main" id="{21F49475-F54E-4D1E-B61D-8F70209DB6D7}"/>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8" name="TextBox 167">
              <a:extLst>
                <a:ext uri="{FF2B5EF4-FFF2-40B4-BE49-F238E27FC236}">
                  <a16:creationId xmlns:a16="http://schemas.microsoft.com/office/drawing/2014/main" id="{EF3448F1-650C-4FE9-A192-299617619A7A}"/>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1</a:t>
              </a:r>
            </a:p>
          </p:txBody>
        </p:sp>
      </p:grpSp>
      <p:grpSp>
        <p:nvGrpSpPr>
          <p:cNvPr id="181" name="Group 180">
            <a:extLst>
              <a:ext uri="{FF2B5EF4-FFF2-40B4-BE49-F238E27FC236}">
                <a16:creationId xmlns:a16="http://schemas.microsoft.com/office/drawing/2014/main" id="{0FC74766-4E35-47B3-BC17-66A3B6383895}"/>
              </a:ext>
            </a:extLst>
          </p:cNvPr>
          <p:cNvGrpSpPr/>
          <p:nvPr/>
        </p:nvGrpSpPr>
        <p:grpSpPr>
          <a:xfrm>
            <a:off x="451262" y="387979"/>
            <a:ext cx="1254078" cy="1216490"/>
            <a:chOff x="3419475" y="752475"/>
            <a:chExt cx="5353050" cy="5353050"/>
          </a:xfrm>
          <a:solidFill>
            <a:schemeClr val="accent6">
              <a:lumMod val="60000"/>
              <a:lumOff val="40000"/>
            </a:schemeClr>
          </a:solidFill>
        </p:grpSpPr>
        <p:sp>
          <p:nvSpPr>
            <p:cNvPr id="182" name="Freeform: Shape 173">
              <a:extLst>
                <a:ext uri="{FF2B5EF4-FFF2-40B4-BE49-F238E27FC236}">
                  <a16:creationId xmlns:a16="http://schemas.microsoft.com/office/drawing/2014/main" id="{F05ADD8A-EE8A-44DA-9560-491E4903424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83" name="Group 182">
              <a:extLst>
                <a:ext uri="{FF2B5EF4-FFF2-40B4-BE49-F238E27FC236}">
                  <a16:creationId xmlns:a16="http://schemas.microsoft.com/office/drawing/2014/main" id="{6AC7B1B7-C017-4CA5-B2C8-19AEABF42559}"/>
                </a:ext>
              </a:extLst>
            </p:cNvPr>
            <p:cNvGrpSpPr/>
            <p:nvPr/>
          </p:nvGrpSpPr>
          <p:grpSpPr>
            <a:xfrm>
              <a:off x="3505202" y="836611"/>
              <a:ext cx="5094518" cy="5143275"/>
              <a:chOff x="3505202" y="836611"/>
              <a:chExt cx="5094518" cy="5143275"/>
            </a:xfrm>
            <a:grpFill/>
          </p:grpSpPr>
          <p:sp>
            <p:nvSpPr>
              <p:cNvPr id="186" name="Rectangle 185">
                <a:extLst>
                  <a:ext uri="{FF2B5EF4-FFF2-40B4-BE49-F238E27FC236}">
                    <a16:creationId xmlns:a16="http://schemas.microsoft.com/office/drawing/2014/main" id="{FBB39871-AC1E-4970-8383-B03F9ED8B66C}"/>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7" name="Rectangle 186">
                <a:extLst>
                  <a:ext uri="{FF2B5EF4-FFF2-40B4-BE49-F238E27FC236}">
                    <a16:creationId xmlns:a16="http://schemas.microsoft.com/office/drawing/2014/main" id="{E4A3FB15-9BD3-4E91-B471-11B04A44D1F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8" name="Rectangle 187">
                <a:extLst>
                  <a:ext uri="{FF2B5EF4-FFF2-40B4-BE49-F238E27FC236}">
                    <a16:creationId xmlns:a16="http://schemas.microsoft.com/office/drawing/2014/main" id="{494FD3A5-7122-432B-945A-2231469DABD7}"/>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9" name="Rectangle 188">
                <a:extLst>
                  <a:ext uri="{FF2B5EF4-FFF2-40B4-BE49-F238E27FC236}">
                    <a16:creationId xmlns:a16="http://schemas.microsoft.com/office/drawing/2014/main" id="{5E0F8035-EDB2-459E-A066-26CCDB292B6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0" name="Rectangle 189">
                <a:extLst>
                  <a:ext uri="{FF2B5EF4-FFF2-40B4-BE49-F238E27FC236}">
                    <a16:creationId xmlns:a16="http://schemas.microsoft.com/office/drawing/2014/main" id="{AFA58336-6163-4586-8A87-69C528127B8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1" name="Rectangle 190">
                <a:extLst>
                  <a:ext uri="{FF2B5EF4-FFF2-40B4-BE49-F238E27FC236}">
                    <a16:creationId xmlns:a16="http://schemas.microsoft.com/office/drawing/2014/main" id="{AB2C446D-1EAB-4AC9-B797-9129D9CE5582}"/>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2" name="Rectangle 191">
                <a:extLst>
                  <a:ext uri="{FF2B5EF4-FFF2-40B4-BE49-F238E27FC236}">
                    <a16:creationId xmlns:a16="http://schemas.microsoft.com/office/drawing/2014/main" id="{0E9250EE-8BEE-49D5-92E9-928303D2849C}"/>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3" name="Rectangle 192">
                <a:extLst>
                  <a:ext uri="{FF2B5EF4-FFF2-40B4-BE49-F238E27FC236}">
                    <a16:creationId xmlns:a16="http://schemas.microsoft.com/office/drawing/2014/main" id="{95B6C912-59C5-46E2-9CB8-A60665F16425}"/>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4" name="Rectangle 193">
                <a:extLst>
                  <a:ext uri="{FF2B5EF4-FFF2-40B4-BE49-F238E27FC236}">
                    <a16:creationId xmlns:a16="http://schemas.microsoft.com/office/drawing/2014/main" id="{B2C2023D-079C-4EFA-BC07-F1B75DBFCDEB}"/>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5" name="Rectangle 194">
                <a:extLst>
                  <a:ext uri="{FF2B5EF4-FFF2-40B4-BE49-F238E27FC236}">
                    <a16:creationId xmlns:a16="http://schemas.microsoft.com/office/drawing/2014/main" id="{6515590D-299C-49E9-B89E-7B641DF01FB9}"/>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6" name="Rectangle 195">
                <a:extLst>
                  <a:ext uri="{FF2B5EF4-FFF2-40B4-BE49-F238E27FC236}">
                    <a16:creationId xmlns:a16="http://schemas.microsoft.com/office/drawing/2014/main" id="{D12247D0-91B3-4658-A503-55E9D9A29A5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7" name="Rectangle 196">
                <a:extLst>
                  <a:ext uri="{FF2B5EF4-FFF2-40B4-BE49-F238E27FC236}">
                    <a16:creationId xmlns:a16="http://schemas.microsoft.com/office/drawing/2014/main" id="{4E1082F5-5E09-4D5C-A036-5A76AF3D3B8F}"/>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84" name="Oval 183">
              <a:extLst>
                <a:ext uri="{FF2B5EF4-FFF2-40B4-BE49-F238E27FC236}">
                  <a16:creationId xmlns:a16="http://schemas.microsoft.com/office/drawing/2014/main" id="{B67E7C80-A5EF-454B-84AA-EB357216F5B4}"/>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5" name="TextBox 184">
              <a:extLst>
                <a:ext uri="{FF2B5EF4-FFF2-40B4-BE49-F238E27FC236}">
                  <a16:creationId xmlns:a16="http://schemas.microsoft.com/office/drawing/2014/main" id="{788C3F04-F272-4DA1-A424-BF12B354564C}"/>
                </a:ext>
              </a:extLst>
            </p:cNvPr>
            <p:cNvSpPr txBox="1"/>
            <p:nvPr/>
          </p:nvSpPr>
          <p:spPr>
            <a:xfrm>
              <a:off x="4295033" y="1712142"/>
              <a:ext cx="3659991" cy="3792156"/>
            </a:xfrm>
            <a:prstGeom prst="rect">
              <a:avLst/>
            </a:prstGeom>
            <a:grpFill/>
          </p:spPr>
          <p:txBody>
            <a:bodyPr wrap="square" rtlCol="0">
              <a:spAutoFit/>
            </a:bodyPr>
            <a:lstStyle/>
            <a:p>
              <a:pPr algn="ctr"/>
              <a:r>
                <a:rPr lang="en-US" sz="5000" b="1" dirty="0">
                  <a:solidFill>
                    <a:schemeClr val="tx1">
                      <a:lumMod val="85000"/>
                      <a:lumOff val="15000"/>
                    </a:schemeClr>
                  </a:solidFill>
                  <a:latin typeface="Agency FB" panose="020B0503020202020204" pitchFamily="34" charset="0"/>
                </a:rPr>
                <a:t>0</a:t>
              </a:r>
            </a:p>
          </p:txBody>
        </p:sp>
      </p:grpSp>
    </p:spTree>
    <p:extLst>
      <p:ext uri="{BB962C8B-B14F-4D97-AF65-F5344CB8AC3E}">
        <p14:creationId xmlns:p14="http://schemas.microsoft.com/office/powerpoint/2010/main" val="2558889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5336" fill="hold"/>
                                        <p:tgtEl>
                                          <p:spTgt spid="10"/>
                                        </p:tgtEl>
                                      </p:cBhvr>
                                    </p:cmd>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1500"/>
                                  </p:stCondLst>
                                  <p:childTnLst>
                                    <p:set>
                                      <p:cBhvr>
                                        <p:cTn id="23" dur="1" fill="hold">
                                          <p:stCondLst>
                                            <p:cond delay="0"/>
                                          </p:stCondLst>
                                        </p:cTn>
                                        <p:tgtEl>
                                          <p:spTgt spid="28"/>
                                        </p:tgtEl>
                                        <p:attrNameLst>
                                          <p:attrName>style.visibility</p:attrName>
                                        </p:attrNameLst>
                                      </p:cBhvr>
                                      <p:to>
                                        <p:strVal val="visible"/>
                                      </p:to>
                                    </p:set>
                                  </p:childTnLst>
                                </p:cTn>
                              </p:par>
                            </p:childTnLst>
                          </p:cTn>
                        </p:par>
                        <p:par>
                          <p:cTn id="24" fill="hold">
                            <p:stCondLst>
                              <p:cond delay="1500"/>
                            </p:stCondLst>
                            <p:childTnLst>
                              <p:par>
                                <p:cTn id="25" presetID="1" presetClass="entr" presetSubtype="0" fill="hold" nodeType="afterEffect">
                                  <p:stCondLst>
                                    <p:cond delay="1500"/>
                                  </p:stCondLst>
                                  <p:childTnLst>
                                    <p:set>
                                      <p:cBhvr>
                                        <p:cTn id="26" dur="1" fill="hold">
                                          <p:stCondLst>
                                            <p:cond delay="0"/>
                                          </p:stCondLst>
                                        </p:cTn>
                                        <p:tgtEl>
                                          <p:spTgt spid="45"/>
                                        </p:tgtEl>
                                        <p:attrNameLst>
                                          <p:attrName>style.visibility</p:attrName>
                                        </p:attrNameLst>
                                      </p:cBhvr>
                                      <p:to>
                                        <p:strVal val="visible"/>
                                      </p:to>
                                    </p:set>
                                  </p:childTnLst>
                                </p:cTn>
                              </p:par>
                            </p:childTnLst>
                          </p:cTn>
                        </p:par>
                        <p:par>
                          <p:cTn id="27" fill="hold">
                            <p:stCondLst>
                              <p:cond delay="3000"/>
                            </p:stCondLst>
                            <p:childTnLst>
                              <p:par>
                                <p:cTn id="28" presetID="1" presetClass="entr" presetSubtype="0" fill="hold" nodeType="afterEffect">
                                  <p:stCondLst>
                                    <p:cond delay="1500"/>
                                  </p:stCondLst>
                                  <p:childTnLst>
                                    <p:set>
                                      <p:cBhvr>
                                        <p:cTn id="29" dur="1" fill="hold">
                                          <p:stCondLst>
                                            <p:cond delay="0"/>
                                          </p:stCondLst>
                                        </p:cTn>
                                        <p:tgtEl>
                                          <p:spTgt spid="62"/>
                                        </p:tgtEl>
                                        <p:attrNameLst>
                                          <p:attrName>style.visibility</p:attrName>
                                        </p:attrNameLst>
                                      </p:cBhvr>
                                      <p:to>
                                        <p:strVal val="visible"/>
                                      </p:to>
                                    </p:set>
                                  </p:childTnLst>
                                </p:cTn>
                              </p:par>
                            </p:childTnLst>
                          </p:cTn>
                        </p:par>
                        <p:par>
                          <p:cTn id="30" fill="hold">
                            <p:stCondLst>
                              <p:cond delay="4500"/>
                            </p:stCondLst>
                            <p:childTnLst>
                              <p:par>
                                <p:cTn id="31" presetID="1" presetClass="entr" presetSubtype="0" fill="hold" nodeType="afterEffect">
                                  <p:stCondLst>
                                    <p:cond delay="1500"/>
                                  </p:stCondLst>
                                  <p:childTnLst>
                                    <p:set>
                                      <p:cBhvr>
                                        <p:cTn id="32" dur="1" fill="hold">
                                          <p:stCondLst>
                                            <p:cond delay="0"/>
                                          </p:stCondLst>
                                        </p:cTn>
                                        <p:tgtEl>
                                          <p:spTgt spid="79"/>
                                        </p:tgtEl>
                                        <p:attrNameLst>
                                          <p:attrName>style.visibility</p:attrName>
                                        </p:attrNameLst>
                                      </p:cBhvr>
                                      <p:to>
                                        <p:strVal val="visible"/>
                                      </p:to>
                                    </p:set>
                                  </p:childTnLst>
                                </p:cTn>
                              </p:par>
                            </p:childTnLst>
                          </p:cTn>
                        </p:par>
                        <p:par>
                          <p:cTn id="33" fill="hold">
                            <p:stCondLst>
                              <p:cond delay="6000"/>
                            </p:stCondLst>
                            <p:childTnLst>
                              <p:par>
                                <p:cTn id="34" presetID="1" presetClass="entr" presetSubtype="0" fill="hold" nodeType="afterEffect">
                                  <p:stCondLst>
                                    <p:cond delay="1500"/>
                                  </p:stCondLst>
                                  <p:childTnLst>
                                    <p:set>
                                      <p:cBhvr>
                                        <p:cTn id="35" dur="1" fill="hold">
                                          <p:stCondLst>
                                            <p:cond delay="0"/>
                                          </p:stCondLst>
                                        </p:cTn>
                                        <p:tgtEl>
                                          <p:spTgt spid="96"/>
                                        </p:tgtEl>
                                        <p:attrNameLst>
                                          <p:attrName>style.visibility</p:attrName>
                                        </p:attrNameLst>
                                      </p:cBhvr>
                                      <p:to>
                                        <p:strVal val="visible"/>
                                      </p:to>
                                    </p:set>
                                  </p:childTnLst>
                                </p:cTn>
                              </p:par>
                            </p:childTnLst>
                          </p:cTn>
                        </p:par>
                        <p:par>
                          <p:cTn id="36" fill="hold">
                            <p:stCondLst>
                              <p:cond delay="7500"/>
                            </p:stCondLst>
                            <p:childTnLst>
                              <p:par>
                                <p:cTn id="37" presetID="1" presetClass="entr" presetSubtype="0" fill="hold" nodeType="afterEffect">
                                  <p:stCondLst>
                                    <p:cond delay="1500"/>
                                  </p:stCondLst>
                                  <p:childTnLst>
                                    <p:set>
                                      <p:cBhvr>
                                        <p:cTn id="38" dur="1" fill="hold">
                                          <p:stCondLst>
                                            <p:cond delay="0"/>
                                          </p:stCondLst>
                                        </p:cTn>
                                        <p:tgtEl>
                                          <p:spTgt spid="113"/>
                                        </p:tgtEl>
                                        <p:attrNameLst>
                                          <p:attrName>style.visibility</p:attrName>
                                        </p:attrNameLst>
                                      </p:cBhvr>
                                      <p:to>
                                        <p:strVal val="visible"/>
                                      </p:to>
                                    </p:set>
                                  </p:childTnLst>
                                </p:cTn>
                              </p:par>
                            </p:childTnLst>
                          </p:cTn>
                        </p:par>
                        <p:par>
                          <p:cTn id="39" fill="hold">
                            <p:stCondLst>
                              <p:cond delay="9000"/>
                            </p:stCondLst>
                            <p:childTnLst>
                              <p:par>
                                <p:cTn id="40" presetID="1" presetClass="entr" presetSubtype="0" fill="hold" nodeType="afterEffect">
                                  <p:stCondLst>
                                    <p:cond delay="1000"/>
                                  </p:stCondLst>
                                  <p:childTnLst>
                                    <p:set>
                                      <p:cBhvr>
                                        <p:cTn id="41" dur="1" fill="hold">
                                          <p:stCondLst>
                                            <p:cond delay="0"/>
                                          </p:stCondLst>
                                        </p:cTn>
                                        <p:tgtEl>
                                          <p:spTgt spid="130"/>
                                        </p:tgtEl>
                                        <p:attrNameLst>
                                          <p:attrName>style.visibility</p:attrName>
                                        </p:attrNameLst>
                                      </p:cBhvr>
                                      <p:to>
                                        <p:strVal val="visible"/>
                                      </p:to>
                                    </p:set>
                                  </p:childTnLst>
                                </p:cTn>
                              </p:par>
                            </p:childTnLst>
                          </p:cTn>
                        </p:par>
                        <p:par>
                          <p:cTn id="42" fill="hold">
                            <p:stCondLst>
                              <p:cond delay="10000"/>
                            </p:stCondLst>
                            <p:childTnLst>
                              <p:par>
                                <p:cTn id="43" presetID="1" presetClass="entr" presetSubtype="0" fill="hold" nodeType="afterEffect">
                                  <p:stCondLst>
                                    <p:cond delay="1000"/>
                                  </p:stCondLst>
                                  <p:childTnLst>
                                    <p:set>
                                      <p:cBhvr>
                                        <p:cTn id="44" dur="1" fill="hold">
                                          <p:stCondLst>
                                            <p:cond delay="0"/>
                                          </p:stCondLst>
                                        </p:cTn>
                                        <p:tgtEl>
                                          <p:spTgt spid="147"/>
                                        </p:tgtEl>
                                        <p:attrNameLst>
                                          <p:attrName>style.visibility</p:attrName>
                                        </p:attrNameLst>
                                      </p:cBhvr>
                                      <p:to>
                                        <p:strVal val="visible"/>
                                      </p:to>
                                    </p:set>
                                  </p:childTnLst>
                                </p:cTn>
                              </p:par>
                            </p:childTnLst>
                          </p:cTn>
                        </p:par>
                        <p:par>
                          <p:cTn id="45" fill="hold">
                            <p:stCondLst>
                              <p:cond delay="11000"/>
                            </p:stCondLst>
                            <p:childTnLst>
                              <p:par>
                                <p:cTn id="46" presetID="1" presetClass="entr" presetSubtype="0" fill="hold" nodeType="afterEffect">
                                  <p:stCondLst>
                                    <p:cond delay="1000"/>
                                  </p:stCondLst>
                                  <p:childTnLst>
                                    <p:set>
                                      <p:cBhvr>
                                        <p:cTn id="47" dur="1" fill="hold">
                                          <p:stCondLst>
                                            <p:cond delay="0"/>
                                          </p:stCondLst>
                                        </p:cTn>
                                        <p:tgtEl>
                                          <p:spTgt spid="164"/>
                                        </p:tgtEl>
                                        <p:attrNameLst>
                                          <p:attrName>style.visibility</p:attrName>
                                        </p:attrNameLst>
                                      </p:cBhvr>
                                      <p:to>
                                        <p:strVal val="visible"/>
                                      </p:to>
                                    </p:set>
                                  </p:childTnLst>
                                </p:cTn>
                              </p:par>
                            </p:childTnLst>
                          </p:cTn>
                        </p:par>
                        <p:par>
                          <p:cTn id="48" fill="hold">
                            <p:stCondLst>
                              <p:cond delay="12000"/>
                            </p:stCondLst>
                            <p:childTnLst>
                              <p:par>
                                <p:cTn id="49" presetID="1" presetClass="entr" presetSubtype="0" fill="hold" nodeType="afterEffect">
                                  <p:stCondLst>
                                    <p:cond delay="1000"/>
                                  </p:stCondLst>
                                  <p:childTnLst>
                                    <p:set>
                                      <p:cBhvr>
                                        <p:cTn id="50" dur="1" fill="hold">
                                          <p:stCondLst>
                                            <p:cond delay="0"/>
                                          </p:stCondLst>
                                        </p:cTn>
                                        <p:tgtEl>
                                          <p:spTgt spid="18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80">
                                          <p:stCondLst>
                                            <p:cond delay="0"/>
                                          </p:stCondLst>
                                        </p:cTn>
                                        <p:tgtEl>
                                          <p:spTgt spid="9"/>
                                        </p:tgtEl>
                                      </p:cBhvr>
                                    </p:animEffect>
                                    <p:anim calcmode="lin" valueType="num">
                                      <p:cBhvr>
                                        <p:cTn id="5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61" dur="26">
                                          <p:stCondLst>
                                            <p:cond delay="650"/>
                                          </p:stCondLst>
                                        </p:cTn>
                                        <p:tgtEl>
                                          <p:spTgt spid="9"/>
                                        </p:tgtEl>
                                      </p:cBhvr>
                                      <p:to x="100000" y="60000"/>
                                    </p:animScale>
                                    <p:animScale>
                                      <p:cBhvr>
                                        <p:cTn id="62" dur="166" decel="50000">
                                          <p:stCondLst>
                                            <p:cond delay="676"/>
                                          </p:stCondLst>
                                        </p:cTn>
                                        <p:tgtEl>
                                          <p:spTgt spid="9"/>
                                        </p:tgtEl>
                                      </p:cBhvr>
                                      <p:to x="100000" y="100000"/>
                                    </p:animScale>
                                    <p:animScale>
                                      <p:cBhvr>
                                        <p:cTn id="63" dur="26">
                                          <p:stCondLst>
                                            <p:cond delay="1312"/>
                                          </p:stCondLst>
                                        </p:cTn>
                                        <p:tgtEl>
                                          <p:spTgt spid="9"/>
                                        </p:tgtEl>
                                      </p:cBhvr>
                                      <p:to x="100000" y="80000"/>
                                    </p:animScale>
                                    <p:animScale>
                                      <p:cBhvr>
                                        <p:cTn id="64" dur="166" decel="50000">
                                          <p:stCondLst>
                                            <p:cond delay="1338"/>
                                          </p:stCondLst>
                                        </p:cTn>
                                        <p:tgtEl>
                                          <p:spTgt spid="9"/>
                                        </p:tgtEl>
                                      </p:cBhvr>
                                      <p:to x="100000" y="100000"/>
                                    </p:animScale>
                                    <p:animScale>
                                      <p:cBhvr>
                                        <p:cTn id="65" dur="26">
                                          <p:stCondLst>
                                            <p:cond delay="1642"/>
                                          </p:stCondLst>
                                        </p:cTn>
                                        <p:tgtEl>
                                          <p:spTgt spid="9"/>
                                        </p:tgtEl>
                                      </p:cBhvr>
                                      <p:to x="100000" y="90000"/>
                                    </p:animScale>
                                    <p:animScale>
                                      <p:cBhvr>
                                        <p:cTn id="66" dur="166" decel="50000">
                                          <p:stCondLst>
                                            <p:cond delay="1668"/>
                                          </p:stCondLst>
                                        </p:cTn>
                                        <p:tgtEl>
                                          <p:spTgt spid="9"/>
                                        </p:tgtEl>
                                      </p:cBhvr>
                                      <p:to x="100000" y="100000"/>
                                    </p:animScale>
                                    <p:animScale>
                                      <p:cBhvr>
                                        <p:cTn id="67" dur="26">
                                          <p:stCondLst>
                                            <p:cond delay="1808"/>
                                          </p:stCondLst>
                                        </p:cTn>
                                        <p:tgtEl>
                                          <p:spTgt spid="9"/>
                                        </p:tgtEl>
                                      </p:cBhvr>
                                      <p:to x="100000" y="95000"/>
                                    </p:animScale>
                                    <p:animScale>
                                      <p:cBhvr>
                                        <p:cTn id="68"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69" fill="hold" display="0">
                  <p:stCondLst>
                    <p:cond delay="indefinite"/>
                  </p:stCondLst>
                  <p:endCondLst>
                    <p:cond evt="onStopAudio" delay="0">
                      <p:tgtEl>
                        <p:sldTgt/>
                      </p:tgtEl>
                    </p:cond>
                  </p:endCondLst>
                </p:cTn>
                <p:tgtEl>
                  <p:spTgt spid="10"/>
                </p:tgtEl>
              </p:cMediaNode>
            </p:audio>
          </p:childTnLst>
        </p:cTn>
      </p:par>
    </p:tnLst>
    <p:bldLst>
      <p:bldP spid="6" grpId="0"/>
      <p:bldP spid="7" grpId="0" animBg="1"/>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85009" y="1974518"/>
            <a:ext cx="8371458" cy="1361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just">
              <a:buClrTx/>
              <a:buSzTx/>
              <a:buFontTx/>
              <a:buNone/>
            </a:pPr>
            <a:r>
              <a:rPr lang="en-US" altLang="en-US" sz="2800" dirty="0">
                <a:latin typeface="Times New Roman" panose="02020603050405020304" pitchFamily="18" charset="0"/>
                <a:cs typeface="Times New Roman" panose="02020603050405020304" pitchFamily="18" charset="0"/>
              </a:rPr>
              <a:t>    - </a:t>
            </a:r>
            <a:r>
              <a:rPr lang="en-US" altLang="en-US" sz="2800" dirty="0" err="1">
                <a:latin typeface="Times New Roman" panose="02020603050405020304" pitchFamily="18" charset="0"/>
                <a:cs typeface="Times New Roman" panose="02020603050405020304" pitchFamily="18" charset="0"/>
              </a:rPr>
              <a:t>Nó</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không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tả</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không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viết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gì</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hết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Nó</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nộp</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giấy</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trắng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cho</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cô</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Hôm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trả</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bài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cô</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giận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lắm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Cô</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hỏi</a:t>
            </a:r>
            <a:r>
              <a:rPr lang="en-US" altLang="en-US" sz="2800" dirty="0">
                <a:latin typeface="Times New Roman" panose="02020603050405020304" pitchFamily="18" charset="0"/>
                <a:cs typeface="Times New Roman" panose="02020603050405020304" pitchFamily="18" charset="0"/>
              </a:rPr>
              <a:t>  : “Sao </a:t>
            </a:r>
            <a:r>
              <a:rPr lang="en-US" altLang="en-US" sz="2800" dirty="0" err="1">
                <a:latin typeface="Times New Roman" panose="02020603050405020304" pitchFamily="18" charset="0"/>
                <a:cs typeface="Times New Roman" panose="02020603050405020304" pitchFamily="18" charset="0"/>
              </a:rPr>
              <a:t>trò</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không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chịu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làm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bài</a:t>
            </a:r>
            <a:r>
              <a:rPr lang="en-US" altLang="en-US" sz="2800" dirty="0">
                <a:latin typeface="Times New Roman" panose="02020603050405020304" pitchFamily="18" charset="0"/>
                <a:cs typeface="Times New Roman" panose="02020603050405020304" pitchFamily="18" charset="0"/>
              </a:rPr>
              <a:t>?”</a:t>
            </a:r>
          </a:p>
        </p:txBody>
      </p:sp>
      <p:sp>
        <p:nvSpPr>
          <p:cNvPr id="5" name="Oval 4"/>
          <p:cNvSpPr/>
          <p:nvPr/>
        </p:nvSpPr>
        <p:spPr>
          <a:xfrm>
            <a:off x="6991699" y="2479630"/>
            <a:ext cx="308761" cy="4393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n>
                <a:solidFill>
                  <a:srgbClr val="FF0000"/>
                </a:solidFill>
              </a:ln>
              <a:solidFill>
                <a:srgbClr val="FF0000"/>
              </a:solidFill>
            </a:endParaRPr>
          </a:p>
        </p:txBody>
      </p:sp>
      <p:sp>
        <p:nvSpPr>
          <p:cNvPr id="6" name="Rectangle 5"/>
          <p:cNvSpPr/>
          <p:nvPr/>
        </p:nvSpPr>
        <p:spPr>
          <a:xfrm>
            <a:off x="285009" y="3108617"/>
            <a:ext cx="8597734" cy="738664"/>
          </a:xfrm>
          <a:prstGeom prst="rect">
            <a:avLst/>
          </a:prstGeom>
        </p:spPr>
        <p:txBody>
          <a:bodyPr wrap="square">
            <a:spAutoFit/>
          </a:bodyPr>
          <a:lstStyle/>
          <a:p>
            <a:pPr algn="just">
              <a:lnSpc>
                <a:spcPct val="150000"/>
              </a:lnSpc>
            </a:pPr>
            <a:r>
              <a:rPr lang="vi-VN" sz="2800" b="1" dirty="0">
                <a:solidFill>
                  <a:srgbClr val="7030A0"/>
                </a:solidFill>
                <a:latin typeface="Times New Roman" panose="02020603050405020304" pitchFamily="18" charset="0"/>
                <a:cs typeface="Times New Roman" panose="02020603050405020304" pitchFamily="18" charset="0"/>
              </a:rPr>
              <a:t>           Tác dụng của dấu hai chấm: </a:t>
            </a:r>
          </a:p>
        </p:txBody>
      </p:sp>
      <p:sp>
        <p:nvSpPr>
          <p:cNvPr id="7" name="Right Arrow 6"/>
          <p:cNvSpPr/>
          <p:nvPr/>
        </p:nvSpPr>
        <p:spPr>
          <a:xfrm>
            <a:off x="451262" y="3287559"/>
            <a:ext cx="807522" cy="4795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solidFill>
                <a:srgbClr val="FF0000"/>
              </a:solidFill>
            </a:endParaRPr>
          </a:p>
        </p:txBody>
      </p:sp>
      <p:sp>
        <p:nvSpPr>
          <p:cNvPr id="9" name="Rectangle 8"/>
          <p:cNvSpPr/>
          <p:nvPr/>
        </p:nvSpPr>
        <p:spPr>
          <a:xfrm>
            <a:off x="1229100" y="3724062"/>
            <a:ext cx="7012380" cy="954107"/>
          </a:xfrm>
          <a:prstGeom prst="rect">
            <a:avLst/>
          </a:prstGeom>
        </p:spPr>
        <p:txBody>
          <a:bodyPr wrap="square">
            <a:spAutoFit/>
          </a:bodyPr>
          <a:lstStyle/>
          <a:p>
            <a:pPr algn="just"/>
            <a:r>
              <a:rPr lang="en-US" sz="2800" b="1" dirty="0" err="1">
                <a:latin typeface="Times New Roman" panose="02020603050405020304" pitchFamily="18" charset="0"/>
                <a:cs typeface="Times New Roman" pitchFamily="18" charset="0"/>
              </a:rPr>
              <a:t>Báo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hiệu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bộ</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phận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đứng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sau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câu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hỏi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cô</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giáo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phối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hợp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với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dấu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ngoặc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kép</a:t>
            </a:r>
            <a:r>
              <a:rPr lang="en-US" sz="2800" b="1" dirty="0">
                <a:latin typeface="Times New Roman" pitchFamily="18" charset="0"/>
                <a:cs typeface="Times New Roman" pitchFamily="18" charset="0"/>
              </a:rPr>
              <a:t>)</a:t>
            </a:r>
            <a:endParaRPr lang="en-US" sz="2800" b="1" i="1" dirty="0">
              <a:latin typeface="Times New Roman" pitchFamily="18" charset="0"/>
              <a:cs typeface="Times New Roman" pitchFamily="18" charset="0"/>
            </a:endParaRPr>
          </a:p>
        </p:txBody>
      </p:sp>
      <p:pic>
        <p:nvPicPr>
          <p:cNvPr id="10" name="nhạc chơi rung chuông vàng">
            <a:hlinkClick r:id="" action="ppaction://media"/>
            <a:extLst>
              <a:ext uri="{FF2B5EF4-FFF2-40B4-BE49-F238E27FC236}">
                <a16:creationId xmlns:a16="http://schemas.microsoft.com/office/drawing/2014/main" id="{A4789EC8-D6D2-4150-A66C-5CFD2883E8D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8445" y="92813"/>
            <a:ext cx="457200" cy="457200"/>
          </a:xfrm>
          <a:prstGeom prst="rect">
            <a:avLst/>
          </a:prstGeom>
        </p:spPr>
      </p:pic>
      <p:grpSp>
        <p:nvGrpSpPr>
          <p:cNvPr id="11" name="Group 10">
            <a:extLst>
              <a:ext uri="{FF2B5EF4-FFF2-40B4-BE49-F238E27FC236}">
                <a16:creationId xmlns:a16="http://schemas.microsoft.com/office/drawing/2014/main" id="{CA518471-21D6-4E86-9C5F-3E18317895CD}"/>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12" name="Freeform: Shape 3">
              <a:extLst>
                <a:ext uri="{FF2B5EF4-FFF2-40B4-BE49-F238E27FC236}">
                  <a16:creationId xmlns:a16="http://schemas.microsoft.com/office/drawing/2014/main" id="{44E3C1E1-CCD9-4D9A-938E-E25668B532B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3" name="Group 12">
              <a:extLst>
                <a:ext uri="{FF2B5EF4-FFF2-40B4-BE49-F238E27FC236}">
                  <a16:creationId xmlns:a16="http://schemas.microsoft.com/office/drawing/2014/main" id="{5A44FE00-A237-4469-B831-FDB39826B5B9}"/>
                </a:ext>
              </a:extLst>
            </p:cNvPr>
            <p:cNvGrpSpPr/>
            <p:nvPr/>
          </p:nvGrpSpPr>
          <p:grpSpPr>
            <a:xfrm>
              <a:off x="3505202" y="836611"/>
              <a:ext cx="5094518" cy="5143275"/>
              <a:chOff x="3505202" y="836611"/>
              <a:chExt cx="5094518" cy="5143275"/>
            </a:xfrm>
            <a:grpFill/>
          </p:grpSpPr>
          <p:sp>
            <p:nvSpPr>
              <p:cNvPr id="16" name="Rectangle 15">
                <a:extLst>
                  <a:ext uri="{FF2B5EF4-FFF2-40B4-BE49-F238E27FC236}">
                    <a16:creationId xmlns:a16="http://schemas.microsoft.com/office/drawing/2014/main" id="{C20D7133-91A5-4CB6-8576-429E47806C5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 name="Rectangle 16">
                <a:extLst>
                  <a:ext uri="{FF2B5EF4-FFF2-40B4-BE49-F238E27FC236}">
                    <a16:creationId xmlns:a16="http://schemas.microsoft.com/office/drawing/2014/main" id="{B98371CB-487C-4C88-B332-4080FA0A42C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 name="Rectangle 17">
                <a:extLst>
                  <a:ext uri="{FF2B5EF4-FFF2-40B4-BE49-F238E27FC236}">
                    <a16:creationId xmlns:a16="http://schemas.microsoft.com/office/drawing/2014/main" id="{39453931-6E0B-45AB-ADE8-423822AC6C2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 name="Rectangle 18">
                <a:extLst>
                  <a:ext uri="{FF2B5EF4-FFF2-40B4-BE49-F238E27FC236}">
                    <a16:creationId xmlns:a16="http://schemas.microsoft.com/office/drawing/2014/main" id="{15BAB41D-1245-4D2A-AFA4-AEE4A17417A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0" name="Rectangle 19">
                <a:extLst>
                  <a:ext uri="{FF2B5EF4-FFF2-40B4-BE49-F238E27FC236}">
                    <a16:creationId xmlns:a16="http://schemas.microsoft.com/office/drawing/2014/main" id="{45954C67-F32E-44A1-BD05-11B59F04A63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1" name="Rectangle 20">
                <a:extLst>
                  <a:ext uri="{FF2B5EF4-FFF2-40B4-BE49-F238E27FC236}">
                    <a16:creationId xmlns:a16="http://schemas.microsoft.com/office/drawing/2014/main" id="{8D9DAD67-D26E-4BC4-BFDE-A563CB5DCB18}"/>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2" name="Rectangle 21">
                <a:extLst>
                  <a:ext uri="{FF2B5EF4-FFF2-40B4-BE49-F238E27FC236}">
                    <a16:creationId xmlns:a16="http://schemas.microsoft.com/office/drawing/2014/main" id="{4A54514C-7167-4469-8B53-420FEEFCBB3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3" name="Rectangle 22">
                <a:extLst>
                  <a:ext uri="{FF2B5EF4-FFF2-40B4-BE49-F238E27FC236}">
                    <a16:creationId xmlns:a16="http://schemas.microsoft.com/office/drawing/2014/main" id="{9F1A58A9-3F86-4456-9754-9772218B940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4" name="Rectangle 23">
                <a:extLst>
                  <a:ext uri="{FF2B5EF4-FFF2-40B4-BE49-F238E27FC236}">
                    <a16:creationId xmlns:a16="http://schemas.microsoft.com/office/drawing/2014/main" id="{E61B3D6A-7399-4B35-89E8-20BF66A4032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5" name="Rectangle 24">
                <a:extLst>
                  <a:ext uri="{FF2B5EF4-FFF2-40B4-BE49-F238E27FC236}">
                    <a16:creationId xmlns:a16="http://schemas.microsoft.com/office/drawing/2014/main" id="{93B3CE41-70FD-435B-A512-56133E0BA5B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6" name="Rectangle 25">
                <a:extLst>
                  <a:ext uri="{FF2B5EF4-FFF2-40B4-BE49-F238E27FC236}">
                    <a16:creationId xmlns:a16="http://schemas.microsoft.com/office/drawing/2014/main" id="{EEC991C0-D74F-4D2E-9B34-B41966241265}"/>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7" name="Rectangle 26">
                <a:extLst>
                  <a:ext uri="{FF2B5EF4-FFF2-40B4-BE49-F238E27FC236}">
                    <a16:creationId xmlns:a16="http://schemas.microsoft.com/office/drawing/2014/main" id="{25DE2B48-62E9-45AE-952A-04848FA1B6A6}"/>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4" name="Oval 13">
              <a:extLst>
                <a:ext uri="{FF2B5EF4-FFF2-40B4-BE49-F238E27FC236}">
                  <a16:creationId xmlns:a16="http://schemas.microsoft.com/office/drawing/2014/main" id="{DEA79B4F-4060-4EED-816F-D894D34E1459}"/>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 name="TextBox 14">
              <a:extLst>
                <a:ext uri="{FF2B5EF4-FFF2-40B4-BE49-F238E27FC236}">
                  <a16:creationId xmlns:a16="http://schemas.microsoft.com/office/drawing/2014/main" id="{6C54A190-A337-4914-8435-523B8B4D2FE8}"/>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10</a:t>
              </a:r>
            </a:p>
          </p:txBody>
        </p:sp>
      </p:grpSp>
      <p:grpSp>
        <p:nvGrpSpPr>
          <p:cNvPr id="28" name="Group 27">
            <a:extLst>
              <a:ext uri="{FF2B5EF4-FFF2-40B4-BE49-F238E27FC236}">
                <a16:creationId xmlns:a16="http://schemas.microsoft.com/office/drawing/2014/main" id="{5CADE56E-DD98-498F-B357-CE57608261CB}"/>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29" name="Freeform: Shape 20">
              <a:extLst>
                <a:ext uri="{FF2B5EF4-FFF2-40B4-BE49-F238E27FC236}">
                  <a16:creationId xmlns:a16="http://schemas.microsoft.com/office/drawing/2014/main" id="{830013BC-8B26-4C4B-BAE4-8BCD0C918DC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30" name="Group 29">
              <a:extLst>
                <a:ext uri="{FF2B5EF4-FFF2-40B4-BE49-F238E27FC236}">
                  <a16:creationId xmlns:a16="http://schemas.microsoft.com/office/drawing/2014/main" id="{BB87C989-A827-4FD3-A0F7-7223008DFE49}"/>
                </a:ext>
              </a:extLst>
            </p:cNvPr>
            <p:cNvGrpSpPr/>
            <p:nvPr/>
          </p:nvGrpSpPr>
          <p:grpSpPr>
            <a:xfrm>
              <a:off x="3505202" y="836611"/>
              <a:ext cx="5094518" cy="5143275"/>
              <a:chOff x="3505202" y="836611"/>
              <a:chExt cx="5094518" cy="5143275"/>
            </a:xfrm>
            <a:grpFill/>
          </p:grpSpPr>
          <p:sp>
            <p:nvSpPr>
              <p:cNvPr id="33" name="Rectangle 32">
                <a:extLst>
                  <a:ext uri="{FF2B5EF4-FFF2-40B4-BE49-F238E27FC236}">
                    <a16:creationId xmlns:a16="http://schemas.microsoft.com/office/drawing/2014/main" id="{0D777EC9-D067-4535-B152-5061CD74657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4" name="Rectangle 33">
                <a:extLst>
                  <a:ext uri="{FF2B5EF4-FFF2-40B4-BE49-F238E27FC236}">
                    <a16:creationId xmlns:a16="http://schemas.microsoft.com/office/drawing/2014/main" id="{9C31E1CE-1EFC-40E2-AB42-8A53A3A2D34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5" name="Rectangle 34">
                <a:extLst>
                  <a:ext uri="{FF2B5EF4-FFF2-40B4-BE49-F238E27FC236}">
                    <a16:creationId xmlns:a16="http://schemas.microsoft.com/office/drawing/2014/main" id="{76EDC00A-B3F2-47E5-A1A2-5FC852D9BDD0}"/>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6" name="Rectangle 35">
                <a:extLst>
                  <a:ext uri="{FF2B5EF4-FFF2-40B4-BE49-F238E27FC236}">
                    <a16:creationId xmlns:a16="http://schemas.microsoft.com/office/drawing/2014/main" id="{BB63C5A9-A8F5-4AA8-A01C-C35973D4A8B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7" name="Rectangle 36">
                <a:extLst>
                  <a:ext uri="{FF2B5EF4-FFF2-40B4-BE49-F238E27FC236}">
                    <a16:creationId xmlns:a16="http://schemas.microsoft.com/office/drawing/2014/main" id="{F3FC54CD-1D5B-4B79-86A7-03B5D9C0525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8" name="Rectangle 37">
                <a:extLst>
                  <a:ext uri="{FF2B5EF4-FFF2-40B4-BE49-F238E27FC236}">
                    <a16:creationId xmlns:a16="http://schemas.microsoft.com/office/drawing/2014/main" id="{209E99C0-FCDA-4495-B3F2-5112C76326D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9" name="Rectangle 38">
                <a:extLst>
                  <a:ext uri="{FF2B5EF4-FFF2-40B4-BE49-F238E27FC236}">
                    <a16:creationId xmlns:a16="http://schemas.microsoft.com/office/drawing/2014/main" id="{139B6162-C525-4CF2-938D-7EA550745739}"/>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0" name="Rectangle 39">
                <a:extLst>
                  <a:ext uri="{FF2B5EF4-FFF2-40B4-BE49-F238E27FC236}">
                    <a16:creationId xmlns:a16="http://schemas.microsoft.com/office/drawing/2014/main" id="{7A8FA836-B752-4D22-9DE5-7FBD8455FD8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1" name="Rectangle 40">
                <a:extLst>
                  <a:ext uri="{FF2B5EF4-FFF2-40B4-BE49-F238E27FC236}">
                    <a16:creationId xmlns:a16="http://schemas.microsoft.com/office/drawing/2014/main" id="{BCCB5A15-D761-458D-8228-DD9A2A7EB79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2" name="Rectangle 41">
                <a:extLst>
                  <a:ext uri="{FF2B5EF4-FFF2-40B4-BE49-F238E27FC236}">
                    <a16:creationId xmlns:a16="http://schemas.microsoft.com/office/drawing/2014/main" id="{2141247D-C061-4130-B310-400F5A1F2BF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3" name="Rectangle 42">
                <a:extLst>
                  <a:ext uri="{FF2B5EF4-FFF2-40B4-BE49-F238E27FC236}">
                    <a16:creationId xmlns:a16="http://schemas.microsoft.com/office/drawing/2014/main" id="{4374FA5C-174D-41C5-B26E-A2B45B29B38E}"/>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4" name="Rectangle 43">
                <a:extLst>
                  <a:ext uri="{FF2B5EF4-FFF2-40B4-BE49-F238E27FC236}">
                    <a16:creationId xmlns:a16="http://schemas.microsoft.com/office/drawing/2014/main" id="{01FFB63F-95E3-4A90-A294-7599E7902153}"/>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31" name="Oval 30">
              <a:extLst>
                <a:ext uri="{FF2B5EF4-FFF2-40B4-BE49-F238E27FC236}">
                  <a16:creationId xmlns:a16="http://schemas.microsoft.com/office/drawing/2014/main" id="{8A152352-180E-44B1-8BA8-2EC0DA01DE9A}"/>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2" name="TextBox 31">
              <a:extLst>
                <a:ext uri="{FF2B5EF4-FFF2-40B4-BE49-F238E27FC236}">
                  <a16:creationId xmlns:a16="http://schemas.microsoft.com/office/drawing/2014/main" id="{11947B6D-4645-42A3-9481-53D78DE051B9}"/>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9</a:t>
              </a:r>
            </a:p>
          </p:txBody>
        </p:sp>
      </p:grpSp>
      <p:grpSp>
        <p:nvGrpSpPr>
          <p:cNvPr id="45" name="Group 44">
            <a:extLst>
              <a:ext uri="{FF2B5EF4-FFF2-40B4-BE49-F238E27FC236}">
                <a16:creationId xmlns:a16="http://schemas.microsoft.com/office/drawing/2014/main" id="{E263B1B0-30F0-49AE-A314-2896FC6CA3A9}"/>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46" name="Freeform: Shape 37">
              <a:extLst>
                <a:ext uri="{FF2B5EF4-FFF2-40B4-BE49-F238E27FC236}">
                  <a16:creationId xmlns:a16="http://schemas.microsoft.com/office/drawing/2014/main" id="{7E978CFB-423C-4DFC-8B54-10AA6DB6E94D}"/>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47" name="Group 46">
              <a:extLst>
                <a:ext uri="{FF2B5EF4-FFF2-40B4-BE49-F238E27FC236}">
                  <a16:creationId xmlns:a16="http://schemas.microsoft.com/office/drawing/2014/main" id="{79C5ADC9-90C8-408C-8F0C-7A7AD00EECC7}"/>
                </a:ext>
              </a:extLst>
            </p:cNvPr>
            <p:cNvGrpSpPr/>
            <p:nvPr/>
          </p:nvGrpSpPr>
          <p:grpSpPr>
            <a:xfrm>
              <a:off x="3505202" y="836611"/>
              <a:ext cx="5094518" cy="5143275"/>
              <a:chOff x="3505202" y="836611"/>
              <a:chExt cx="5094518" cy="5143275"/>
            </a:xfrm>
            <a:grpFill/>
          </p:grpSpPr>
          <p:sp>
            <p:nvSpPr>
              <p:cNvPr id="50" name="Rectangle 49">
                <a:extLst>
                  <a:ext uri="{FF2B5EF4-FFF2-40B4-BE49-F238E27FC236}">
                    <a16:creationId xmlns:a16="http://schemas.microsoft.com/office/drawing/2014/main" id="{B1043CA0-2F99-4AD4-A1BD-11D25ED9DA2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1" name="Rectangle 50">
                <a:extLst>
                  <a:ext uri="{FF2B5EF4-FFF2-40B4-BE49-F238E27FC236}">
                    <a16:creationId xmlns:a16="http://schemas.microsoft.com/office/drawing/2014/main" id="{322A1CED-1187-4BBF-8BCB-1884F614554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2" name="Rectangle 51">
                <a:extLst>
                  <a:ext uri="{FF2B5EF4-FFF2-40B4-BE49-F238E27FC236}">
                    <a16:creationId xmlns:a16="http://schemas.microsoft.com/office/drawing/2014/main" id="{AC5A3D38-0F97-45C8-A30F-3375A395E24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3" name="Rectangle 52">
                <a:extLst>
                  <a:ext uri="{FF2B5EF4-FFF2-40B4-BE49-F238E27FC236}">
                    <a16:creationId xmlns:a16="http://schemas.microsoft.com/office/drawing/2014/main" id="{57FA3937-9269-43C9-822C-712F91DAF4DE}"/>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4" name="Rectangle 53">
                <a:extLst>
                  <a:ext uri="{FF2B5EF4-FFF2-40B4-BE49-F238E27FC236}">
                    <a16:creationId xmlns:a16="http://schemas.microsoft.com/office/drawing/2014/main" id="{F5D83B38-9C8C-476D-9FCD-10380A50207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5" name="Rectangle 54">
                <a:extLst>
                  <a:ext uri="{FF2B5EF4-FFF2-40B4-BE49-F238E27FC236}">
                    <a16:creationId xmlns:a16="http://schemas.microsoft.com/office/drawing/2014/main" id="{0BC8FCCF-5E51-40BD-B8F3-CE9DC3881B2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6" name="Rectangle 55">
                <a:extLst>
                  <a:ext uri="{FF2B5EF4-FFF2-40B4-BE49-F238E27FC236}">
                    <a16:creationId xmlns:a16="http://schemas.microsoft.com/office/drawing/2014/main" id="{9BB1CEEB-4087-4C1E-A90B-A0B6DA77A48F}"/>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7" name="Rectangle 56">
                <a:extLst>
                  <a:ext uri="{FF2B5EF4-FFF2-40B4-BE49-F238E27FC236}">
                    <a16:creationId xmlns:a16="http://schemas.microsoft.com/office/drawing/2014/main" id="{415D2837-50D7-4C27-AECF-6E69BCE10C50}"/>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8" name="Rectangle 57">
                <a:extLst>
                  <a:ext uri="{FF2B5EF4-FFF2-40B4-BE49-F238E27FC236}">
                    <a16:creationId xmlns:a16="http://schemas.microsoft.com/office/drawing/2014/main" id="{5AE2D3F6-706E-47D7-B950-611C7922A96E}"/>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9" name="Rectangle 58">
                <a:extLst>
                  <a:ext uri="{FF2B5EF4-FFF2-40B4-BE49-F238E27FC236}">
                    <a16:creationId xmlns:a16="http://schemas.microsoft.com/office/drawing/2014/main" id="{4140FC2B-B7A7-4B38-B19A-988D77B7E63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0" name="Rectangle 59">
                <a:extLst>
                  <a:ext uri="{FF2B5EF4-FFF2-40B4-BE49-F238E27FC236}">
                    <a16:creationId xmlns:a16="http://schemas.microsoft.com/office/drawing/2014/main" id="{364E8C2C-153C-4325-9C62-40A95AD2876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1" name="Rectangle 60">
                <a:extLst>
                  <a:ext uri="{FF2B5EF4-FFF2-40B4-BE49-F238E27FC236}">
                    <a16:creationId xmlns:a16="http://schemas.microsoft.com/office/drawing/2014/main" id="{A9AE4D5B-AEE1-49D9-AF20-9020EABC1449}"/>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48" name="Oval 47">
              <a:extLst>
                <a:ext uri="{FF2B5EF4-FFF2-40B4-BE49-F238E27FC236}">
                  <a16:creationId xmlns:a16="http://schemas.microsoft.com/office/drawing/2014/main" id="{5B214402-67B8-4F18-9BD7-5FB117B24A64}"/>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9" name="TextBox 48">
              <a:extLst>
                <a:ext uri="{FF2B5EF4-FFF2-40B4-BE49-F238E27FC236}">
                  <a16:creationId xmlns:a16="http://schemas.microsoft.com/office/drawing/2014/main" id="{099B9DDF-26AA-4886-BA56-0C728A8195BE}"/>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8</a:t>
              </a:r>
            </a:p>
          </p:txBody>
        </p:sp>
      </p:grpSp>
      <p:grpSp>
        <p:nvGrpSpPr>
          <p:cNvPr id="62" name="Group 61">
            <a:extLst>
              <a:ext uri="{FF2B5EF4-FFF2-40B4-BE49-F238E27FC236}">
                <a16:creationId xmlns:a16="http://schemas.microsoft.com/office/drawing/2014/main" id="{A5B8D04D-4439-488B-9DB1-091A907D15B3}"/>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63" name="Freeform: Shape 54">
              <a:extLst>
                <a:ext uri="{FF2B5EF4-FFF2-40B4-BE49-F238E27FC236}">
                  <a16:creationId xmlns:a16="http://schemas.microsoft.com/office/drawing/2014/main" id="{FFBDEE51-9A2D-41CA-8B5A-FB918860E22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64" name="Group 63">
              <a:extLst>
                <a:ext uri="{FF2B5EF4-FFF2-40B4-BE49-F238E27FC236}">
                  <a16:creationId xmlns:a16="http://schemas.microsoft.com/office/drawing/2014/main" id="{912C2C0E-FC56-4423-B91B-1AA5BB243CF1}"/>
                </a:ext>
              </a:extLst>
            </p:cNvPr>
            <p:cNvGrpSpPr/>
            <p:nvPr/>
          </p:nvGrpSpPr>
          <p:grpSpPr>
            <a:xfrm>
              <a:off x="3505202" y="836611"/>
              <a:ext cx="5094518" cy="5143275"/>
              <a:chOff x="3505202" y="836611"/>
              <a:chExt cx="5094518" cy="5143275"/>
            </a:xfrm>
            <a:grpFill/>
          </p:grpSpPr>
          <p:sp>
            <p:nvSpPr>
              <p:cNvPr id="67" name="Rectangle 66">
                <a:extLst>
                  <a:ext uri="{FF2B5EF4-FFF2-40B4-BE49-F238E27FC236}">
                    <a16:creationId xmlns:a16="http://schemas.microsoft.com/office/drawing/2014/main" id="{BC99DC38-56F6-4230-8BED-98DC06A66599}"/>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8" name="Rectangle 67">
                <a:extLst>
                  <a:ext uri="{FF2B5EF4-FFF2-40B4-BE49-F238E27FC236}">
                    <a16:creationId xmlns:a16="http://schemas.microsoft.com/office/drawing/2014/main" id="{18AD1FD3-6C65-4D14-86A7-1DC8F4F4F1C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9" name="Rectangle 68">
                <a:extLst>
                  <a:ext uri="{FF2B5EF4-FFF2-40B4-BE49-F238E27FC236}">
                    <a16:creationId xmlns:a16="http://schemas.microsoft.com/office/drawing/2014/main" id="{B8DCA5DF-9F2E-4566-A707-26A9C753D1D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0" name="Rectangle 69">
                <a:extLst>
                  <a:ext uri="{FF2B5EF4-FFF2-40B4-BE49-F238E27FC236}">
                    <a16:creationId xmlns:a16="http://schemas.microsoft.com/office/drawing/2014/main" id="{46F3EB56-9941-4FB5-9C8A-6B4B87DF8ECA}"/>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1" name="Rectangle 70">
                <a:extLst>
                  <a:ext uri="{FF2B5EF4-FFF2-40B4-BE49-F238E27FC236}">
                    <a16:creationId xmlns:a16="http://schemas.microsoft.com/office/drawing/2014/main" id="{6F7FBB18-83FB-4040-947B-8A268084F455}"/>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2" name="Rectangle 71">
                <a:extLst>
                  <a:ext uri="{FF2B5EF4-FFF2-40B4-BE49-F238E27FC236}">
                    <a16:creationId xmlns:a16="http://schemas.microsoft.com/office/drawing/2014/main" id="{4BA2A48F-BBBE-4388-B56D-96784542739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3" name="Rectangle 72">
                <a:extLst>
                  <a:ext uri="{FF2B5EF4-FFF2-40B4-BE49-F238E27FC236}">
                    <a16:creationId xmlns:a16="http://schemas.microsoft.com/office/drawing/2014/main" id="{9B254109-EC45-49ED-A16A-5103CDA98E4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4" name="Rectangle 73">
                <a:extLst>
                  <a:ext uri="{FF2B5EF4-FFF2-40B4-BE49-F238E27FC236}">
                    <a16:creationId xmlns:a16="http://schemas.microsoft.com/office/drawing/2014/main" id="{D66B67B3-0DFC-4660-B664-944D6025E60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5" name="Rectangle 74">
                <a:extLst>
                  <a:ext uri="{FF2B5EF4-FFF2-40B4-BE49-F238E27FC236}">
                    <a16:creationId xmlns:a16="http://schemas.microsoft.com/office/drawing/2014/main" id="{512C2301-6F18-45CE-B9F4-D69DCE8D3DCE}"/>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6" name="Rectangle 75">
                <a:extLst>
                  <a:ext uri="{FF2B5EF4-FFF2-40B4-BE49-F238E27FC236}">
                    <a16:creationId xmlns:a16="http://schemas.microsoft.com/office/drawing/2014/main" id="{2943B36D-2A99-4D53-A63B-E5FBF528D65A}"/>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7" name="Rectangle 76">
                <a:extLst>
                  <a:ext uri="{FF2B5EF4-FFF2-40B4-BE49-F238E27FC236}">
                    <a16:creationId xmlns:a16="http://schemas.microsoft.com/office/drawing/2014/main" id="{CC2F2295-FA6F-4C20-B072-9DAA7E32D5DF}"/>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8" name="Rectangle 77">
                <a:extLst>
                  <a:ext uri="{FF2B5EF4-FFF2-40B4-BE49-F238E27FC236}">
                    <a16:creationId xmlns:a16="http://schemas.microsoft.com/office/drawing/2014/main" id="{9A104B47-C9ED-4D52-9598-F44A74A1AC85}"/>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65" name="Oval 64">
              <a:extLst>
                <a:ext uri="{FF2B5EF4-FFF2-40B4-BE49-F238E27FC236}">
                  <a16:creationId xmlns:a16="http://schemas.microsoft.com/office/drawing/2014/main" id="{3BF4259E-48B0-4D15-A329-42015D1C2560}"/>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6" name="TextBox 65">
              <a:extLst>
                <a:ext uri="{FF2B5EF4-FFF2-40B4-BE49-F238E27FC236}">
                  <a16:creationId xmlns:a16="http://schemas.microsoft.com/office/drawing/2014/main" id="{9C3F2245-452A-4C2E-9CFF-27C70AEEEDAE}"/>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7</a:t>
              </a:r>
            </a:p>
          </p:txBody>
        </p:sp>
      </p:grpSp>
      <p:grpSp>
        <p:nvGrpSpPr>
          <p:cNvPr id="79" name="Group 78">
            <a:extLst>
              <a:ext uri="{FF2B5EF4-FFF2-40B4-BE49-F238E27FC236}">
                <a16:creationId xmlns:a16="http://schemas.microsoft.com/office/drawing/2014/main" id="{2BCA6B83-4306-49B3-9A76-1C9CEEBA6C7E}"/>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80" name="Freeform: Shape 71">
              <a:extLst>
                <a:ext uri="{FF2B5EF4-FFF2-40B4-BE49-F238E27FC236}">
                  <a16:creationId xmlns:a16="http://schemas.microsoft.com/office/drawing/2014/main" id="{0AC702B8-C9A8-4C1D-A015-1ED0AF595B9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81" name="Group 80">
              <a:extLst>
                <a:ext uri="{FF2B5EF4-FFF2-40B4-BE49-F238E27FC236}">
                  <a16:creationId xmlns:a16="http://schemas.microsoft.com/office/drawing/2014/main" id="{15CAB0D2-E5F0-4206-9F88-C791F55FD93A}"/>
                </a:ext>
              </a:extLst>
            </p:cNvPr>
            <p:cNvGrpSpPr/>
            <p:nvPr/>
          </p:nvGrpSpPr>
          <p:grpSpPr>
            <a:xfrm>
              <a:off x="3505202" y="836611"/>
              <a:ext cx="5094518" cy="5143275"/>
              <a:chOff x="3505202" y="836611"/>
              <a:chExt cx="5094518" cy="5143275"/>
            </a:xfrm>
            <a:grpFill/>
          </p:grpSpPr>
          <p:sp>
            <p:nvSpPr>
              <p:cNvPr id="84" name="Rectangle 83">
                <a:extLst>
                  <a:ext uri="{FF2B5EF4-FFF2-40B4-BE49-F238E27FC236}">
                    <a16:creationId xmlns:a16="http://schemas.microsoft.com/office/drawing/2014/main" id="{A5441005-1CCB-47C8-9BEC-4438C4F2730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5" name="Rectangle 84">
                <a:extLst>
                  <a:ext uri="{FF2B5EF4-FFF2-40B4-BE49-F238E27FC236}">
                    <a16:creationId xmlns:a16="http://schemas.microsoft.com/office/drawing/2014/main" id="{A451259B-E214-4680-84E7-C39D8C5790E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6" name="Rectangle 85">
                <a:extLst>
                  <a:ext uri="{FF2B5EF4-FFF2-40B4-BE49-F238E27FC236}">
                    <a16:creationId xmlns:a16="http://schemas.microsoft.com/office/drawing/2014/main" id="{0E91AE2A-EAB7-47ED-A36A-A659829B67A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7" name="Rectangle 86">
                <a:extLst>
                  <a:ext uri="{FF2B5EF4-FFF2-40B4-BE49-F238E27FC236}">
                    <a16:creationId xmlns:a16="http://schemas.microsoft.com/office/drawing/2014/main" id="{BDB31AEC-37FA-4195-9B2A-5C746591BAB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8" name="Rectangle 87">
                <a:extLst>
                  <a:ext uri="{FF2B5EF4-FFF2-40B4-BE49-F238E27FC236}">
                    <a16:creationId xmlns:a16="http://schemas.microsoft.com/office/drawing/2014/main" id="{DC6AC44D-EF86-431D-B243-E2E5D8ECA21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9" name="Rectangle 88">
                <a:extLst>
                  <a:ext uri="{FF2B5EF4-FFF2-40B4-BE49-F238E27FC236}">
                    <a16:creationId xmlns:a16="http://schemas.microsoft.com/office/drawing/2014/main" id="{DDF28114-7D79-4FD6-839E-B644D369E601}"/>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0" name="Rectangle 89">
                <a:extLst>
                  <a:ext uri="{FF2B5EF4-FFF2-40B4-BE49-F238E27FC236}">
                    <a16:creationId xmlns:a16="http://schemas.microsoft.com/office/drawing/2014/main" id="{161BED04-9674-4F6B-9BAA-13FB932D663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1" name="Rectangle 90">
                <a:extLst>
                  <a:ext uri="{FF2B5EF4-FFF2-40B4-BE49-F238E27FC236}">
                    <a16:creationId xmlns:a16="http://schemas.microsoft.com/office/drawing/2014/main" id="{B0826DB6-ED77-4B77-A7B2-283E4B7465F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2" name="Rectangle 91">
                <a:extLst>
                  <a:ext uri="{FF2B5EF4-FFF2-40B4-BE49-F238E27FC236}">
                    <a16:creationId xmlns:a16="http://schemas.microsoft.com/office/drawing/2014/main" id="{85AA355E-96F8-41A7-90F3-92C3A36ECD6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3" name="Rectangle 92">
                <a:extLst>
                  <a:ext uri="{FF2B5EF4-FFF2-40B4-BE49-F238E27FC236}">
                    <a16:creationId xmlns:a16="http://schemas.microsoft.com/office/drawing/2014/main" id="{21AFB9CB-816B-442E-A607-C164AA91D280}"/>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4" name="Rectangle 93">
                <a:extLst>
                  <a:ext uri="{FF2B5EF4-FFF2-40B4-BE49-F238E27FC236}">
                    <a16:creationId xmlns:a16="http://schemas.microsoft.com/office/drawing/2014/main" id="{0EE007A9-FB27-42E0-9ABA-222DA3941006}"/>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5" name="Rectangle 94">
                <a:extLst>
                  <a:ext uri="{FF2B5EF4-FFF2-40B4-BE49-F238E27FC236}">
                    <a16:creationId xmlns:a16="http://schemas.microsoft.com/office/drawing/2014/main" id="{A797C6CD-0188-422D-89B4-9922FF1851A4}"/>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82" name="Oval 81">
              <a:extLst>
                <a:ext uri="{FF2B5EF4-FFF2-40B4-BE49-F238E27FC236}">
                  <a16:creationId xmlns:a16="http://schemas.microsoft.com/office/drawing/2014/main" id="{D66FA1F7-4665-4DAA-80C2-67CD0481BF73}"/>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3" name="TextBox 82">
              <a:extLst>
                <a:ext uri="{FF2B5EF4-FFF2-40B4-BE49-F238E27FC236}">
                  <a16:creationId xmlns:a16="http://schemas.microsoft.com/office/drawing/2014/main" id="{F1B37AD0-01C2-4AB8-A9BD-F5995B646A3E}"/>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6</a:t>
              </a:r>
            </a:p>
          </p:txBody>
        </p:sp>
      </p:grpSp>
      <p:grpSp>
        <p:nvGrpSpPr>
          <p:cNvPr id="96" name="Group 95">
            <a:extLst>
              <a:ext uri="{FF2B5EF4-FFF2-40B4-BE49-F238E27FC236}">
                <a16:creationId xmlns:a16="http://schemas.microsoft.com/office/drawing/2014/main" id="{FFBD896B-9C57-4083-B18B-CC9FFFD9F48C}"/>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97" name="Freeform: Shape 88">
              <a:extLst>
                <a:ext uri="{FF2B5EF4-FFF2-40B4-BE49-F238E27FC236}">
                  <a16:creationId xmlns:a16="http://schemas.microsoft.com/office/drawing/2014/main" id="{B085F2F8-7F78-4297-ADA0-D2F49196501C}"/>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98" name="Group 97">
              <a:extLst>
                <a:ext uri="{FF2B5EF4-FFF2-40B4-BE49-F238E27FC236}">
                  <a16:creationId xmlns:a16="http://schemas.microsoft.com/office/drawing/2014/main" id="{63E24BC9-FC2A-48D8-BDFF-554D71B2AF78}"/>
                </a:ext>
              </a:extLst>
            </p:cNvPr>
            <p:cNvGrpSpPr/>
            <p:nvPr/>
          </p:nvGrpSpPr>
          <p:grpSpPr>
            <a:xfrm>
              <a:off x="3505202" y="836611"/>
              <a:ext cx="5094518" cy="5143275"/>
              <a:chOff x="3505202" y="836611"/>
              <a:chExt cx="5094518" cy="5143275"/>
            </a:xfrm>
            <a:grpFill/>
          </p:grpSpPr>
          <p:sp>
            <p:nvSpPr>
              <p:cNvPr id="101" name="Rectangle 100">
                <a:extLst>
                  <a:ext uri="{FF2B5EF4-FFF2-40B4-BE49-F238E27FC236}">
                    <a16:creationId xmlns:a16="http://schemas.microsoft.com/office/drawing/2014/main" id="{02492F0E-219D-49FA-8902-388959FEE74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2" name="Rectangle 101">
                <a:extLst>
                  <a:ext uri="{FF2B5EF4-FFF2-40B4-BE49-F238E27FC236}">
                    <a16:creationId xmlns:a16="http://schemas.microsoft.com/office/drawing/2014/main" id="{180490FC-ED7C-4938-A530-009A9114BC87}"/>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3" name="Rectangle 102">
                <a:extLst>
                  <a:ext uri="{FF2B5EF4-FFF2-40B4-BE49-F238E27FC236}">
                    <a16:creationId xmlns:a16="http://schemas.microsoft.com/office/drawing/2014/main" id="{3C20FBBF-15E5-49F4-80F0-EC411AD5699B}"/>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4" name="Rectangle 103">
                <a:extLst>
                  <a:ext uri="{FF2B5EF4-FFF2-40B4-BE49-F238E27FC236}">
                    <a16:creationId xmlns:a16="http://schemas.microsoft.com/office/drawing/2014/main" id="{62B0DDD0-0F3E-48E5-8787-BDC72D5B9BF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5" name="Rectangle 104">
                <a:extLst>
                  <a:ext uri="{FF2B5EF4-FFF2-40B4-BE49-F238E27FC236}">
                    <a16:creationId xmlns:a16="http://schemas.microsoft.com/office/drawing/2014/main" id="{7ED8B12A-A455-4EAB-9A3A-F86CE6B1FB33}"/>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6" name="Rectangle 105">
                <a:extLst>
                  <a:ext uri="{FF2B5EF4-FFF2-40B4-BE49-F238E27FC236}">
                    <a16:creationId xmlns:a16="http://schemas.microsoft.com/office/drawing/2014/main" id="{D0E7B769-C614-4640-BF73-33D2321473EA}"/>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7" name="Rectangle 106">
                <a:extLst>
                  <a:ext uri="{FF2B5EF4-FFF2-40B4-BE49-F238E27FC236}">
                    <a16:creationId xmlns:a16="http://schemas.microsoft.com/office/drawing/2014/main" id="{D2F88A30-C9B2-4DA8-8F67-EC0D5F1EB931}"/>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8" name="Rectangle 107">
                <a:extLst>
                  <a:ext uri="{FF2B5EF4-FFF2-40B4-BE49-F238E27FC236}">
                    <a16:creationId xmlns:a16="http://schemas.microsoft.com/office/drawing/2014/main" id="{5AC754FB-83DA-43B3-934E-6EAE0875985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9" name="Rectangle 108">
                <a:extLst>
                  <a:ext uri="{FF2B5EF4-FFF2-40B4-BE49-F238E27FC236}">
                    <a16:creationId xmlns:a16="http://schemas.microsoft.com/office/drawing/2014/main" id="{14122E83-575A-4D5F-8777-9B4099C5A8C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0" name="Rectangle 109">
                <a:extLst>
                  <a:ext uri="{FF2B5EF4-FFF2-40B4-BE49-F238E27FC236}">
                    <a16:creationId xmlns:a16="http://schemas.microsoft.com/office/drawing/2014/main" id="{C985AF4D-CC0C-4D76-A1A3-92FDFCA4886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1" name="Rectangle 110">
                <a:extLst>
                  <a:ext uri="{FF2B5EF4-FFF2-40B4-BE49-F238E27FC236}">
                    <a16:creationId xmlns:a16="http://schemas.microsoft.com/office/drawing/2014/main" id="{80B82E84-ABA8-40F7-8413-02B154208F6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2" name="Rectangle 111">
                <a:extLst>
                  <a:ext uri="{FF2B5EF4-FFF2-40B4-BE49-F238E27FC236}">
                    <a16:creationId xmlns:a16="http://schemas.microsoft.com/office/drawing/2014/main" id="{8734B892-1AAF-4DD1-834B-66876C980313}"/>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99" name="Oval 98">
              <a:extLst>
                <a:ext uri="{FF2B5EF4-FFF2-40B4-BE49-F238E27FC236}">
                  <a16:creationId xmlns:a16="http://schemas.microsoft.com/office/drawing/2014/main" id="{6FDCE7D4-10DD-431B-85A6-8D4490D377B7}"/>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0" name="TextBox 99">
              <a:extLst>
                <a:ext uri="{FF2B5EF4-FFF2-40B4-BE49-F238E27FC236}">
                  <a16:creationId xmlns:a16="http://schemas.microsoft.com/office/drawing/2014/main" id="{E1472C33-897F-4462-89B2-F1912FB0F5DC}"/>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5</a:t>
              </a:r>
            </a:p>
          </p:txBody>
        </p:sp>
      </p:grpSp>
      <p:grpSp>
        <p:nvGrpSpPr>
          <p:cNvPr id="113" name="Group 112">
            <a:extLst>
              <a:ext uri="{FF2B5EF4-FFF2-40B4-BE49-F238E27FC236}">
                <a16:creationId xmlns:a16="http://schemas.microsoft.com/office/drawing/2014/main" id="{2C39980D-4C7B-417C-B271-CA98A51C8DB9}"/>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114" name="Freeform: Shape 105">
              <a:extLst>
                <a:ext uri="{FF2B5EF4-FFF2-40B4-BE49-F238E27FC236}">
                  <a16:creationId xmlns:a16="http://schemas.microsoft.com/office/drawing/2014/main" id="{4B92EFE9-BEBB-4690-AB8C-191E0BD7E12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15" name="Group 114">
              <a:extLst>
                <a:ext uri="{FF2B5EF4-FFF2-40B4-BE49-F238E27FC236}">
                  <a16:creationId xmlns:a16="http://schemas.microsoft.com/office/drawing/2014/main" id="{80D31F4B-D465-438A-A66B-816795E6DD2C}"/>
                </a:ext>
              </a:extLst>
            </p:cNvPr>
            <p:cNvGrpSpPr/>
            <p:nvPr/>
          </p:nvGrpSpPr>
          <p:grpSpPr>
            <a:xfrm>
              <a:off x="3505202" y="836611"/>
              <a:ext cx="5094518" cy="5143275"/>
              <a:chOff x="3505202" y="836611"/>
              <a:chExt cx="5094518" cy="5143275"/>
            </a:xfrm>
            <a:grpFill/>
          </p:grpSpPr>
          <p:sp>
            <p:nvSpPr>
              <p:cNvPr id="118" name="Rectangle 117">
                <a:extLst>
                  <a:ext uri="{FF2B5EF4-FFF2-40B4-BE49-F238E27FC236}">
                    <a16:creationId xmlns:a16="http://schemas.microsoft.com/office/drawing/2014/main" id="{CB227A52-403D-406B-B32E-401DEAC85566}"/>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9" name="Rectangle 118">
                <a:extLst>
                  <a:ext uri="{FF2B5EF4-FFF2-40B4-BE49-F238E27FC236}">
                    <a16:creationId xmlns:a16="http://schemas.microsoft.com/office/drawing/2014/main" id="{E2602B1A-8161-48AE-AF0F-BD3F7A25F65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0" name="Rectangle 119">
                <a:extLst>
                  <a:ext uri="{FF2B5EF4-FFF2-40B4-BE49-F238E27FC236}">
                    <a16:creationId xmlns:a16="http://schemas.microsoft.com/office/drawing/2014/main" id="{AEF39615-91DD-4F13-8685-2D870550B17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1" name="Rectangle 120">
                <a:extLst>
                  <a:ext uri="{FF2B5EF4-FFF2-40B4-BE49-F238E27FC236}">
                    <a16:creationId xmlns:a16="http://schemas.microsoft.com/office/drawing/2014/main" id="{B35C1668-2D8C-4257-BD7D-E32C9E54632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2" name="Rectangle 121">
                <a:extLst>
                  <a:ext uri="{FF2B5EF4-FFF2-40B4-BE49-F238E27FC236}">
                    <a16:creationId xmlns:a16="http://schemas.microsoft.com/office/drawing/2014/main" id="{053B4BB6-BBF4-4278-854A-DC55732C9349}"/>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3" name="Rectangle 122">
                <a:extLst>
                  <a:ext uri="{FF2B5EF4-FFF2-40B4-BE49-F238E27FC236}">
                    <a16:creationId xmlns:a16="http://schemas.microsoft.com/office/drawing/2014/main" id="{69475D1E-FEAF-4644-8ED1-FD2632EF7A6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4" name="Rectangle 123">
                <a:extLst>
                  <a:ext uri="{FF2B5EF4-FFF2-40B4-BE49-F238E27FC236}">
                    <a16:creationId xmlns:a16="http://schemas.microsoft.com/office/drawing/2014/main" id="{A178DD83-2DC5-414E-9DF4-0566B723F351}"/>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5" name="Rectangle 124">
                <a:extLst>
                  <a:ext uri="{FF2B5EF4-FFF2-40B4-BE49-F238E27FC236}">
                    <a16:creationId xmlns:a16="http://schemas.microsoft.com/office/drawing/2014/main" id="{24FD55A3-ED0A-4C52-8236-FE0486F1E49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6" name="Rectangle 125">
                <a:extLst>
                  <a:ext uri="{FF2B5EF4-FFF2-40B4-BE49-F238E27FC236}">
                    <a16:creationId xmlns:a16="http://schemas.microsoft.com/office/drawing/2014/main" id="{7405E0DC-B17C-44AE-8D4F-5ACA50AAC921}"/>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7" name="Rectangle 126">
                <a:extLst>
                  <a:ext uri="{FF2B5EF4-FFF2-40B4-BE49-F238E27FC236}">
                    <a16:creationId xmlns:a16="http://schemas.microsoft.com/office/drawing/2014/main" id="{F4D90FEB-F03D-4C85-9AA3-DEA10D6AE3B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8" name="Rectangle 127">
                <a:extLst>
                  <a:ext uri="{FF2B5EF4-FFF2-40B4-BE49-F238E27FC236}">
                    <a16:creationId xmlns:a16="http://schemas.microsoft.com/office/drawing/2014/main" id="{9F1C4D93-1684-49D1-95B1-F6277B6CFF13}"/>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9" name="Rectangle 128">
                <a:extLst>
                  <a:ext uri="{FF2B5EF4-FFF2-40B4-BE49-F238E27FC236}">
                    <a16:creationId xmlns:a16="http://schemas.microsoft.com/office/drawing/2014/main" id="{D963BD97-FD8C-4EC5-98FB-4D85DCB742A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16" name="Oval 115">
              <a:extLst>
                <a:ext uri="{FF2B5EF4-FFF2-40B4-BE49-F238E27FC236}">
                  <a16:creationId xmlns:a16="http://schemas.microsoft.com/office/drawing/2014/main" id="{62CED9D8-B808-4B31-8D89-8D55098ED0B1}"/>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7" name="TextBox 116">
              <a:extLst>
                <a:ext uri="{FF2B5EF4-FFF2-40B4-BE49-F238E27FC236}">
                  <a16:creationId xmlns:a16="http://schemas.microsoft.com/office/drawing/2014/main" id="{BBFB0816-207F-4AC8-AE0B-BFEF910BD99C}"/>
                </a:ext>
              </a:extLst>
            </p:cNvPr>
            <p:cNvSpPr txBox="1"/>
            <p:nvPr/>
          </p:nvSpPr>
          <p:spPr>
            <a:xfrm>
              <a:off x="4295033" y="1712142"/>
              <a:ext cx="3659991" cy="3792156"/>
            </a:xfrm>
            <a:prstGeom prst="rect">
              <a:avLst/>
            </a:prstGeom>
            <a:grpFill/>
          </p:spPr>
          <p:txBody>
            <a:bodyPr wrap="square" rtlCol="0">
              <a:spAutoFit/>
            </a:bodyPr>
            <a:lstStyle/>
            <a:p>
              <a:pPr algn="ctr"/>
              <a:r>
                <a:rPr lang="en-US" sz="5000" b="1" dirty="0">
                  <a:solidFill>
                    <a:schemeClr val="tx1">
                      <a:lumMod val="85000"/>
                      <a:lumOff val="15000"/>
                    </a:schemeClr>
                  </a:solidFill>
                  <a:latin typeface="Agency FB" panose="020B0503020202020204" pitchFamily="34" charset="0"/>
                </a:rPr>
                <a:t>4</a:t>
              </a:r>
            </a:p>
          </p:txBody>
        </p:sp>
      </p:grpSp>
      <p:grpSp>
        <p:nvGrpSpPr>
          <p:cNvPr id="130" name="Group 129">
            <a:extLst>
              <a:ext uri="{FF2B5EF4-FFF2-40B4-BE49-F238E27FC236}">
                <a16:creationId xmlns:a16="http://schemas.microsoft.com/office/drawing/2014/main" id="{6DBC0B51-4637-43EA-8A69-6B3CADC198A1}"/>
              </a:ext>
            </a:extLst>
          </p:cNvPr>
          <p:cNvGrpSpPr/>
          <p:nvPr/>
        </p:nvGrpSpPr>
        <p:grpSpPr>
          <a:xfrm>
            <a:off x="437663" y="397412"/>
            <a:ext cx="1254078" cy="1216490"/>
            <a:chOff x="3419475" y="752475"/>
            <a:chExt cx="5353050" cy="5353050"/>
          </a:xfrm>
          <a:solidFill>
            <a:schemeClr val="accent6">
              <a:lumMod val="60000"/>
              <a:lumOff val="40000"/>
            </a:schemeClr>
          </a:solidFill>
        </p:grpSpPr>
        <p:sp>
          <p:nvSpPr>
            <p:cNvPr id="131" name="Freeform: Shape 122">
              <a:extLst>
                <a:ext uri="{FF2B5EF4-FFF2-40B4-BE49-F238E27FC236}">
                  <a16:creationId xmlns:a16="http://schemas.microsoft.com/office/drawing/2014/main" id="{FF20A123-9157-4B29-8BE3-C9A1EED67F3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32" name="Group 131">
              <a:extLst>
                <a:ext uri="{FF2B5EF4-FFF2-40B4-BE49-F238E27FC236}">
                  <a16:creationId xmlns:a16="http://schemas.microsoft.com/office/drawing/2014/main" id="{EC0F00A7-694A-41AF-94CD-D3A2E8B0692F}"/>
                </a:ext>
              </a:extLst>
            </p:cNvPr>
            <p:cNvGrpSpPr/>
            <p:nvPr/>
          </p:nvGrpSpPr>
          <p:grpSpPr>
            <a:xfrm>
              <a:off x="3505202" y="836611"/>
              <a:ext cx="5094518" cy="5143275"/>
              <a:chOff x="3505202" y="836611"/>
              <a:chExt cx="5094518" cy="5143275"/>
            </a:xfrm>
            <a:grpFill/>
          </p:grpSpPr>
          <p:sp>
            <p:nvSpPr>
              <p:cNvPr id="135" name="Rectangle 134">
                <a:extLst>
                  <a:ext uri="{FF2B5EF4-FFF2-40B4-BE49-F238E27FC236}">
                    <a16:creationId xmlns:a16="http://schemas.microsoft.com/office/drawing/2014/main" id="{A331020F-BB1D-4F07-A4D1-DBD940FF54AA}"/>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6" name="Rectangle 135">
                <a:extLst>
                  <a:ext uri="{FF2B5EF4-FFF2-40B4-BE49-F238E27FC236}">
                    <a16:creationId xmlns:a16="http://schemas.microsoft.com/office/drawing/2014/main" id="{75351D12-DEA5-4512-99F4-27DA4DBC700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7" name="Rectangle 136">
                <a:extLst>
                  <a:ext uri="{FF2B5EF4-FFF2-40B4-BE49-F238E27FC236}">
                    <a16:creationId xmlns:a16="http://schemas.microsoft.com/office/drawing/2014/main" id="{5E0E39CB-4FEE-468C-A583-92E1A758BE25}"/>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8" name="Rectangle 137">
                <a:extLst>
                  <a:ext uri="{FF2B5EF4-FFF2-40B4-BE49-F238E27FC236}">
                    <a16:creationId xmlns:a16="http://schemas.microsoft.com/office/drawing/2014/main" id="{59E281FD-E813-45CA-8C5A-8AF00507BBC8}"/>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9" name="Rectangle 138">
                <a:extLst>
                  <a:ext uri="{FF2B5EF4-FFF2-40B4-BE49-F238E27FC236}">
                    <a16:creationId xmlns:a16="http://schemas.microsoft.com/office/drawing/2014/main" id="{F9B5EFAF-E4C3-417B-BF6F-98C1345EF4D7}"/>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0" name="Rectangle 139">
                <a:extLst>
                  <a:ext uri="{FF2B5EF4-FFF2-40B4-BE49-F238E27FC236}">
                    <a16:creationId xmlns:a16="http://schemas.microsoft.com/office/drawing/2014/main" id="{0B9D0803-9E1B-4DEF-B278-9FBD4236B5C2}"/>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1" name="Rectangle 140">
                <a:extLst>
                  <a:ext uri="{FF2B5EF4-FFF2-40B4-BE49-F238E27FC236}">
                    <a16:creationId xmlns:a16="http://schemas.microsoft.com/office/drawing/2014/main" id="{B2897F2A-EAE0-4D20-909E-53BB717A9C8C}"/>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2" name="Rectangle 141">
                <a:extLst>
                  <a:ext uri="{FF2B5EF4-FFF2-40B4-BE49-F238E27FC236}">
                    <a16:creationId xmlns:a16="http://schemas.microsoft.com/office/drawing/2014/main" id="{EFA37CF5-F7C6-45AB-B52C-79E803EBE46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3" name="Rectangle 142">
                <a:extLst>
                  <a:ext uri="{FF2B5EF4-FFF2-40B4-BE49-F238E27FC236}">
                    <a16:creationId xmlns:a16="http://schemas.microsoft.com/office/drawing/2014/main" id="{EDE4EE5F-4B3B-4943-BDBD-5ED450613C9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4" name="Rectangle 143">
                <a:extLst>
                  <a:ext uri="{FF2B5EF4-FFF2-40B4-BE49-F238E27FC236}">
                    <a16:creationId xmlns:a16="http://schemas.microsoft.com/office/drawing/2014/main" id="{9D272D79-85ED-4EFF-B216-0D81CB86322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5" name="Rectangle 144">
                <a:extLst>
                  <a:ext uri="{FF2B5EF4-FFF2-40B4-BE49-F238E27FC236}">
                    <a16:creationId xmlns:a16="http://schemas.microsoft.com/office/drawing/2014/main" id="{97AE37B2-1785-48B1-8804-A11E135F604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6" name="Rectangle 145">
                <a:extLst>
                  <a:ext uri="{FF2B5EF4-FFF2-40B4-BE49-F238E27FC236}">
                    <a16:creationId xmlns:a16="http://schemas.microsoft.com/office/drawing/2014/main" id="{7FF39F59-B561-4E3B-A8BF-FAF64FE9D820}"/>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33" name="Oval 132">
              <a:extLst>
                <a:ext uri="{FF2B5EF4-FFF2-40B4-BE49-F238E27FC236}">
                  <a16:creationId xmlns:a16="http://schemas.microsoft.com/office/drawing/2014/main" id="{C0AE974E-DBB6-4466-ADC0-2647DF6E0CF2}"/>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4" name="TextBox 133">
              <a:extLst>
                <a:ext uri="{FF2B5EF4-FFF2-40B4-BE49-F238E27FC236}">
                  <a16:creationId xmlns:a16="http://schemas.microsoft.com/office/drawing/2014/main" id="{BD4F8575-7793-40C2-AE4B-F876FBA9D8CC}"/>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3</a:t>
              </a:r>
            </a:p>
          </p:txBody>
        </p:sp>
      </p:grpSp>
      <p:grpSp>
        <p:nvGrpSpPr>
          <p:cNvPr id="147" name="Group 146">
            <a:extLst>
              <a:ext uri="{FF2B5EF4-FFF2-40B4-BE49-F238E27FC236}">
                <a16:creationId xmlns:a16="http://schemas.microsoft.com/office/drawing/2014/main" id="{3D0775F6-69FF-4CC8-9EB5-BF49B533761A}"/>
              </a:ext>
            </a:extLst>
          </p:cNvPr>
          <p:cNvGrpSpPr/>
          <p:nvPr/>
        </p:nvGrpSpPr>
        <p:grpSpPr>
          <a:xfrm>
            <a:off x="427462" y="393804"/>
            <a:ext cx="1254078" cy="1216490"/>
            <a:chOff x="3419475" y="752475"/>
            <a:chExt cx="5353050" cy="5353050"/>
          </a:xfrm>
          <a:solidFill>
            <a:schemeClr val="accent6">
              <a:lumMod val="60000"/>
              <a:lumOff val="40000"/>
            </a:schemeClr>
          </a:solidFill>
        </p:grpSpPr>
        <p:sp>
          <p:nvSpPr>
            <p:cNvPr id="148" name="Freeform: Shape 139">
              <a:extLst>
                <a:ext uri="{FF2B5EF4-FFF2-40B4-BE49-F238E27FC236}">
                  <a16:creationId xmlns:a16="http://schemas.microsoft.com/office/drawing/2014/main" id="{69AB8640-C958-4DE9-9AA8-B580E010040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49" name="Group 148">
              <a:extLst>
                <a:ext uri="{FF2B5EF4-FFF2-40B4-BE49-F238E27FC236}">
                  <a16:creationId xmlns:a16="http://schemas.microsoft.com/office/drawing/2014/main" id="{5F03206B-3FC8-41E7-B474-DB508F85069F}"/>
                </a:ext>
              </a:extLst>
            </p:cNvPr>
            <p:cNvGrpSpPr/>
            <p:nvPr/>
          </p:nvGrpSpPr>
          <p:grpSpPr>
            <a:xfrm>
              <a:off x="3505202" y="836611"/>
              <a:ext cx="5094518" cy="5143275"/>
              <a:chOff x="3505202" y="836611"/>
              <a:chExt cx="5094518" cy="5143275"/>
            </a:xfrm>
            <a:grpFill/>
          </p:grpSpPr>
          <p:sp>
            <p:nvSpPr>
              <p:cNvPr id="152" name="Rectangle 151">
                <a:extLst>
                  <a:ext uri="{FF2B5EF4-FFF2-40B4-BE49-F238E27FC236}">
                    <a16:creationId xmlns:a16="http://schemas.microsoft.com/office/drawing/2014/main" id="{1D94F30B-0822-4125-8347-F4A10E61EE8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3" name="Rectangle 152">
                <a:extLst>
                  <a:ext uri="{FF2B5EF4-FFF2-40B4-BE49-F238E27FC236}">
                    <a16:creationId xmlns:a16="http://schemas.microsoft.com/office/drawing/2014/main" id="{19DF3423-AD9F-43A0-A1A0-ECC769CB1CA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4" name="Rectangle 153">
                <a:extLst>
                  <a:ext uri="{FF2B5EF4-FFF2-40B4-BE49-F238E27FC236}">
                    <a16:creationId xmlns:a16="http://schemas.microsoft.com/office/drawing/2014/main" id="{AF7E8A3B-EA5A-4AE6-82E2-78BC1F6327C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5" name="Rectangle 154">
                <a:extLst>
                  <a:ext uri="{FF2B5EF4-FFF2-40B4-BE49-F238E27FC236}">
                    <a16:creationId xmlns:a16="http://schemas.microsoft.com/office/drawing/2014/main" id="{AABC471E-F058-46C4-9901-6F868B783CAC}"/>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6" name="Rectangle 155">
                <a:extLst>
                  <a:ext uri="{FF2B5EF4-FFF2-40B4-BE49-F238E27FC236}">
                    <a16:creationId xmlns:a16="http://schemas.microsoft.com/office/drawing/2014/main" id="{4B0B8D8E-86BC-4021-ADF9-73FF46F29C74}"/>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7" name="Rectangle 156">
                <a:extLst>
                  <a:ext uri="{FF2B5EF4-FFF2-40B4-BE49-F238E27FC236}">
                    <a16:creationId xmlns:a16="http://schemas.microsoft.com/office/drawing/2014/main" id="{B5407A46-B46E-4C46-8F89-DA0E6DA8FAC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8" name="Rectangle 157">
                <a:extLst>
                  <a:ext uri="{FF2B5EF4-FFF2-40B4-BE49-F238E27FC236}">
                    <a16:creationId xmlns:a16="http://schemas.microsoft.com/office/drawing/2014/main" id="{9166F34D-0FA5-4DC1-804D-B3D615D9D05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9" name="Rectangle 158">
                <a:extLst>
                  <a:ext uri="{FF2B5EF4-FFF2-40B4-BE49-F238E27FC236}">
                    <a16:creationId xmlns:a16="http://schemas.microsoft.com/office/drawing/2014/main" id="{C837178C-E29C-4D27-A5E1-33B60738574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0" name="Rectangle 159">
                <a:extLst>
                  <a:ext uri="{FF2B5EF4-FFF2-40B4-BE49-F238E27FC236}">
                    <a16:creationId xmlns:a16="http://schemas.microsoft.com/office/drawing/2014/main" id="{ED735974-D823-4390-B946-9BFDB621C64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1" name="Rectangle 160">
                <a:extLst>
                  <a:ext uri="{FF2B5EF4-FFF2-40B4-BE49-F238E27FC236}">
                    <a16:creationId xmlns:a16="http://schemas.microsoft.com/office/drawing/2014/main" id="{695DC5B8-0892-45E9-84A6-F1F21F1F1DEA}"/>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2" name="Rectangle 161">
                <a:extLst>
                  <a:ext uri="{FF2B5EF4-FFF2-40B4-BE49-F238E27FC236}">
                    <a16:creationId xmlns:a16="http://schemas.microsoft.com/office/drawing/2014/main" id="{9EE92547-8885-4C08-BBBC-9ECB300CA2B0}"/>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3" name="Rectangle 162">
                <a:extLst>
                  <a:ext uri="{FF2B5EF4-FFF2-40B4-BE49-F238E27FC236}">
                    <a16:creationId xmlns:a16="http://schemas.microsoft.com/office/drawing/2014/main" id="{FBE9E35A-F576-48D3-8DD2-60D5F8752CFD}"/>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50" name="Oval 149">
              <a:extLst>
                <a:ext uri="{FF2B5EF4-FFF2-40B4-BE49-F238E27FC236}">
                  <a16:creationId xmlns:a16="http://schemas.microsoft.com/office/drawing/2014/main" id="{70DE843F-8A18-443A-81D7-DDEF0461FCD3}"/>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1" name="TextBox 150">
              <a:extLst>
                <a:ext uri="{FF2B5EF4-FFF2-40B4-BE49-F238E27FC236}">
                  <a16:creationId xmlns:a16="http://schemas.microsoft.com/office/drawing/2014/main" id="{2521D84A-2AD6-41B8-9F94-C75D36B0417D}"/>
                </a:ext>
              </a:extLst>
            </p:cNvPr>
            <p:cNvSpPr txBox="1"/>
            <p:nvPr/>
          </p:nvSpPr>
          <p:spPr>
            <a:xfrm>
              <a:off x="4295033" y="1712142"/>
              <a:ext cx="3659991" cy="3792156"/>
            </a:xfrm>
            <a:prstGeom prst="rect">
              <a:avLst/>
            </a:prstGeom>
            <a:grpFill/>
          </p:spPr>
          <p:txBody>
            <a:bodyPr wrap="square" rtlCol="0">
              <a:spAutoFit/>
            </a:bodyPr>
            <a:lstStyle/>
            <a:p>
              <a:pPr algn="ctr"/>
              <a:r>
                <a:rPr lang="en-US" sz="5000" b="1" dirty="0">
                  <a:solidFill>
                    <a:schemeClr val="tx1">
                      <a:lumMod val="85000"/>
                      <a:lumOff val="15000"/>
                    </a:schemeClr>
                  </a:solidFill>
                  <a:latin typeface="Agency FB" panose="020B0503020202020204" pitchFamily="34" charset="0"/>
                </a:rPr>
                <a:t>2</a:t>
              </a:r>
            </a:p>
          </p:txBody>
        </p:sp>
      </p:grpSp>
      <p:grpSp>
        <p:nvGrpSpPr>
          <p:cNvPr id="164" name="Group 163">
            <a:extLst>
              <a:ext uri="{FF2B5EF4-FFF2-40B4-BE49-F238E27FC236}">
                <a16:creationId xmlns:a16="http://schemas.microsoft.com/office/drawing/2014/main" id="{B981DFF3-C438-43E3-A48A-CF338D643D86}"/>
              </a:ext>
            </a:extLst>
          </p:cNvPr>
          <p:cNvGrpSpPr/>
          <p:nvPr/>
        </p:nvGrpSpPr>
        <p:grpSpPr>
          <a:xfrm>
            <a:off x="437663" y="399628"/>
            <a:ext cx="1254078" cy="1216490"/>
            <a:chOff x="3419475" y="752475"/>
            <a:chExt cx="5353050" cy="5353050"/>
          </a:xfrm>
          <a:solidFill>
            <a:schemeClr val="accent6">
              <a:lumMod val="60000"/>
              <a:lumOff val="40000"/>
            </a:schemeClr>
          </a:solidFill>
        </p:grpSpPr>
        <p:sp>
          <p:nvSpPr>
            <p:cNvPr id="165" name="Freeform: Shape 156">
              <a:extLst>
                <a:ext uri="{FF2B5EF4-FFF2-40B4-BE49-F238E27FC236}">
                  <a16:creationId xmlns:a16="http://schemas.microsoft.com/office/drawing/2014/main" id="{702FB28D-6CCD-44BE-863F-2422D62001B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66" name="Group 165">
              <a:extLst>
                <a:ext uri="{FF2B5EF4-FFF2-40B4-BE49-F238E27FC236}">
                  <a16:creationId xmlns:a16="http://schemas.microsoft.com/office/drawing/2014/main" id="{EC782099-470A-42CF-A8B1-15AA14A6CB83}"/>
                </a:ext>
              </a:extLst>
            </p:cNvPr>
            <p:cNvGrpSpPr/>
            <p:nvPr/>
          </p:nvGrpSpPr>
          <p:grpSpPr>
            <a:xfrm>
              <a:off x="3505202" y="836611"/>
              <a:ext cx="5094518" cy="5143275"/>
              <a:chOff x="3505202" y="836611"/>
              <a:chExt cx="5094518" cy="5143275"/>
            </a:xfrm>
            <a:grpFill/>
          </p:grpSpPr>
          <p:sp>
            <p:nvSpPr>
              <p:cNvPr id="169" name="Rectangle 168">
                <a:extLst>
                  <a:ext uri="{FF2B5EF4-FFF2-40B4-BE49-F238E27FC236}">
                    <a16:creationId xmlns:a16="http://schemas.microsoft.com/office/drawing/2014/main" id="{BB78FE1F-CD13-40E4-BFF7-B965CC8593B4}"/>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0" name="Rectangle 169">
                <a:extLst>
                  <a:ext uri="{FF2B5EF4-FFF2-40B4-BE49-F238E27FC236}">
                    <a16:creationId xmlns:a16="http://schemas.microsoft.com/office/drawing/2014/main" id="{48BD5646-3A18-411B-98E4-EDDF1D736290}"/>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1" name="Rectangle 170">
                <a:extLst>
                  <a:ext uri="{FF2B5EF4-FFF2-40B4-BE49-F238E27FC236}">
                    <a16:creationId xmlns:a16="http://schemas.microsoft.com/office/drawing/2014/main" id="{EB6FABD5-8468-456B-8F08-9964390FB949}"/>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2" name="Rectangle 171">
                <a:extLst>
                  <a:ext uri="{FF2B5EF4-FFF2-40B4-BE49-F238E27FC236}">
                    <a16:creationId xmlns:a16="http://schemas.microsoft.com/office/drawing/2014/main" id="{C809ACFB-B202-4E72-85DE-2421E4CF1CC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3" name="Rectangle 172">
                <a:extLst>
                  <a:ext uri="{FF2B5EF4-FFF2-40B4-BE49-F238E27FC236}">
                    <a16:creationId xmlns:a16="http://schemas.microsoft.com/office/drawing/2014/main" id="{AF891E1F-0EA8-491E-894E-CB7BF84A6DB3}"/>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4" name="Rectangle 173">
                <a:extLst>
                  <a:ext uri="{FF2B5EF4-FFF2-40B4-BE49-F238E27FC236}">
                    <a16:creationId xmlns:a16="http://schemas.microsoft.com/office/drawing/2014/main" id="{CE20EAA6-1C98-4EB9-87A2-4D744BCA0ED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5" name="Rectangle 174">
                <a:extLst>
                  <a:ext uri="{FF2B5EF4-FFF2-40B4-BE49-F238E27FC236}">
                    <a16:creationId xmlns:a16="http://schemas.microsoft.com/office/drawing/2014/main" id="{CAB9278B-8194-47BE-BCF8-E8E14BC6F97F}"/>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6" name="Rectangle 175">
                <a:extLst>
                  <a:ext uri="{FF2B5EF4-FFF2-40B4-BE49-F238E27FC236}">
                    <a16:creationId xmlns:a16="http://schemas.microsoft.com/office/drawing/2014/main" id="{684D5994-B28C-4FEC-BDD4-9CFE88FDA49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7" name="Rectangle 176">
                <a:extLst>
                  <a:ext uri="{FF2B5EF4-FFF2-40B4-BE49-F238E27FC236}">
                    <a16:creationId xmlns:a16="http://schemas.microsoft.com/office/drawing/2014/main" id="{469F6E31-5093-4BE9-A60F-1D1C3BD066C0}"/>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8" name="Rectangle 177">
                <a:extLst>
                  <a:ext uri="{FF2B5EF4-FFF2-40B4-BE49-F238E27FC236}">
                    <a16:creationId xmlns:a16="http://schemas.microsoft.com/office/drawing/2014/main" id="{2A24CA64-F0E5-4A32-BAD5-FB0BF3BA5AF8}"/>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9" name="Rectangle 178">
                <a:extLst>
                  <a:ext uri="{FF2B5EF4-FFF2-40B4-BE49-F238E27FC236}">
                    <a16:creationId xmlns:a16="http://schemas.microsoft.com/office/drawing/2014/main" id="{57803AF4-87C6-4D9F-ACB9-A2B78C48B61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0" name="Rectangle 179">
                <a:extLst>
                  <a:ext uri="{FF2B5EF4-FFF2-40B4-BE49-F238E27FC236}">
                    <a16:creationId xmlns:a16="http://schemas.microsoft.com/office/drawing/2014/main" id="{99D92191-F41C-455D-9D0C-0C9F3DDC6359}"/>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67" name="Oval 166">
              <a:extLst>
                <a:ext uri="{FF2B5EF4-FFF2-40B4-BE49-F238E27FC236}">
                  <a16:creationId xmlns:a16="http://schemas.microsoft.com/office/drawing/2014/main" id="{21F49475-F54E-4D1E-B61D-8F70209DB6D7}"/>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8" name="TextBox 167">
              <a:extLst>
                <a:ext uri="{FF2B5EF4-FFF2-40B4-BE49-F238E27FC236}">
                  <a16:creationId xmlns:a16="http://schemas.microsoft.com/office/drawing/2014/main" id="{EF3448F1-650C-4FE9-A192-299617619A7A}"/>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1</a:t>
              </a:r>
            </a:p>
          </p:txBody>
        </p:sp>
      </p:grpSp>
      <p:grpSp>
        <p:nvGrpSpPr>
          <p:cNvPr id="181" name="Group 180">
            <a:extLst>
              <a:ext uri="{FF2B5EF4-FFF2-40B4-BE49-F238E27FC236}">
                <a16:creationId xmlns:a16="http://schemas.microsoft.com/office/drawing/2014/main" id="{0FC74766-4E35-47B3-BC17-66A3B6383895}"/>
              </a:ext>
            </a:extLst>
          </p:cNvPr>
          <p:cNvGrpSpPr/>
          <p:nvPr/>
        </p:nvGrpSpPr>
        <p:grpSpPr>
          <a:xfrm>
            <a:off x="451262" y="387979"/>
            <a:ext cx="1254078" cy="1216490"/>
            <a:chOff x="3419475" y="752475"/>
            <a:chExt cx="5353050" cy="5353050"/>
          </a:xfrm>
          <a:solidFill>
            <a:schemeClr val="accent6">
              <a:lumMod val="60000"/>
              <a:lumOff val="40000"/>
            </a:schemeClr>
          </a:solidFill>
        </p:grpSpPr>
        <p:sp>
          <p:nvSpPr>
            <p:cNvPr id="182" name="Freeform: Shape 173">
              <a:extLst>
                <a:ext uri="{FF2B5EF4-FFF2-40B4-BE49-F238E27FC236}">
                  <a16:creationId xmlns:a16="http://schemas.microsoft.com/office/drawing/2014/main" id="{F05ADD8A-EE8A-44DA-9560-491E4903424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83" name="Group 182">
              <a:extLst>
                <a:ext uri="{FF2B5EF4-FFF2-40B4-BE49-F238E27FC236}">
                  <a16:creationId xmlns:a16="http://schemas.microsoft.com/office/drawing/2014/main" id="{6AC7B1B7-C017-4CA5-B2C8-19AEABF42559}"/>
                </a:ext>
              </a:extLst>
            </p:cNvPr>
            <p:cNvGrpSpPr/>
            <p:nvPr/>
          </p:nvGrpSpPr>
          <p:grpSpPr>
            <a:xfrm>
              <a:off x="3505202" y="836611"/>
              <a:ext cx="5094518" cy="5143275"/>
              <a:chOff x="3505202" y="836611"/>
              <a:chExt cx="5094518" cy="5143275"/>
            </a:xfrm>
            <a:grpFill/>
          </p:grpSpPr>
          <p:sp>
            <p:nvSpPr>
              <p:cNvPr id="186" name="Rectangle 185">
                <a:extLst>
                  <a:ext uri="{FF2B5EF4-FFF2-40B4-BE49-F238E27FC236}">
                    <a16:creationId xmlns:a16="http://schemas.microsoft.com/office/drawing/2014/main" id="{FBB39871-AC1E-4970-8383-B03F9ED8B66C}"/>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7" name="Rectangle 186">
                <a:extLst>
                  <a:ext uri="{FF2B5EF4-FFF2-40B4-BE49-F238E27FC236}">
                    <a16:creationId xmlns:a16="http://schemas.microsoft.com/office/drawing/2014/main" id="{E4A3FB15-9BD3-4E91-B471-11B04A44D1F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8" name="Rectangle 187">
                <a:extLst>
                  <a:ext uri="{FF2B5EF4-FFF2-40B4-BE49-F238E27FC236}">
                    <a16:creationId xmlns:a16="http://schemas.microsoft.com/office/drawing/2014/main" id="{494FD3A5-7122-432B-945A-2231469DABD7}"/>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9" name="Rectangle 188">
                <a:extLst>
                  <a:ext uri="{FF2B5EF4-FFF2-40B4-BE49-F238E27FC236}">
                    <a16:creationId xmlns:a16="http://schemas.microsoft.com/office/drawing/2014/main" id="{5E0F8035-EDB2-459E-A066-26CCDB292B6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0" name="Rectangle 189">
                <a:extLst>
                  <a:ext uri="{FF2B5EF4-FFF2-40B4-BE49-F238E27FC236}">
                    <a16:creationId xmlns:a16="http://schemas.microsoft.com/office/drawing/2014/main" id="{AFA58336-6163-4586-8A87-69C528127B8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1" name="Rectangle 190">
                <a:extLst>
                  <a:ext uri="{FF2B5EF4-FFF2-40B4-BE49-F238E27FC236}">
                    <a16:creationId xmlns:a16="http://schemas.microsoft.com/office/drawing/2014/main" id="{AB2C446D-1EAB-4AC9-B797-9129D9CE5582}"/>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2" name="Rectangle 191">
                <a:extLst>
                  <a:ext uri="{FF2B5EF4-FFF2-40B4-BE49-F238E27FC236}">
                    <a16:creationId xmlns:a16="http://schemas.microsoft.com/office/drawing/2014/main" id="{0E9250EE-8BEE-49D5-92E9-928303D2849C}"/>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3" name="Rectangle 192">
                <a:extLst>
                  <a:ext uri="{FF2B5EF4-FFF2-40B4-BE49-F238E27FC236}">
                    <a16:creationId xmlns:a16="http://schemas.microsoft.com/office/drawing/2014/main" id="{95B6C912-59C5-46E2-9CB8-A60665F16425}"/>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4" name="Rectangle 193">
                <a:extLst>
                  <a:ext uri="{FF2B5EF4-FFF2-40B4-BE49-F238E27FC236}">
                    <a16:creationId xmlns:a16="http://schemas.microsoft.com/office/drawing/2014/main" id="{B2C2023D-079C-4EFA-BC07-F1B75DBFCDEB}"/>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5" name="Rectangle 194">
                <a:extLst>
                  <a:ext uri="{FF2B5EF4-FFF2-40B4-BE49-F238E27FC236}">
                    <a16:creationId xmlns:a16="http://schemas.microsoft.com/office/drawing/2014/main" id="{6515590D-299C-49E9-B89E-7B641DF01FB9}"/>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6" name="Rectangle 195">
                <a:extLst>
                  <a:ext uri="{FF2B5EF4-FFF2-40B4-BE49-F238E27FC236}">
                    <a16:creationId xmlns:a16="http://schemas.microsoft.com/office/drawing/2014/main" id="{D12247D0-91B3-4658-A503-55E9D9A29A5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7" name="Rectangle 196">
                <a:extLst>
                  <a:ext uri="{FF2B5EF4-FFF2-40B4-BE49-F238E27FC236}">
                    <a16:creationId xmlns:a16="http://schemas.microsoft.com/office/drawing/2014/main" id="{4E1082F5-5E09-4D5C-A036-5A76AF3D3B8F}"/>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84" name="Oval 183">
              <a:extLst>
                <a:ext uri="{FF2B5EF4-FFF2-40B4-BE49-F238E27FC236}">
                  <a16:creationId xmlns:a16="http://schemas.microsoft.com/office/drawing/2014/main" id="{B67E7C80-A5EF-454B-84AA-EB357216F5B4}"/>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5" name="TextBox 184">
              <a:extLst>
                <a:ext uri="{FF2B5EF4-FFF2-40B4-BE49-F238E27FC236}">
                  <a16:creationId xmlns:a16="http://schemas.microsoft.com/office/drawing/2014/main" id="{788C3F04-F272-4DA1-A424-BF12B354564C}"/>
                </a:ext>
              </a:extLst>
            </p:cNvPr>
            <p:cNvSpPr txBox="1"/>
            <p:nvPr/>
          </p:nvSpPr>
          <p:spPr>
            <a:xfrm>
              <a:off x="4295033" y="1712142"/>
              <a:ext cx="3659991" cy="3792156"/>
            </a:xfrm>
            <a:prstGeom prst="rect">
              <a:avLst/>
            </a:prstGeom>
            <a:grpFill/>
          </p:spPr>
          <p:txBody>
            <a:bodyPr wrap="square" rtlCol="0">
              <a:spAutoFit/>
            </a:bodyPr>
            <a:lstStyle/>
            <a:p>
              <a:pPr algn="ctr"/>
              <a:r>
                <a:rPr lang="en-US" sz="5000" b="1" dirty="0">
                  <a:solidFill>
                    <a:schemeClr val="tx1">
                      <a:lumMod val="85000"/>
                      <a:lumOff val="15000"/>
                    </a:schemeClr>
                  </a:solidFill>
                  <a:latin typeface="Agency FB" panose="020B0503020202020204" pitchFamily="34" charset="0"/>
                </a:rPr>
                <a:t>0</a:t>
              </a:r>
            </a:p>
          </p:txBody>
        </p:sp>
      </p:grpSp>
    </p:spTree>
    <p:extLst>
      <p:ext uri="{BB962C8B-B14F-4D97-AF65-F5344CB8AC3E}">
        <p14:creationId xmlns:p14="http://schemas.microsoft.com/office/powerpoint/2010/main" val="1880310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5336" fill="hold"/>
                                        <p:tgtEl>
                                          <p:spTgt spid="10"/>
                                        </p:tgtEl>
                                      </p:cBhvr>
                                    </p:cmd>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1500"/>
                                  </p:stCondLst>
                                  <p:childTnLst>
                                    <p:set>
                                      <p:cBhvr>
                                        <p:cTn id="23" dur="1" fill="hold">
                                          <p:stCondLst>
                                            <p:cond delay="0"/>
                                          </p:stCondLst>
                                        </p:cTn>
                                        <p:tgtEl>
                                          <p:spTgt spid="28"/>
                                        </p:tgtEl>
                                        <p:attrNameLst>
                                          <p:attrName>style.visibility</p:attrName>
                                        </p:attrNameLst>
                                      </p:cBhvr>
                                      <p:to>
                                        <p:strVal val="visible"/>
                                      </p:to>
                                    </p:set>
                                  </p:childTnLst>
                                </p:cTn>
                              </p:par>
                            </p:childTnLst>
                          </p:cTn>
                        </p:par>
                        <p:par>
                          <p:cTn id="24" fill="hold">
                            <p:stCondLst>
                              <p:cond delay="1500"/>
                            </p:stCondLst>
                            <p:childTnLst>
                              <p:par>
                                <p:cTn id="25" presetID="1" presetClass="entr" presetSubtype="0" fill="hold" nodeType="afterEffect">
                                  <p:stCondLst>
                                    <p:cond delay="1500"/>
                                  </p:stCondLst>
                                  <p:childTnLst>
                                    <p:set>
                                      <p:cBhvr>
                                        <p:cTn id="26" dur="1" fill="hold">
                                          <p:stCondLst>
                                            <p:cond delay="0"/>
                                          </p:stCondLst>
                                        </p:cTn>
                                        <p:tgtEl>
                                          <p:spTgt spid="45"/>
                                        </p:tgtEl>
                                        <p:attrNameLst>
                                          <p:attrName>style.visibility</p:attrName>
                                        </p:attrNameLst>
                                      </p:cBhvr>
                                      <p:to>
                                        <p:strVal val="visible"/>
                                      </p:to>
                                    </p:set>
                                  </p:childTnLst>
                                </p:cTn>
                              </p:par>
                            </p:childTnLst>
                          </p:cTn>
                        </p:par>
                        <p:par>
                          <p:cTn id="27" fill="hold">
                            <p:stCondLst>
                              <p:cond delay="3000"/>
                            </p:stCondLst>
                            <p:childTnLst>
                              <p:par>
                                <p:cTn id="28" presetID="1" presetClass="entr" presetSubtype="0" fill="hold" nodeType="afterEffect">
                                  <p:stCondLst>
                                    <p:cond delay="1500"/>
                                  </p:stCondLst>
                                  <p:childTnLst>
                                    <p:set>
                                      <p:cBhvr>
                                        <p:cTn id="29" dur="1" fill="hold">
                                          <p:stCondLst>
                                            <p:cond delay="0"/>
                                          </p:stCondLst>
                                        </p:cTn>
                                        <p:tgtEl>
                                          <p:spTgt spid="62"/>
                                        </p:tgtEl>
                                        <p:attrNameLst>
                                          <p:attrName>style.visibility</p:attrName>
                                        </p:attrNameLst>
                                      </p:cBhvr>
                                      <p:to>
                                        <p:strVal val="visible"/>
                                      </p:to>
                                    </p:set>
                                  </p:childTnLst>
                                </p:cTn>
                              </p:par>
                            </p:childTnLst>
                          </p:cTn>
                        </p:par>
                        <p:par>
                          <p:cTn id="30" fill="hold">
                            <p:stCondLst>
                              <p:cond delay="4500"/>
                            </p:stCondLst>
                            <p:childTnLst>
                              <p:par>
                                <p:cTn id="31" presetID="1" presetClass="entr" presetSubtype="0" fill="hold" nodeType="afterEffect">
                                  <p:stCondLst>
                                    <p:cond delay="1500"/>
                                  </p:stCondLst>
                                  <p:childTnLst>
                                    <p:set>
                                      <p:cBhvr>
                                        <p:cTn id="32" dur="1" fill="hold">
                                          <p:stCondLst>
                                            <p:cond delay="0"/>
                                          </p:stCondLst>
                                        </p:cTn>
                                        <p:tgtEl>
                                          <p:spTgt spid="79"/>
                                        </p:tgtEl>
                                        <p:attrNameLst>
                                          <p:attrName>style.visibility</p:attrName>
                                        </p:attrNameLst>
                                      </p:cBhvr>
                                      <p:to>
                                        <p:strVal val="visible"/>
                                      </p:to>
                                    </p:set>
                                  </p:childTnLst>
                                </p:cTn>
                              </p:par>
                            </p:childTnLst>
                          </p:cTn>
                        </p:par>
                        <p:par>
                          <p:cTn id="33" fill="hold">
                            <p:stCondLst>
                              <p:cond delay="6000"/>
                            </p:stCondLst>
                            <p:childTnLst>
                              <p:par>
                                <p:cTn id="34" presetID="1" presetClass="entr" presetSubtype="0" fill="hold" nodeType="afterEffect">
                                  <p:stCondLst>
                                    <p:cond delay="1500"/>
                                  </p:stCondLst>
                                  <p:childTnLst>
                                    <p:set>
                                      <p:cBhvr>
                                        <p:cTn id="35" dur="1" fill="hold">
                                          <p:stCondLst>
                                            <p:cond delay="0"/>
                                          </p:stCondLst>
                                        </p:cTn>
                                        <p:tgtEl>
                                          <p:spTgt spid="96"/>
                                        </p:tgtEl>
                                        <p:attrNameLst>
                                          <p:attrName>style.visibility</p:attrName>
                                        </p:attrNameLst>
                                      </p:cBhvr>
                                      <p:to>
                                        <p:strVal val="visible"/>
                                      </p:to>
                                    </p:set>
                                  </p:childTnLst>
                                </p:cTn>
                              </p:par>
                            </p:childTnLst>
                          </p:cTn>
                        </p:par>
                        <p:par>
                          <p:cTn id="36" fill="hold">
                            <p:stCondLst>
                              <p:cond delay="7500"/>
                            </p:stCondLst>
                            <p:childTnLst>
                              <p:par>
                                <p:cTn id="37" presetID="1" presetClass="entr" presetSubtype="0" fill="hold" nodeType="afterEffect">
                                  <p:stCondLst>
                                    <p:cond delay="1500"/>
                                  </p:stCondLst>
                                  <p:childTnLst>
                                    <p:set>
                                      <p:cBhvr>
                                        <p:cTn id="38" dur="1" fill="hold">
                                          <p:stCondLst>
                                            <p:cond delay="0"/>
                                          </p:stCondLst>
                                        </p:cTn>
                                        <p:tgtEl>
                                          <p:spTgt spid="113"/>
                                        </p:tgtEl>
                                        <p:attrNameLst>
                                          <p:attrName>style.visibility</p:attrName>
                                        </p:attrNameLst>
                                      </p:cBhvr>
                                      <p:to>
                                        <p:strVal val="visible"/>
                                      </p:to>
                                    </p:set>
                                  </p:childTnLst>
                                </p:cTn>
                              </p:par>
                            </p:childTnLst>
                          </p:cTn>
                        </p:par>
                        <p:par>
                          <p:cTn id="39" fill="hold">
                            <p:stCondLst>
                              <p:cond delay="9000"/>
                            </p:stCondLst>
                            <p:childTnLst>
                              <p:par>
                                <p:cTn id="40" presetID="1" presetClass="entr" presetSubtype="0" fill="hold" nodeType="afterEffect">
                                  <p:stCondLst>
                                    <p:cond delay="1000"/>
                                  </p:stCondLst>
                                  <p:childTnLst>
                                    <p:set>
                                      <p:cBhvr>
                                        <p:cTn id="41" dur="1" fill="hold">
                                          <p:stCondLst>
                                            <p:cond delay="0"/>
                                          </p:stCondLst>
                                        </p:cTn>
                                        <p:tgtEl>
                                          <p:spTgt spid="130"/>
                                        </p:tgtEl>
                                        <p:attrNameLst>
                                          <p:attrName>style.visibility</p:attrName>
                                        </p:attrNameLst>
                                      </p:cBhvr>
                                      <p:to>
                                        <p:strVal val="visible"/>
                                      </p:to>
                                    </p:set>
                                  </p:childTnLst>
                                </p:cTn>
                              </p:par>
                            </p:childTnLst>
                          </p:cTn>
                        </p:par>
                        <p:par>
                          <p:cTn id="42" fill="hold">
                            <p:stCondLst>
                              <p:cond delay="10000"/>
                            </p:stCondLst>
                            <p:childTnLst>
                              <p:par>
                                <p:cTn id="43" presetID="1" presetClass="entr" presetSubtype="0" fill="hold" nodeType="afterEffect">
                                  <p:stCondLst>
                                    <p:cond delay="1000"/>
                                  </p:stCondLst>
                                  <p:childTnLst>
                                    <p:set>
                                      <p:cBhvr>
                                        <p:cTn id="44" dur="1" fill="hold">
                                          <p:stCondLst>
                                            <p:cond delay="0"/>
                                          </p:stCondLst>
                                        </p:cTn>
                                        <p:tgtEl>
                                          <p:spTgt spid="147"/>
                                        </p:tgtEl>
                                        <p:attrNameLst>
                                          <p:attrName>style.visibility</p:attrName>
                                        </p:attrNameLst>
                                      </p:cBhvr>
                                      <p:to>
                                        <p:strVal val="visible"/>
                                      </p:to>
                                    </p:set>
                                  </p:childTnLst>
                                </p:cTn>
                              </p:par>
                            </p:childTnLst>
                          </p:cTn>
                        </p:par>
                        <p:par>
                          <p:cTn id="45" fill="hold">
                            <p:stCondLst>
                              <p:cond delay="11000"/>
                            </p:stCondLst>
                            <p:childTnLst>
                              <p:par>
                                <p:cTn id="46" presetID="1" presetClass="entr" presetSubtype="0" fill="hold" nodeType="afterEffect">
                                  <p:stCondLst>
                                    <p:cond delay="1000"/>
                                  </p:stCondLst>
                                  <p:childTnLst>
                                    <p:set>
                                      <p:cBhvr>
                                        <p:cTn id="47" dur="1" fill="hold">
                                          <p:stCondLst>
                                            <p:cond delay="0"/>
                                          </p:stCondLst>
                                        </p:cTn>
                                        <p:tgtEl>
                                          <p:spTgt spid="164"/>
                                        </p:tgtEl>
                                        <p:attrNameLst>
                                          <p:attrName>style.visibility</p:attrName>
                                        </p:attrNameLst>
                                      </p:cBhvr>
                                      <p:to>
                                        <p:strVal val="visible"/>
                                      </p:to>
                                    </p:set>
                                  </p:childTnLst>
                                </p:cTn>
                              </p:par>
                            </p:childTnLst>
                          </p:cTn>
                        </p:par>
                        <p:par>
                          <p:cTn id="48" fill="hold">
                            <p:stCondLst>
                              <p:cond delay="12000"/>
                            </p:stCondLst>
                            <p:childTnLst>
                              <p:par>
                                <p:cTn id="49" presetID="1" presetClass="entr" presetSubtype="0" fill="hold" nodeType="afterEffect">
                                  <p:stCondLst>
                                    <p:cond delay="1000"/>
                                  </p:stCondLst>
                                  <p:childTnLst>
                                    <p:set>
                                      <p:cBhvr>
                                        <p:cTn id="50" dur="1" fill="hold">
                                          <p:stCondLst>
                                            <p:cond delay="0"/>
                                          </p:stCondLst>
                                        </p:cTn>
                                        <p:tgtEl>
                                          <p:spTgt spid="18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45"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2000"/>
                                        <p:tgtEl>
                                          <p:spTgt spid="9"/>
                                        </p:tgtEl>
                                      </p:cBhvr>
                                    </p:animEffect>
                                    <p:anim calcmode="lin" valueType="num">
                                      <p:cBhvr>
                                        <p:cTn id="56" dur="2000" fill="hold"/>
                                        <p:tgtEl>
                                          <p:spTgt spid="9"/>
                                        </p:tgtEl>
                                        <p:attrNameLst>
                                          <p:attrName>ppt_w</p:attrName>
                                        </p:attrNameLst>
                                      </p:cBhvr>
                                      <p:tavLst>
                                        <p:tav tm="0" fmla="#ppt_w*sin(2.5*pi*$)">
                                          <p:val>
                                            <p:fltVal val="0"/>
                                          </p:val>
                                        </p:tav>
                                        <p:tav tm="100000">
                                          <p:val>
                                            <p:fltVal val="1"/>
                                          </p:val>
                                        </p:tav>
                                      </p:tavLst>
                                    </p:anim>
                                    <p:anim calcmode="lin" valueType="num">
                                      <p:cBhvr>
                                        <p:cTn id="57"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58" fill="hold" display="0">
                  <p:stCondLst>
                    <p:cond delay="indefinite"/>
                  </p:stCondLst>
                  <p:endCondLst>
                    <p:cond evt="onStopAudio" delay="0">
                      <p:tgtEl>
                        <p:sldTgt/>
                      </p:tgtEl>
                    </p:cond>
                  </p:endCondLst>
                </p:cTn>
                <p:tgtEl>
                  <p:spTgt spid="10"/>
                </p:tgtEl>
              </p:cMediaNode>
            </p:audio>
          </p:childTnLst>
        </p:cTn>
      </p:par>
    </p:tnLst>
    <p:bldLst>
      <p:bldP spid="6" grpId="0"/>
      <p:bldP spid="7" grpId="0" animBg="1"/>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39301" y="49387"/>
            <a:ext cx="5129929" cy="2431435"/>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fontAlgn="auto" hangingPunct="1">
              <a:spcBef>
                <a:spcPts val="0"/>
              </a:spcBef>
              <a:spcAft>
                <a:spcPts val="0"/>
              </a:spcAft>
              <a:defRPr/>
            </a:pPr>
            <a:r>
              <a:rPr lang="en-US" sz="4800" b="1" spc="50" dirty="0" err="1">
                <a:ln w="11430"/>
                <a:gradFill>
                  <a:gsLst>
                    <a:gs pos="25000">
                      <a:srgbClr val="4584D3">
                        <a:satMod val="155000"/>
                      </a:srgbClr>
                    </a:gs>
                    <a:gs pos="100000">
                      <a:srgbClr val="4584D3">
                        <a:shade val="45000"/>
                        <a:satMod val="165000"/>
                      </a:srgbClr>
                    </a:gs>
                  </a:gsLst>
                  <a:lin ang="5400000"/>
                </a:gradFill>
                <a:effectLst>
                  <a:outerShdw blurRad="76200" dist="50800" dir="5400000" algn="tl" rotWithShape="0">
                    <a:srgbClr val="000000">
                      <a:alpha val="65000"/>
                    </a:srgbClr>
                  </a:outerShdw>
                </a:effectLst>
                <a:latin typeface="Candara"/>
              </a:rPr>
              <a:t>Trò</a:t>
            </a:r>
            <a:r>
              <a:rPr lang="en-US" sz="4800" b="1" spc="50" dirty="0">
                <a:ln w="11430"/>
                <a:gradFill>
                  <a:gsLst>
                    <a:gs pos="25000">
                      <a:srgbClr val="4584D3">
                        <a:satMod val="155000"/>
                      </a:srgbClr>
                    </a:gs>
                    <a:gs pos="100000">
                      <a:srgbClr val="4584D3">
                        <a:shade val="45000"/>
                        <a:satMod val="165000"/>
                      </a:srgbClr>
                    </a:gs>
                  </a:gsLst>
                  <a:lin ang="5400000"/>
                </a:gradFill>
                <a:effectLst>
                  <a:outerShdw blurRad="76200" dist="50800" dir="5400000" algn="tl" rotWithShape="0">
                    <a:srgbClr val="000000">
                      <a:alpha val="65000"/>
                    </a:srgbClr>
                  </a:outerShdw>
                </a:effectLst>
                <a:latin typeface="Candara"/>
              </a:rPr>
              <a:t> </a:t>
            </a:r>
            <a:r>
              <a:rPr lang="en-US" sz="4800" b="1" spc="50" dirty="0" err="1">
                <a:ln w="11430"/>
                <a:gradFill>
                  <a:gsLst>
                    <a:gs pos="25000">
                      <a:srgbClr val="4584D3">
                        <a:satMod val="155000"/>
                      </a:srgbClr>
                    </a:gs>
                    <a:gs pos="100000">
                      <a:srgbClr val="4584D3">
                        <a:shade val="45000"/>
                        <a:satMod val="165000"/>
                      </a:srgbClr>
                    </a:gs>
                  </a:gsLst>
                  <a:lin ang="5400000"/>
                </a:gradFill>
                <a:effectLst>
                  <a:outerShdw blurRad="76200" dist="50800" dir="5400000" algn="tl" rotWithShape="0">
                    <a:srgbClr val="000000">
                      <a:alpha val="65000"/>
                    </a:srgbClr>
                  </a:outerShdw>
                </a:effectLst>
                <a:latin typeface="Candara"/>
              </a:rPr>
              <a:t>chơi</a:t>
            </a:r>
            <a:endParaRPr lang="en-US" sz="6000" b="1" spc="50" dirty="0">
              <a:ln w="11430"/>
              <a:solidFill>
                <a:srgbClr val="FFFF00"/>
              </a:solidFill>
              <a:effectLst>
                <a:outerShdw blurRad="76200" dist="50800" dir="5400000" algn="tl" rotWithShape="0">
                  <a:srgbClr val="000000">
                    <a:alpha val="65000"/>
                  </a:srgbClr>
                </a:outerShdw>
              </a:effectLst>
              <a:latin typeface="Candara"/>
            </a:endParaRPr>
          </a:p>
          <a:p>
            <a:pPr algn="ctr" eaLnBrk="1" fontAlgn="auto" hangingPunct="1">
              <a:spcBef>
                <a:spcPts val="0"/>
              </a:spcBef>
              <a:spcAft>
                <a:spcPts val="0"/>
              </a:spcAft>
              <a:defRPr/>
            </a:pPr>
            <a:r>
              <a:rPr lang="en-US" sz="6000" b="1" spc="50" dirty="0">
                <a:ln w="11430"/>
                <a:solidFill>
                  <a:srgbClr val="FFFF00"/>
                </a:solidFill>
                <a:effectLst>
                  <a:outerShdw blurRad="76200" dist="50800" dir="5400000" algn="tl" rotWithShape="0">
                    <a:srgbClr val="000000">
                      <a:alpha val="65000"/>
                    </a:srgbClr>
                  </a:outerShdw>
                </a:effectLst>
                <a:latin typeface="Candara"/>
              </a:rPr>
              <a:t>Ai </a:t>
            </a:r>
            <a:r>
              <a:rPr lang="en-US" sz="6000" b="1" spc="50" dirty="0" err="1">
                <a:ln w="11430"/>
                <a:solidFill>
                  <a:srgbClr val="FFFF00"/>
                </a:solidFill>
                <a:effectLst>
                  <a:outerShdw blurRad="76200" dist="50800" dir="5400000" algn="tl" rotWithShape="0">
                    <a:srgbClr val="000000">
                      <a:alpha val="65000"/>
                    </a:srgbClr>
                  </a:outerShdw>
                </a:effectLst>
                <a:latin typeface="Candara"/>
              </a:rPr>
              <a:t>nhanh</a:t>
            </a:r>
            <a:r>
              <a:rPr lang="en-US" sz="6000" b="1" spc="50" dirty="0">
                <a:ln w="11430"/>
                <a:solidFill>
                  <a:srgbClr val="FFFF00"/>
                </a:solidFill>
                <a:effectLst>
                  <a:outerShdw blurRad="76200" dist="50800" dir="5400000" algn="tl" rotWithShape="0">
                    <a:srgbClr val="000000">
                      <a:alpha val="65000"/>
                    </a:srgbClr>
                  </a:outerShdw>
                </a:effectLst>
                <a:latin typeface="Candara"/>
              </a:rPr>
              <a:t> </a:t>
            </a:r>
            <a:r>
              <a:rPr lang="en-US" sz="6000" b="1" spc="50" dirty="0" err="1">
                <a:ln w="11430"/>
                <a:solidFill>
                  <a:srgbClr val="FFFF00"/>
                </a:solidFill>
                <a:effectLst>
                  <a:outerShdw blurRad="76200" dist="50800" dir="5400000" algn="tl" rotWithShape="0">
                    <a:srgbClr val="000000">
                      <a:alpha val="65000"/>
                    </a:srgbClr>
                  </a:outerShdw>
                </a:effectLst>
                <a:latin typeface="Candara"/>
              </a:rPr>
              <a:t>nhất</a:t>
            </a:r>
            <a:r>
              <a:rPr lang="en-US" sz="6000" b="1" spc="50" dirty="0">
                <a:ln w="11430"/>
                <a:solidFill>
                  <a:srgbClr val="FFFF00"/>
                </a:solidFill>
                <a:effectLst>
                  <a:outerShdw blurRad="76200" dist="50800" dir="5400000" algn="tl" rotWithShape="0">
                    <a:srgbClr val="000000">
                      <a:alpha val="65000"/>
                    </a:srgbClr>
                  </a:outerShdw>
                </a:effectLst>
                <a:latin typeface="Candara"/>
              </a:rPr>
              <a:t>?</a:t>
            </a:r>
          </a:p>
          <a:p>
            <a:pPr algn="ctr" eaLnBrk="1" fontAlgn="auto" hangingPunct="1">
              <a:spcBef>
                <a:spcPts val="0"/>
              </a:spcBef>
              <a:spcAft>
                <a:spcPts val="0"/>
              </a:spcAft>
              <a:defRPr/>
            </a:pPr>
            <a:r>
              <a:rPr lang="en-US" sz="4400" b="1" spc="50" dirty="0">
                <a:ln w="11430"/>
                <a:gradFill>
                  <a:gsLst>
                    <a:gs pos="25000">
                      <a:srgbClr val="4584D3">
                        <a:satMod val="155000"/>
                      </a:srgbClr>
                    </a:gs>
                    <a:gs pos="100000">
                      <a:srgbClr val="4584D3">
                        <a:shade val="45000"/>
                        <a:satMod val="165000"/>
                      </a:srgbClr>
                    </a:gs>
                  </a:gsLst>
                  <a:lin ang="5400000"/>
                </a:gradFill>
                <a:effectLst>
                  <a:outerShdw blurRad="76200" dist="50800" dir="5400000" algn="tl" rotWithShape="0">
                    <a:srgbClr val="000000">
                      <a:alpha val="65000"/>
                    </a:srgbClr>
                  </a:outerShdw>
                </a:effectLst>
                <a:latin typeface="Candara"/>
              </a:rPr>
              <a:t>                       </a:t>
            </a:r>
            <a:endParaRPr lang="en-US" sz="4000" b="1" i="1" spc="50" dirty="0">
              <a:ln w="11430"/>
              <a:solidFill>
                <a:srgbClr val="FF3300"/>
              </a:solidFill>
              <a:effectLst>
                <a:outerShdw blurRad="76200" dist="50800" dir="5400000" algn="tl" rotWithShape="0">
                  <a:srgbClr val="000000">
                    <a:alpha val="65000"/>
                  </a:srgbClr>
                </a:outerShdw>
              </a:effectLst>
              <a:latin typeface="Candara"/>
            </a:endParaRPr>
          </a:p>
        </p:txBody>
      </p:sp>
      <p:sp>
        <p:nvSpPr>
          <p:cNvPr id="6" name="Text Box 30"/>
          <p:cNvSpPr txBox="1">
            <a:spLocks noChangeArrowheads="1"/>
          </p:cNvSpPr>
          <p:nvPr/>
        </p:nvSpPr>
        <p:spPr bwMode="auto">
          <a:xfrm>
            <a:off x="455613" y="1824038"/>
            <a:ext cx="8305800" cy="461665"/>
          </a:xfrm>
          <a:prstGeom prst="rect">
            <a:avLst/>
          </a:prstGeom>
          <a:noFill/>
          <a:ln>
            <a:noFill/>
          </a:ln>
          <a:effectLst>
            <a:prstShdw prst="shdw17" dist="17961" dir="2700000">
              <a:schemeClr val="bg2"/>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spcBef>
                <a:spcPct val="50000"/>
              </a:spcBef>
            </a:pPr>
            <a:r>
              <a:rPr lang="en-US" altLang="en-US" sz="2400" b="1" i="1">
                <a:latin typeface="Times New Roman" pitchFamily="18" charset="0"/>
              </a:rPr>
              <a:t>Nối từng ô bên trái với những từ có thể kết hợp được ở bên phải</a:t>
            </a:r>
          </a:p>
        </p:txBody>
      </p:sp>
      <p:sp>
        <p:nvSpPr>
          <p:cNvPr id="22533" name="Text Box 110"/>
          <p:cNvSpPr txBox="1">
            <a:spLocks noChangeArrowheads="1"/>
          </p:cNvSpPr>
          <p:nvPr/>
        </p:nvSpPr>
        <p:spPr bwMode="auto">
          <a:xfrm>
            <a:off x="914400" y="2509838"/>
            <a:ext cx="2438400" cy="461665"/>
          </a:xfrm>
          <a:prstGeom prst="rect">
            <a:avLst/>
          </a:prstGeom>
          <a:noFill/>
          <a:ln w="19050">
            <a:solidFill>
              <a:srgbClr val="000000"/>
            </a:solidFill>
            <a:miter lim="800000"/>
            <a:headEnd/>
            <a:tailEnd/>
          </a:ln>
          <a:effectLst>
            <a:prstShdw prst="shdw17" dist="17961" dir="2700000">
              <a:schemeClr val="bg2"/>
            </a:prstShdw>
          </a:effectLst>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spcBef>
                <a:spcPct val="50000"/>
              </a:spcBef>
            </a:pPr>
            <a:r>
              <a:rPr lang="en-US" altLang="en-US" sz="2400" b="1">
                <a:solidFill>
                  <a:srgbClr val="0000FF"/>
                </a:solidFill>
                <a:latin typeface="Times New Roman" pitchFamily="18" charset="0"/>
              </a:rPr>
              <a:t>1. tính tình</a:t>
            </a:r>
          </a:p>
        </p:txBody>
      </p:sp>
      <p:sp>
        <p:nvSpPr>
          <p:cNvPr id="22534" name="Text Box 110"/>
          <p:cNvSpPr txBox="1">
            <a:spLocks noChangeArrowheads="1"/>
          </p:cNvSpPr>
          <p:nvPr/>
        </p:nvSpPr>
        <p:spPr bwMode="auto">
          <a:xfrm>
            <a:off x="914400" y="2953941"/>
            <a:ext cx="2438400" cy="461665"/>
          </a:xfrm>
          <a:prstGeom prst="rect">
            <a:avLst/>
          </a:prstGeom>
          <a:noFill/>
          <a:ln w="19050">
            <a:solidFill>
              <a:srgbClr val="000000"/>
            </a:solidFill>
            <a:miter lim="800000"/>
            <a:headEnd/>
            <a:tailEnd/>
          </a:ln>
          <a:effectLst>
            <a:prstShdw prst="shdw17" dist="17961" dir="2700000">
              <a:schemeClr val="bg2"/>
            </a:prstShdw>
          </a:effectLst>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spcBef>
                <a:spcPct val="50000"/>
              </a:spcBef>
            </a:pPr>
            <a:r>
              <a:rPr lang="en-US" altLang="en-US" sz="2400" b="1">
                <a:solidFill>
                  <a:srgbClr val="0000FF"/>
                </a:solidFill>
                <a:latin typeface="Times New Roman" pitchFamily="18" charset="0"/>
              </a:rPr>
              <a:t>2. cặp mắt</a:t>
            </a:r>
          </a:p>
        </p:txBody>
      </p:sp>
      <p:sp>
        <p:nvSpPr>
          <p:cNvPr id="22535" name="Text Box 110"/>
          <p:cNvSpPr txBox="1">
            <a:spLocks noChangeArrowheads="1"/>
          </p:cNvSpPr>
          <p:nvPr/>
        </p:nvSpPr>
        <p:spPr bwMode="auto">
          <a:xfrm>
            <a:off x="914400" y="3431382"/>
            <a:ext cx="2438400" cy="461665"/>
          </a:xfrm>
          <a:prstGeom prst="rect">
            <a:avLst/>
          </a:prstGeom>
          <a:noFill/>
          <a:ln w="19050">
            <a:solidFill>
              <a:srgbClr val="000000"/>
            </a:solidFill>
            <a:miter lim="800000"/>
            <a:headEnd/>
            <a:tailEnd/>
          </a:ln>
          <a:effectLst>
            <a:prstShdw prst="shdw17" dist="17961" dir="2700000">
              <a:schemeClr val="bg2"/>
            </a:prstShdw>
          </a:effectLst>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spcBef>
                <a:spcPct val="50000"/>
              </a:spcBef>
            </a:pPr>
            <a:r>
              <a:rPr lang="en-US" altLang="en-US" sz="2400" b="1">
                <a:solidFill>
                  <a:srgbClr val="0000FF"/>
                </a:solidFill>
                <a:latin typeface="Times New Roman" pitchFamily="18" charset="0"/>
              </a:rPr>
              <a:t>3. dòng sông</a:t>
            </a:r>
          </a:p>
        </p:txBody>
      </p:sp>
      <p:sp>
        <p:nvSpPr>
          <p:cNvPr id="22536" name="Text Box 110"/>
          <p:cNvSpPr txBox="1">
            <a:spLocks noChangeArrowheads="1"/>
          </p:cNvSpPr>
          <p:nvPr/>
        </p:nvSpPr>
        <p:spPr bwMode="auto">
          <a:xfrm>
            <a:off x="909638" y="3908822"/>
            <a:ext cx="2438400" cy="461665"/>
          </a:xfrm>
          <a:prstGeom prst="rect">
            <a:avLst/>
          </a:prstGeom>
          <a:noFill/>
          <a:ln w="19050">
            <a:solidFill>
              <a:srgbClr val="000000"/>
            </a:solidFill>
            <a:miter lim="800000"/>
            <a:headEnd/>
            <a:tailEnd/>
          </a:ln>
          <a:effectLst>
            <a:prstShdw prst="shdw17" dist="17961" dir="2700000">
              <a:schemeClr val="bg2"/>
            </a:prstShdw>
          </a:effectLst>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spcBef>
                <a:spcPct val="50000"/>
              </a:spcBef>
            </a:pPr>
            <a:r>
              <a:rPr lang="en-US" altLang="en-US" sz="2400" b="1">
                <a:solidFill>
                  <a:srgbClr val="0000FF"/>
                </a:solidFill>
                <a:latin typeface="Times New Roman" pitchFamily="18" charset="0"/>
              </a:rPr>
              <a:t>4. tấm lòng</a:t>
            </a:r>
          </a:p>
        </p:txBody>
      </p:sp>
      <p:sp>
        <p:nvSpPr>
          <p:cNvPr id="22537" name="Text Box 110"/>
          <p:cNvSpPr txBox="1">
            <a:spLocks noChangeArrowheads="1"/>
          </p:cNvSpPr>
          <p:nvPr/>
        </p:nvSpPr>
        <p:spPr bwMode="auto">
          <a:xfrm>
            <a:off x="5065713" y="2524126"/>
            <a:ext cx="2438400" cy="461665"/>
          </a:xfrm>
          <a:prstGeom prst="rect">
            <a:avLst/>
          </a:prstGeom>
          <a:noFill/>
          <a:ln w="19050">
            <a:solidFill>
              <a:srgbClr val="000000"/>
            </a:solidFill>
            <a:miter lim="800000"/>
            <a:headEnd/>
            <a:tailEnd/>
          </a:ln>
          <a:effectLst>
            <a:prstShdw prst="shdw17" dist="17961" dir="2700000">
              <a:schemeClr val="bg2"/>
            </a:prstShdw>
          </a:effectLst>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spcBef>
                <a:spcPct val="50000"/>
              </a:spcBef>
            </a:pPr>
            <a:r>
              <a:rPr lang="en-US" altLang="en-US" sz="2400" b="1">
                <a:latin typeface="Times New Roman" pitchFamily="18" charset="0"/>
              </a:rPr>
              <a:t>a. hiền hòa</a:t>
            </a:r>
          </a:p>
        </p:txBody>
      </p:sp>
      <p:sp>
        <p:nvSpPr>
          <p:cNvPr id="22538" name="Text Box 110"/>
          <p:cNvSpPr txBox="1">
            <a:spLocks noChangeArrowheads="1"/>
          </p:cNvSpPr>
          <p:nvPr/>
        </p:nvSpPr>
        <p:spPr bwMode="auto">
          <a:xfrm>
            <a:off x="5073650" y="2976563"/>
            <a:ext cx="2438400" cy="461665"/>
          </a:xfrm>
          <a:prstGeom prst="rect">
            <a:avLst/>
          </a:prstGeom>
          <a:noFill/>
          <a:ln w="19050">
            <a:solidFill>
              <a:srgbClr val="000000"/>
            </a:solidFill>
            <a:miter lim="800000"/>
            <a:headEnd/>
            <a:tailEnd/>
          </a:ln>
          <a:effectLst>
            <a:prstShdw prst="shdw17" dist="17961" dir="2700000">
              <a:schemeClr val="bg2"/>
            </a:prstShdw>
          </a:effectLst>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spcBef>
                <a:spcPct val="50000"/>
              </a:spcBef>
            </a:pPr>
            <a:r>
              <a:rPr lang="en-US" altLang="en-US" sz="2400" b="1">
                <a:latin typeface="Times New Roman" pitchFamily="18" charset="0"/>
              </a:rPr>
              <a:t>b. hiền lành</a:t>
            </a:r>
          </a:p>
        </p:txBody>
      </p:sp>
      <p:sp>
        <p:nvSpPr>
          <p:cNvPr id="22539" name="Text Box 110"/>
          <p:cNvSpPr txBox="1">
            <a:spLocks noChangeArrowheads="1"/>
          </p:cNvSpPr>
          <p:nvPr/>
        </p:nvSpPr>
        <p:spPr bwMode="auto">
          <a:xfrm>
            <a:off x="5065713" y="3420666"/>
            <a:ext cx="2438400" cy="461665"/>
          </a:xfrm>
          <a:prstGeom prst="rect">
            <a:avLst/>
          </a:prstGeom>
          <a:noFill/>
          <a:ln w="19050">
            <a:solidFill>
              <a:srgbClr val="000000"/>
            </a:solidFill>
            <a:miter lim="800000"/>
            <a:headEnd/>
            <a:tailEnd/>
          </a:ln>
          <a:effectLst>
            <a:prstShdw prst="shdw17" dist="17961" dir="2700000">
              <a:schemeClr val="bg2"/>
            </a:prstShdw>
          </a:effectLst>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spcBef>
                <a:spcPct val="50000"/>
              </a:spcBef>
            </a:pPr>
            <a:r>
              <a:rPr lang="en-US" altLang="en-US" sz="2400" b="1">
                <a:latin typeface="Times New Roman" pitchFamily="18" charset="0"/>
              </a:rPr>
              <a:t>c. hiền từ</a:t>
            </a:r>
          </a:p>
        </p:txBody>
      </p:sp>
      <p:sp>
        <p:nvSpPr>
          <p:cNvPr id="22540" name="Text Box 110"/>
          <p:cNvSpPr txBox="1">
            <a:spLocks noChangeArrowheads="1"/>
          </p:cNvSpPr>
          <p:nvPr/>
        </p:nvSpPr>
        <p:spPr bwMode="auto">
          <a:xfrm>
            <a:off x="5064125" y="3930253"/>
            <a:ext cx="2438400" cy="461665"/>
          </a:xfrm>
          <a:prstGeom prst="rect">
            <a:avLst/>
          </a:prstGeom>
          <a:noFill/>
          <a:ln w="19050">
            <a:solidFill>
              <a:srgbClr val="000000"/>
            </a:solidFill>
            <a:miter lim="800000"/>
            <a:headEnd/>
            <a:tailEnd/>
          </a:ln>
          <a:effectLst>
            <a:prstShdw prst="shdw17" dist="17961" dir="2700000">
              <a:schemeClr val="bg2"/>
            </a:prstShdw>
          </a:effectLst>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spcBef>
                <a:spcPct val="50000"/>
              </a:spcBef>
            </a:pPr>
            <a:r>
              <a:rPr lang="en-US" altLang="en-US" sz="2400" b="1">
                <a:latin typeface="Times New Roman" pitchFamily="18" charset="0"/>
              </a:rPr>
              <a:t>d. nhân ái</a:t>
            </a:r>
          </a:p>
        </p:txBody>
      </p:sp>
      <p:cxnSp>
        <p:nvCxnSpPr>
          <p:cNvPr id="24" name="Straight Connector 23"/>
          <p:cNvCxnSpPr>
            <a:stCxn id="22533" idx="3"/>
            <a:endCxn id="22538" idx="1"/>
          </p:cNvCxnSpPr>
          <p:nvPr/>
        </p:nvCxnSpPr>
        <p:spPr>
          <a:xfrm>
            <a:off x="3352800" y="2740671"/>
            <a:ext cx="1720850" cy="466725"/>
          </a:xfrm>
          <a:prstGeom prst="line">
            <a:avLst/>
          </a:prstGeom>
          <a:ln/>
        </p:spPr>
        <p:style>
          <a:lnRef idx="2">
            <a:schemeClr val="dk1"/>
          </a:lnRef>
          <a:fillRef idx="0">
            <a:schemeClr val="dk1"/>
          </a:fillRef>
          <a:effectRef idx="1">
            <a:schemeClr val="dk1"/>
          </a:effectRef>
          <a:fontRef idx="minor">
            <a:schemeClr val="tx1"/>
          </a:fontRef>
        </p:style>
      </p:cxnSp>
      <p:cxnSp>
        <p:nvCxnSpPr>
          <p:cNvPr id="25" name="Straight Connector 24"/>
          <p:cNvCxnSpPr>
            <a:cxnSpLocks/>
            <a:stCxn id="22534" idx="3"/>
            <a:endCxn id="22539" idx="1"/>
          </p:cNvCxnSpPr>
          <p:nvPr/>
        </p:nvCxnSpPr>
        <p:spPr>
          <a:xfrm>
            <a:off x="3352800" y="3184774"/>
            <a:ext cx="1712913" cy="466725"/>
          </a:xfrm>
          <a:prstGeom prst="line">
            <a:avLst/>
          </a:prstGeom>
          <a:ln/>
        </p:spPr>
        <p:style>
          <a:lnRef idx="2">
            <a:schemeClr val="dk1"/>
          </a:lnRef>
          <a:fillRef idx="0">
            <a:schemeClr val="dk1"/>
          </a:fillRef>
          <a:effectRef idx="1">
            <a:schemeClr val="dk1"/>
          </a:effectRef>
          <a:fontRef idx="minor">
            <a:schemeClr val="tx1"/>
          </a:fontRef>
        </p:style>
      </p:cxnSp>
      <p:cxnSp>
        <p:nvCxnSpPr>
          <p:cNvPr id="28" name="Straight Connector 27"/>
          <p:cNvCxnSpPr>
            <a:cxnSpLocks/>
            <a:stCxn id="22535" idx="3"/>
            <a:endCxn id="22537" idx="1"/>
          </p:cNvCxnSpPr>
          <p:nvPr/>
        </p:nvCxnSpPr>
        <p:spPr>
          <a:xfrm flipV="1">
            <a:off x="3352800" y="2754959"/>
            <a:ext cx="1712913" cy="907256"/>
          </a:xfrm>
          <a:prstGeom prst="line">
            <a:avLst/>
          </a:prstGeom>
          <a:ln/>
        </p:spPr>
        <p:style>
          <a:lnRef idx="2">
            <a:schemeClr val="dk1"/>
          </a:lnRef>
          <a:fillRef idx="0">
            <a:schemeClr val="dk1"/>
          </a:fillRef>
          <a:effectRef idx="1">
            <a:schemeClr val="dk1"/>
          </a:effectRef>
          <a:fontRef idx="minor">
            <a:schemeClr val="tx1"/>
          </a:fontRef>
        </p:style>
      </p:cxnSp>
      <p:cxnSp>
        <p:nvCxnSpPr>
          <p:cNvPr id="31" name="Straight Connector 30"/>
          <p:cNvCxnSpPr>
            <a:cxnSpLocks/>
            <a:endCxn id="22540" idx="1"/>
          </p:cNvCxnSpPr>
          <p:nvPr/>
        </p:nvCxnSpPr>
        <p:spPr>
          <a:xfrm>
            <a:off x="3348039" y="4102894"/>
            <a:ext cx="1716086" cy="58192"/>
          </a:xfrm>
          <a:prstGeom prst="line">
            <a:avLst/>
          </a:prstGeom>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1545831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2533"/>
                                        </p:tgtEl>
                                        <p:attrNameLst>
                                          <p:attrName>style.visibility</p:attrName>
                                        </p:attrNameLst>
                                      </p:cBhvr>
                                      <p:to>
                                        <p:strVal val="visible"/>
                                      </p:to>
                                    </p:set>
                                    <p:animEffect transition="in" filter="circle(in)">
                                      <p:cBhvr>
                                        <p:cTn id="14" dur="2000"/>
                                        <p:tgtEl>
                                          <p:spTgt spid="22533"/>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22534"/>
                                        </p:tgtEl>
                                        <p:attrNameLst>
                                          <p:attrName>style.visibility</p:attrName>
                                        </p:attrNameLst>
                                      </p:cBhvr>
                                      <p:to>
                                        <p:strVal val="visible"/>
                                      </p:to>
                                    </p:set>
                                    <p:animEffect transition="in" filter="circle(in)">
                                      <p:cBhvr>
                                        <p:cTn id="17" dur="2000"/>
                                        <p:tgtEl>
                                          <p:spTgt spid="22534"/>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22535"/>
                                        </p:tgtEl>
                                        <p:attrNameLst>
                                          <p:attrName>style.visibility</p:attrName>
                                        </p:attrNameLst>
                                      </p:cBhvr>
                                      <p:to>
                                        <p:strVal val="visible"/>
                                      </p:to>
                                    </p:set>
                                    <p:animEffect transition="in" filter="circle(in)">
                                      <p:cBhvr>
                                        <p:cTn id="20" dur="2000"/>
                                        <p:tgtEl>
                                          <p:spTgt spid="22535"/>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22536"/>
                                        </p:tgtEl>
                                        <p:attrNameLst>
                                          <p:attrName>style.visibility</p:attrName>
                                        </p:attrNameLst>
                                      </p:cBhvr>
                                      <p:to>
                                        <p:strVal val="visible"/>
                                      </p:to>
                                    </p:set>
                                    <p:animEffect transition="in" filter="circle(in)">
                                      <p:cBhvr>
                                        <p:cTn id="23" dur="2000"/>
                                        <p:tgtEl>
                                          <p:spTgt spid="22536"/>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22537"/>
                                        </p:tgtEl>
                                        <p:attrNameLst>
                                          <p:attrName>style.visibility</p:attrName>
                                        </p:attrNameLst>
                                      </p:cBhvr>
                                      <p:to>
                                        <p:strVal val="visible"/>
                                      </p:to>
                                    </p:set>
                                    <p:animEffect transition="in" filter="circle(in)">
                                      <p:cBhvr>
                                        <p:cTn id="26" dur="2000"/>
                                        <p:tgtEl>
                                          <p:spTgt spid="22537"/>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22538"/>
                                        </p:tgtEl>
                                        <p:attrNameLst>
                                          <p:attrName>style.visibility</p:attrName>
                                        </p:attrNameLst>
                                      </p:cBhvr>
                                      <p:to>
                                        <p:strVal val="visible"/>
                                      </p:to>
                                    </p:set>
                                    <p:animEffect transition="in" filter="circle(in)">
                                      <p:cBhvr>
                                        <p:cTn id="29" dur="2000"/>
                                        <p:tgtEl>
                                          <p:spTgt spid="22538"/>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22539"/>
                                        </p:tgtEl>
                                        <p:attrNameLst>
                                          <p:attrName>style.visibility</p:attrName>
                                        </p:attrNameLst>
                                      </p:cBhvr>
                                      <p:to>
                                        <p:strVal val="visible"/>
                                      </p:to>
                                    </p:set>
                                    <p:animEffect transition="in" filter="circle(in)">
                                      <p:cBhvr>
                                        <p:cTn id="32" dur="2000"/>
                                        <p:tgtEl>
                                          <p:spTgt spid="22539"/>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22540"/>
                                        </p:tgtEl>
                                        <p:attrNameLst>
                                          <p:attrName>style.visibility</p:attrName>
                                        </p:attrNameLst>
                                      </p:cBhvr>
                                      <p:to>
                                        <p:strVal val="visible"/>
                                      </p:to>
                                    </p:set>
                                    <p:animEffect transition="in" filter="circle(in)">
                                      <p:cBhvr>
                                        <p:cTn id="35" dur="2000"/>
                                        <p:tgtEl>
                                          <p:spTgt spid="22540"/>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nodeType="click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additive="base">
                                        <p:cTn id="40" dur="500" fill="hold"/>
                                        <p:tgtEl>
                                          <p:spTgt spid="24"/>
                                        </p:tgtEl>
                                        <p:attrNameLst>
                                          <p:attrName>ppt_x</p:attrName>
                                        </p:attrNameLst>
                                      </p:cBhvr>
                                      <p:tavLst>
                                        <p:tav tm="0">
                                          <p:val>
                                            <p:strVal val="#ppt_x"/>
                                          </p:val>
                                        </p:tav>
                                        <p:tav tm="100000">
                                          <p:val>
                                            <p:strVal val="#ppt_x"/>
                                          </p:val>
                                        </p:tav>
                                      </p:tavLst>
                                    </p:anim>
                                    <p:anim calcmode="lin" valueType="num">
                                      <p:cBhvr additive="base">
                                        <p:cTn id="41"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nodeType="clickEffect">
                                  <p:stCondLst>
                                    <p:cond delay="0"/>
                                  </p:stCondLst>
                                  <p:childTnLst>
                                    <p:set>
                                      <p:cBhvr>
                                        <p:cTn id="45" dur="1" fill="hold">
                                          <p:stCondLst>
                                            <p:cond delay="0"/>
                                          </p:stCondLst>
                                        </p:cTn>
                                        <p:tgtEl>
                                          <p:spTgt spid="25"/>
                                        </p:tgtEl>
                                        <p:attrNameLst>
                                          <p:attrName>style.visibility</p:attrName>
                                        </p:attrNameLst>
                                      </p:cBhvr>
                                      <p:to>
                                        <p:strVal val="visible"/>
                                      </p:to>
                                    </p:set>
                                    <p:anim calcmode="lin" valueType="num">
                                      <p:cBhvr additive="base">
                                        <p:cTn id="46" dur="500" fill="hold"/>
                                        <p:tgtEl>
                                          <p:spTgt spid="25"/>
                                        </p:tgtEl>
                                        <p:attrNameLst>
                                          <p:attrName>ppt_x</p:attrName>
                                        </p:attrNameLst>
                                      </p:cBhvr>
                                      <p:tavLst>
                                        <p:tav tm="0">
                                          <p:val>
                                            <p:strVal val="#ppt_x"/>
                                          </p:val>
                                        </p:tav>
                                        <p:tav tm="100000">
                                          <p:val>
                                            <p:strVal val="#ppt_x"/>
                                          </p:val>
                                        </p:tav>
                                      </p:tavLst>
                                    </p:anim>
                                    <p:anim calcmode="lin" valueType="num">
                                      <p:cBhvr additive="base">
                                        <p:cTn id="47"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4" fill="hold" nodeType="click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additive="base">
                                        <p:cTn id="52" dur="500" fill="hold"/>
                                        <p:tgtEl>
                                          <p:spTgt spid="28"/>
                                        </p:tgtEl>
                                        <p:attrNameLst>
                                          <p:attrName>ppt_x</p:attrName>
                                        </p:attrNameLst>
                                      </p:cBhvr>
                                      <p:tavLst>
                                        <p:tav tm="0">
                                          <p:val>
                                            <p:strVal val="#ppt_x"/>
                                          </p:val>
                                        </p:tav>
                                        <p:tav tm="100000">
                                          <p:val>
                                            <p:strVal val="#ppt_x"/>
                                          </p:val>
                                        </p:tav>
                                      </p:tavLst>
                                    </p:anim>
                                    <p:anim calcmode="lin" valueType="num">
                                      <p:cBhvr additive="base">
                                        <p:cTn id="53"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4" fill="hold" nodeType="clickEffect">
                                  <p:stCondLst>
                                    <p:cond delay="0"/>
                                  </p:stCondLst>
                                  <p:childTnLst>
                                    <p:set>
                                      <p:cBhvr>
                                        <p:cTn id="57" dur="1" fill="hold">
                                          <p:stCondLst>
                                            <p:cond delay="0"/>
                                          </p:stCondLst>
                                        </p:cTn>
                                        <p:tgtEl>
                                          <p:spTgt spid="31"/>
                                        </p:tgtEl>
                                        <p:attrNameLst>
                                          <p:attrName>style.visibility</p:attrName>
                                        </p:attrNameLst>
                                      </p:cBhvr>
                                      <p:to>
                                        <p:strVal val="visible"/>
                                      </p:to>
                                    </p:set>
                                    <p:anim calcmode="lin" valueType="num">
                                      <p:cBhvr additive="base">
                                        <p:cTn id="58" dur="500" fill="hold"/>
                                        <p:tgtEl>
                                          <p:spTgt spid="31"/>
                                        </p:tgtEl>
                                        <p:attrNameLst>
                                          <p:attrName>ppt_x</p:attrName>
                                        </p:attrNameLst>
                                      </p:cBhvr>
                                      <p:tavLst>
                                        <p:tav tm="0">
                                          <p:val>
                                            <p:strVal val="#ppt_x"/>
                                          </p:val>
                                        </p:tav>
                                        <p:tav tm="100000">
                                          <p:val>
                                            <p:strVal val="#ppt_x"/>
                                          </p:val>
                                        </p:tav>
                                      </p:tavLst>
                                    </p:anim>
                                    <p:anim calcmode="lin" valueType="num">
                                      <p:cBhvr additive="base">
                                        <p:cTn id="59"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2533" grpId="0" animBg="1"/>
      <p:bldP spid="22534" grpId="0" animBg="1"/>
      <p:bldP spid="22535" grpId="0" animBg="1"/>
      <p:bldP spid="22536" grpId="0" animBg="1"/>
      <p:bldP spid="22537" grpId="0" animBg="1"/>
      <p:bldP spid="22538" grpId="0" animBg="1"/>
      <p:bldP spid="22539" grpId="0" animBg="1"/>
      <p:bldP spid="225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600200" y="3109171"/>
            <a:ext cx="4857750" cy="48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nSpc>
                <a:spcPct val="130000"/>
              </a:lnSpc>
              <a:spcBef>
                <a:spcPct val="0"/>
              </a:spcBef>
              <a:buClrTx/>
              <a:buSzTx/>
              <a:buFontTx/>
              <a:buNone/>
            </a:pPr>
            <a:endParaRPr lang="en-US" altLang="en-US" sz="2100" b="1">
              <a:latin typeface="VNI-Bodon" pitchFamily="2" charset="0"/>
            </a:endParaRPr>
          </a:p>
        </p:txBody>
      </p:sp>
      <p:sp>
        <p:nvSpPr>
          <p:cNvPr id="67" name="Rectangle 66"/>
          <p:cNvSpPr>
            <a:spLocks noChangeArrowheads="1"/>
          </p:cNvSpPr>
          <p:nvPr/>
        </p:nvSpPr>
        <p:spPr bwMode="auto">
          <a:xfrm>
            <a:off x="345030" y="745447"/>
            <a:ext cx="8466580" cy="992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just">
              <a:buClrTx/>
              <a:buSzTx/>
              <a:buFontTx/>
              <a:buNone/>
            </a:pPr>
            <a:r>
              <a:rPr lang="en-US" altLang="en-US" sz="3000" b="1" dirty="0" err="1">
                <a:latin typeface="Times New Roman" panose="02020603050405020304" pitchFamily="18" charset="0"/>
                <a:cs typeface="Times New Roman" panose="02020603050405020304" pitchFamily="18" charset="0"/>
              </a:rPr>
              <a:t>Trong</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các</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câu</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sau</a:t>
            </a:r>
            <a:r>
              <a:rPr lang="en-US" altLang="en-US" sz="3000"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mỗi</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dấu</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hai</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chấm</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có</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tác</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dụng</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gì</a:t>
            </a:r>
            <a:r>
              <a:rPr lang="en-US" altLang="en-US" sz="3000" b="1" dirty="0">
                <a:latin typeface="Times New Roman" panose="02020603050405020304" pitchFamily="18" charset="0"/>
                <a:cs typeface="Times New Roman" panose="02020603050405020304" pitchFamily="18" charset="0"/>
              </a:rPr>
              <a:t>?</a:t>
            </a:r>
          </a:p>
        </p:txBody>
      </p:sp>
      <p:sp>
        <p:nvSpPr>
          <p:cNvPr id="6" name="TextBox 5"/>
          <p:cNvSpPr txBox="1"/>
          <p:nvPr/>
        </p:nvSpPr>
        <p:spPr>
          <a:xfrm flipH="1">
            <a:off x="345029" y="187050"/>
            <a:ext cx="3039434" cy="530915"/>
          </a:xfrm>
          <a:prstGeom prst="rect">
            <a:avLst/>
          </a:prstGeom>
          <a:noFill/>
        </p:spPr>
        <p:txBody>
          <a:bodyPr wrap="square" lIns="68580" tIns="34290" rIns="68580" bIns="34290" rtlCol="0">
            <a:spAutoFit/>
          </a:bodyPr>
          <a:lstStyle/>
          <a:p>
            <a:r>
              <a:rPr lang="en-US" sz="3000" b="1" dirty="0">
                <a:solidFill>
                  <a:srgbClr val="FF0000"/>
                </a:solidFill>
                <a:latin typeface="Times New Roman" panose="02020603050405020304" pitchFamily="18" charset="0"/>
                <a:cs typeface="Times New Roman" panose="02020603050405020304" pitchFamily="18" charset="0"/>
              </a:rPr>
              <a:t>III. </a:t>
            </a:r>
            <a:r>
              <a:rPr lang="en-US" sz="3000" b="1" dirty="0" err="1">
                <a:solidFill>
                  <a:srgbClr val="FF0000"/>
                </a:solidFill>
                <a:latin typeface="Times New Roman" panose="02020603050405020304" pitchFamily="18" charset="0"/>
                <a:cs typeface="Times New Roman" panose="02020603050405020304" pitchFamily="18" charset="0"/>
              </a:rPr>
              <a:t>Luyện</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tập</a:t>
            </a:r>
            <a:endParaRPr lang="en-US" sz="3000" b="1" dirty="0">
              <a:solidFill>
                <a:srgbClr val="FF0000"/>
              </a:solidFill>
              <a:latin typeface="Times New Roman" panose="02020603050405020304" pitchFamily="18" charset="0"/>
              <a:cs typeface="Times New Roman" panose="02020603050405020304" pitchFamily="18" charset="0"/>
            </a:endParaRPr>
          </a:p>
        </p:txBody>
      </p:sp>
      <p:sp>
        <p:nvSpPr>
          <p:cNvPr id="7" name="Rectangle 3"/>
          <p:cNvSpPr txBox="1">
            <a:spLocks noChangeArrowheads="1"/>
          </p:cNvSpPr>
          <p:nvPr/>
        </p:nvSpPr>
        <p:spPr bwMode="auto">
          <a:xfrm>
            <a:off x="345030" y="1821071"/>
            <a:ext cx="8466580" cy="3263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just">
              <a:buClrTx/>
              <a:buSzTx/>
              <a:buFontTx/>
              <a:buNone/>
            </a:pPr>
            <a:r>
              <a:rPr lang="en-US" altLang="en-US" sz="3000" dirty="0">
                <a:latin typeface="Times New Roman" panose="02020603050405020304" pitchFamily="18" charset="0"/>
                <a:cs typeface="Times New Roman" panose="02020603050405020304" pitchFamily="18" charset="0"/>
              </a:rPr>
              <a:t>b) </a:t>
            </a:r>
            <a:r>
              <a:rPr lang="en-US" altLang="en-US" sz="3000" dirty="0" err="1">
                <a:latin typeface="Times New Roman" panose="02020603050405020304" pitchFamily="18" charset="0"/>
                <a:cs typeface="Times New Roman" panose="02020603050405020304" pitchFamily="18" charset="0"/>
              </a:rPr>
              <a:t>Dưới</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tầm</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cánh</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chú</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bây</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giơ</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là</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lũy</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tre</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xanh</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rì</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rào</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trong</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gió</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là</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bơ</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ao</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với</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những</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khóm</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khoai</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nước</a:t>
            </a:r>
            <a:r>
              <a:rPr lang="en-US" altLang="en-US" sz="3000" dirty="0">
                <a:latin typeface="Times New Roman" panose="02020603050405020304" pitchFamily="18" charset="0"/>
                <a:cs typeface="Times New Roman" panose="02020603050405020304" pitchFamily="18" charset="0"/>
              </a:rPr>
              <a:t> rung </a:t>
            </a:r>
            <a:r>
              <a:rPr lang="en-US" altLang="en-US" sz="3000" dirty="0" err="1">
                <a:latin typeface="Times New Roman" panose="02020603050405020304" pitchFamily="18" charset="0"/>
                <a:cs typeface="Times New Roman" panose="02020603050405020304" pitchFamily="18" charset="0"/>
              </a:rPr>
              <a:t>rinh</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Rồi</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những</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cảnh</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tuyệt</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đẹp</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của</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đất</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nước</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hiện</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ra</a:t>
            </a:r>
            <a:r>
              <a:rPr lang="en-US" altLang="en-US" sz="3000" dirty="0">
                <a:latin typeface="Times New Roman" panose="02020603050405020304" pitchFamily="18" charset="0"/>
                <a:cs typeface="Times New Roman" panose="02020603050405020304" pitchFamily="18" charset="0"/>
              </a:rPr>
              <a:t> : </a:t>
            </a:r>
            <a:r>
              <a:rPr lang="en-US" altLang="en-US" sz="3000" dirty="0" err="1">
                <a:latin typeface="Times New Roman" panose="02020603050405020304" pitchFamily="18" charset="0"/>
                <a:cs typeface="Times New Roman" panose="02020603050405020304" pitchFamily="18" charset="0"/>
              </a:rPr>
              <a:t>đồng</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với</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những</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đàn</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trâu</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thung</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thăng</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gặm</a:t>
            </a:r>
            <a:r>
              <a:rPr lang="en-US" altLang="en-US" sz="3000" dirty="0">
                <a:latin typeface="Times New Roman" panose="02020603050405020304" pitchFamily="18" charset="0"/>
                <a:cs typeface="Times New Roman" panose="02020603050405020304" pitchFamily="18" charset="0"/>
              </a:rPr>
              <a:t> cỏ; </a:t>
            </a:r>
            <a:r>
              <a:rPr lang="en-US" altLang="en-US" sz="3000" dirty="0" err="1">
                <a:latin typeface="Times New Roman" panose="02020603050405020304" pitchFamily="18" charset="0"/>
                <a:cs typeface="Times New Roman" panose="02020603050405020304" pitchFamily="18" charset="0"/>
              </a:rPr>
              <a:t>dòng</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sông</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với</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những</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đoàn</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thuyền</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ngược</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xuôi</a:t>
            </a:r>
            <a:r>
              <a:rPr lang="en-US" altLang="en-US" sz="3000" dirty="0">
                <a:latin typeface="Times New Roman" panose="02020603050405020304" pitchFamily="18" charset="0"/>
                <a:cs typeface="Times New Roman" panose="02020603050405020304" pitchFamily="18" charset="0"/>
              </a:rPr>
              <a:t>.</a:t>
            </a:r>
          </a:p>
          <a:p>
            <a:pPr algn="ctr">
              <a:buClrTx/>
              <a:buSzTx/>
              <a:buFontTx/>
              <a:buNone/>
            </a:pPr>
            <a:r>
              <a:rPr lang="en-US" altLang="en-US" sz="2400" i="1" dirty="0">
                <a:solidFill>
                  <a:srgbClr val="7030A0"/>
                </a:solidFill>
                <a:latin typeface="Times New Roman" panose="02020603050405020304" pitchFamily="18" charset="0"/>
                <a:cs typeface="Times New Roman" panose="02020603050405020304" pitchFamily="18" charset="0"/>
              </a:rPr>
              <a:t>                                                Theo Nguyễn </a:t>
            </a:r>
            <a:r>
              <a:rPr lang="en-US" altLang="en-US" sz="2400" i="1" dirty="0" err="1">
                <a:solidFill>
                  <a:srgbClr val="7030A0"/>
                </a:solidFill>
                <a:latin typeface="Times New Roman" panose="02020603050405020304" pitchFamily="18" charset="0"/>
                <a:cs typeface="Times New Roman" panose="02020603050405020304" pitchFamily="18" charset="0"/>
              </a:rPr>
              <a:t>Thê</a:t>
            </a:r>
            <a:r>
              <a:rPr lang="en-US" altLang="en-US" sz="2400" i="1" dirty="0">
                <a:solidFill>
                  <a:srgbClr val="7030A0"/>
                </a:solidFill>
                <a:latin typeface="Times New Roman" panose="02020603050405020304" pitchFamily="18" charset="0"/>
                <a:cs typeface="Times New Roman" panose="02020603050405020304" pitchFamily="18" charset="0"/>
              </a:rPr>
              <a:t>́ </a:t>
            </a:r>
            <a:r>
              <a:rPr lang="en-US" altLang="en-US" sz="2400" i="1" dirty="0" err="1">
                <a:solidFill>
                  <a:srgbClr val="7030A0"/>
                </a:solidFill>
                <a:latin typeface="Times New Roman" panose="02020603050405020304" pitchFamily="18" charset="0"/>
                <a:cs typeface="Times New Roman" panose="02020603050405020304" pitchFamily="18" charset="0"/>
              </a:rPr>
              <a:t>Hội</a:t>
            </a:r>
            <a:endParaRPr lang="en-US" altLang="en-US" sz="2400" i="1" dirty="0">
              <a:solidFill>
                <a:srgbClr val="7030A0"/>
              </a:solidFill>
              <a:latin typeface="Times New Roman" panose="02020603050405020304" pitchFamily="18" charset="0"/>
              <a:cs typeface="Times New Roman" panose="02020603050405020304" pitchFamily="18" charset="0"/>
            </a:endParaRPr>
          </a:p>
        </p:txBody>
      </p:sp>
      <p:sp>
        <p:nvSpPr>
          <p:cNvPr id="8" name="Oval 7"/>
          <p:cNvSpPr/>
          <p:nvPr/>
        </p:nvSpPr>
        <p:spPr>
          <a:xfrm>
            <a:off x="8583130" y="2804887"/>
            <a:ext cx="308761" cy="4393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n>
                <a:solidFill>
                  <a:srgbClr val="FF0000"/>
                </a:solidFill>
              </a:ln>
              <a:solidFill>
                <a:srgbClr val="FF0000"/>
              </a:solidFill>
            </a:endParaRPr>
          </a:p>
        </p:txBody>
      </p:sp>
    </p:spTree>
    <p:extLst>
      <p:ext uri="{BB962C8B-B14F-4D97-AF65-F5344CB8AC3E}">
        <p14:creationId xmlns:p14="http://schemas.microsoft.com/office/powerpoint/2010/main" val="360741649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85009" y="2034234"/>
            <a:ext cx="8371458" cy="1177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just">
              <a:buClrTx/>
              <a:buSzTx/>
              <a:buFontTx/>
              <a:buNone/>
            </a:pPr>
            <a:r>
              <a:rPr lang="en-US" altLang="en-US" sz="2400" dirty="0" err="1">
                <a:latin typeface="Times New Roman" panose="02020603050405020304" pitchFamily="18" charset="0"/>
                <a:cs typeface="Times New Roman" panose="02020603050405020304" pitchFamily="18" charset="0"/>
              </a:rPr>
              <a:t>Rồi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những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cảnh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tuyệt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đẹp</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của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đất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nước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hiện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ra</a:t>
            </a:r>
            <a:r>
              <a:rPr lang="en-US" altLang="en-US" sz="2400" dirty="0">
                <a:latin typeface="Times New Roman" panose="02020603050405020304" pitchFamily="18" charset="0"/>
                <a:cs typeface="Times New Roman" panose="02020603050405020304" pitchFamily="18" charset="0"/>
              </a:rPr>
              <a:t> : </a:t>
            </a:r>
            <a:r>
              <a:rPr lang="en-US" altLang="en-US" sz="2400" dirty="0" err="1">
                <a:latin typeface="Times New Roman" panose="02020603050405020304" pitchFamily="18" charset="0"/>
                <a:cs typeface="Times New Roman" panose="02020603050405020304" pitchFamily="18" charset="0"/>
              </a:rPr>
              <a:t>đồng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với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những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đàn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trâu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thung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thăng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gặm</a:t>
            </a:r>
            <a:r>
              <a:rPr lang="en-US" altLang="en-US" sz="2400" dirty="0">
                <a:latin typeface="Times New Roman" panose="02020603050405020304" pitchFamily="18" charset="0"/>
                <a:cs typeface="Times New Roman" panose="02020603050405020304" pitchFamily="18" charset="0"/>
              </a:rPr>
              <a:t> cỏ; </a:t>
            </a:r>
            <a:r>
              <a:rPr lang="en-US" altLang="en-US" sz="2400" dirty="0" err="1">
                <a:latin typeface="Times New Roman" panose="02020603050405020304" pitchFamily="18" charset="0"/>
                <a:cs typeface="Times New Roman" panose="02020603050405020304" pitchFamily="18" charset="0"/>
              </a:rPr>
              <a:t>dòng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sông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với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những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đoàn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thuyền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ngược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xuôi</a:t>
            </a:r>
            <a:r>
              <a:rPr lang="en-US" altLang="en-US" sz="2400" dirty="0">
                <a:latin typeface="Times New Roman" panose="02020603050405020304" pitchFamily="18" charset="0"/>
                <a:cs typeface="Times New Roman" panose="02020603050405020304" pitchFamily="18" charset="0"/>
              </a:rPr>
              <a:t>.</a:t>
            </a:r>
          </a:p>
        </p:txBody>
      </p:sp>
      <p:sp>
        <p:nvSpPr>
          <p:cNvPr id="5" name="Oval 4"/>
          <p:cNvSpPr/>
          <p:nvPr/>
        </p:nvSpPr>
        <p:spPr>
          <a:xfrm>
            <a:off x="6336257" y="2066133"/>
            <a:ext cx="213400" cy="4393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n>
                <a:solidFill>
                  <a:srgbClr val="FF0000"/>
                </a:solidFill>
              </a:ln>
              <a:solidFill>
                <a:srgbClr val="FF0000"/>
              </a:solidFill>
            </a:endParaRPr>
          </a:p>
        </p:txBody>
      </p:sp>
      <p:sp>
        <p:nvSpPr>
          <p:cNvPr id="6" name="Rectangle 5"/>
          <p:cNvSpPr/>
          <p:nvPr/>
        </p:nvSpPr>
        <p:spPr>
          <a:xfrm>
            <a:off x="444504" y="3173763"/>
            <a:ext cx="8597734" cy="577850"/>
          </a:xfrm>
          <a:prstGeom prst="rect">
            <a:avLst/>
          </a:prstGeom>
        </p:spPr>
        <p:txBody>
          <a:bodyPr wrap="square">
            <a:spAutoFit/>
          </a:bodyPr>
          <a:lstStyle/>
          <a:p>
            <a:pPr algn="just">
              <a:lnSpc>
                <a:spcPct val="150000"/>
              </a:lnSpc>
            </a:pPr>
            <a:r>
              <a:rPr lang="vi-VN" sz="2400" b="1" dirty="0">
                <a:solidFill>
                  <a:srgbClr val="7030A0"/>
                </a:solidFill>
                <a:latin typeface="Times New Roman" panose="02020603050405020304" pitchFamily="18" charset="0"/>
                <a:cs typeface="Times New Roman" panose="02020603050405020304" pitchFamily="18" charset="0"/>
              </a:rPr>
              <a:t>           Tác dụng của dấu hai chấm: </a:t>
            </a:r>
          </a:p>
        </p:txBody>
      </p:sp>
      <p:sp>
        <p:nvSpPr>
          <p:cNvPr id="7" name="Right Arrow 6"/>
          <p:cNvSpPr/>
          <p:nvPr/>
        </p:nvSpPr>
        <p:spPr>
          <a:xfrm>
            <a:off x="451262" y="3273079"/>
            <a:ext cx="807522" cy="4795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solidFill>
                <a:srgbClr val="FF0000"/>
              </a:solidFill>
            </a:endParaRPr>
          </a:p>
        </p:txBody>
      </p:sp>
      <p:sp>
        <p:nvSpPr>
          <p:cNvPr id="9" name="Rectangle 8"/>
          <p:cNvSpPr/>
          <p:nvPr/>
        </p:nvSpPr>
        <p:spPr>
          <a:xfrm>
            <a:off x="285009" y="3755757"/>
            <a:ext cx="8085801" cy="830997"/>
          </a:xfrm>
          <a:prstGeom prst="rect">
            <a:avLst/>
          </a:prstGeom>
        </p:spPr>
        <p:txBody>
          <a:bodyPr wrap="square">
            <a:spAutoFit/>
          </a:bodyPr>
          <a:lstStyle/>
          <a:p>
            <a:pPr algn="just"/>
            <a:r>
              <a:rPr lang="en-US" sz="2400" b="1" dirty="0" err="1">
                <a:latin typeface="Times New Roman" panose="02020603050405020304" pitchFamily="18" charset="0"/>
                <a:cs typeface="Times New Roman" pitchFamily="18" charset="0"/>
              </a:rPr>
              <a:t>Báo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hiệu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bộ</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phận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đứng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sau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lời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giải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thích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bộ</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phận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đứng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trước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những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cảnh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gì</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cảnh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tuyệt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đẹp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đất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nước</a:t>
            </a:r>
            <a:r>
              <a:rPr lang="en-US" sz="2400" b="1" dirty="0">
                <a:latin typeface="Times New Roman" pitchFamily="18" charset="0"/>
                <a:cs typeface="Times New Roman" pitchFamily="18" charset="0"/>
              </a:rPr>
              <a:t>)</a:t>
            </a:r>
          </a:p>
        </p:txBody>
      </p:sp>
      <p:pic>
        <p:nvPicPr>
          <p:cNvPr id="10" name="nhạc chơi rung chuông vàng">
            <a:hlinkClick r:id="" action="ppaction://media"/>
            <a:extLst>
              <a:ext uri="{FF2B5EF4-FFF2-40B4-BE49-F238E27FC236}">
                <a16:creationId xmlns:a16="http://schemas.microsoft.com/office/drawing/2014/main" id="{A4789EC8-D6D2-4150-A66C-5CFD2883E8D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8445" y="92813"/>
            <a:ext cx="457200" cy="457200"/>
          </a:xfrm>
          <a:prstGeom prst="rect">
            <a:avLst/>
          </a:prstGeom>
        </p:spPr>
      </p:pic>
      <p:grpSp>
        <p:nvGrpSpPr>
          <p:cNvPr id="11" name="Group 10">
            <a:extLst>
              <a:ext uri="{FF2B5EF4-FFF2-40B4-BE49-F238E27FC236}">
                <a16:creationId xmlns:a16="http://schemas.microsoft.com/office/drawing/2014/main" id="{CA518471-21D6-4E86-9C5F-3E18317895CD}"/>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12" name="Freeform: Shape 3">
              <a:extLst>
                <a:ext uri="{FF2B5EF4-FFF2-40B4-BE49-F238E27FC236}">
                  <a16:creationId xmlns:a16="http://schemas.microsoft.com/office/drawing/2014/main" id="{44E3C1E1-CCD9-4D9A-938E-E25668B532B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3" name="Group 12">
              <a:extLst>
                <a:ext uri="{FF2B5EF4-FFF2-40B4-BE49-F238E27FC236}">
                  <a16:creationId xmlns:a16="http://schemas.microsoft.com/office/drawing/2014/main" id="{5A44FE00-A237-4469-B831-FDB39826B5B9}"/>
                </a:ext>
              </a:extLst>
            </p:cNvPr>
            <p:cNvGrpSpPr/>
            <p:nvPr/>
          </p:nvGrpSpPr>
          <p:grpSpPr>
            <a:xfrm>
              <a:off x="3505202" y="836611"/>
              <a:ext cx="5094518" cy="5143275"/>
              <a:chOff x="3505202" y="836611"/>
              <a:chExt cx="5094518" cy="5143275"/>
            </a:xfrm>
            <a:grpFill/>
          </p:grpSpPr>
          <p:sp>
            <p:nvSpPr>
              <p:cNvPr id="16" name="Rectangle 15">
                <a:extLst>
                  <a:ext uri="{FF2B5EF4-FFF2-40B4-BE49-F238E27FC236}">
                    <a16:creationId xmlns:a16="http://schemas.microsoft.com/office/drawing/2014/main" id="{C20D7133-91A5-4CB6-8576-429E47806C5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 name="Rectangle 16">
                <a:extLst>
                  <a:ext uri="{FF2B5EF4-FFF2-40B4-BE49-F238E27FC236}">
                    <a16:creationId xmlns:a16="http://schemas.microsoft.com/office/drawing/2014/main" id="{B98371CB-487C-4C88-B332-4080FA0A42C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 name="Rectangle 17">
                <a:extLst>
                  <a:ext uri="{FF2B5EF4-FFF2-40B4-BE49-F238E27FC236}">
                    <a16:creationId xmlns:a16="http://schemas.microsoft.com/office/drawing/2014/main" id="{39453931-6E0B-45AB-ADE8-423822AC6C2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 name="Rectangle 18">
                <a:extLst>
                  <a:ext uri="{FF2B5EF4-FFF2-40B4-BE49-F238E27FC236}">
                    <a16:creationId xmlns:a16="http://schemas.microsoft.com/office/drawing/2014/main" id="{15BAB41D-1245-4D2A-AFA4-AEE4A17417A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0" name="Rectangle 19">
                <a:extLst>
                  <a:ext uri="{FF2B5EF4-FFF2-40B4-BE49-F238E27FC236}">
                    <a16:creationId xmlns:a16="http://schemas.microsoft.com/office/drawing/2014/main" id="{45954C67-F32E-44A1-BD05-11B59F04A63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1" name="Rectangle 20">
                <a:extLst>
                  <a:ext uri="{FF2B5EF4-FFF2-40B4-BE49-F238E27FC236}">
                    <a16:creationId xmlns:a16="http://schemas.microsoft.com/office/drawing/2014/main" id="{8D9DAD67-D26E-4BC4-BFDE-A563CB5DCB18}"/>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2" name="Rectangle 21">
                <a:extLst>
                  <a:ext uri="{FF2B5EF4-FFF2-40B4-BE49-F238E27FC236}">
                    <a16:creationId xmlns:a16="http://schemas.microsoft.com/office/drawing/2014/main" id="{4A54514C-7167-4469-8B53-420FEEFCBB3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3" name="Rectangle 22">
                <a:extLst>
                  <a:ext uri="{FF2B5EF4-FFF2-40B4-BE49-F238E27FC236}">
                    <a16:creationId xmlns:a16="http://schemas.microsoft.com/office/drawing/2014/main" id="{9F1A58A9-3F86-4456-9754-9772218B940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4" name="Rectangle 23">
                <a:extLst>
                  <a:ext uri="{FF2B5EF4-FFF2-40B4-BE49-F238E27FC236}">
                    <a16:creationId xmlns:a16="http://schemas.microsoft.com/office/drawing/2014/main" id="{E61B3D6A-7399-4B35-89E8-20BF66A4032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5" name="Rectangle 24">
                <a:extLst>
                  <a:ext uri="{FF2B5EF4-FFF2-40B4-BE49-F238E27FC236}">
                    <a16:creationId xmlns:a16="http://schemas.microsoft.com/office/drawing/2014/main" id="{93B3CE41-70FD-435B-A512-56133E0BA5B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6" name="Rectangle 25">
                <a:extLst>
                  <a:ext uri="{FF2B5EF4-FFF2-40B4-BE49-F238E27FC236}">
                    <a16:creationId xmlns:a16="http://schemas.microsoft.com/office/drawing/2014/main" id="{EEC991C0-D74F-4D2E-9B34-B41966241265}"/>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7" name="Rectangle 26">
                <a:extLst>
                  <a:ext uri="{FF2B5EF4-FFF2-40B4-BE49-F238E27FC236}">
                    <a16:creationId xmlns:a16="http://schemas.microsoft.com/office/drawing/2014/main" id="{25DE2B48-62E9-45AE-952A-04848FA1B6A6}"/>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4" name="Oval 13">
              <a:extLst>
                <a:ext uri="{FF2B5EF4-FFF2-40B4-BE49-F238E27FC236}">
                  <a16:creationId xmlns:a16="http://schemas.microsoft.com/office/drawing/2014/main" id="{DEA79B4F-4060-4EED-816F-D894D34E1459}"/>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 name="TextBox 14">
              <a:extLst>
                <a:ext uri="{FF2B5EF4-FFF2-40B4-BE49-F238E27FC236}">
                  <a16:creationId xmlns:a16="http://schemas.microsoft.com/office/drawing/2014/main" id="{6C54A190-A337-4914-8435-523B8B4D2FE8}"/>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10</a:t>
              </a:r>
            </a:p>
          </p:txBody>
        </p:sp>
      </p:grpSp>
      <p:grpSp>
        <p:nvGrpSpPr>
          <p:cNvPr id="28" name="Group 27">
            <a:extLst>
              <a:ext uri="{FF2B5EF4-FFF2-40B4-BE49-F238E27FC236}">
                <a16:creationId xmlns:a16="http://schemas.microsoft.com/office/drawing/2014/main" id="{5CADE56E-DD98-498F-B357-CE57608261CB}"/>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29" name="Freeform: Shape 20">
              <a:extLst>
                <a:ext uri="{FF2B5EF4-FFF2-40B4-BE49-F238E27FC236}">
                  <a16:creationId xmlns:a16="http://schemas.microsoft.com/office/drawing/2014/main" id="{830013BC-8B26-4C4B-BAE4-8BCD0C918DC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30" name="Group 29">
              <a:extLst>
                <a:ext uri="{FF2B5EF4-FFF2-40B4-BE49-F238E27FC236}">
                  <a16:creationId xmlns:a16="http://schemas.microsoft.com/office/drawing/2014/main" id="{BB87C989-A827-4FD3-A0F7-7223008DFE49}"/>
                </a:ext>
              </a:extLst>
            </p:cNvPr>
            <p:cNvGrpSpPr/>
            <p:nvPr/>
          </p:nvGrpSpPr>
          <p:grpSpPr>
            <a:xfrm>
              <a:off x="3505202" y="836611"/>
              <a:ext cx="5094518" cy="5143275"/>
              <a:chOff x="3505202" y="836611"/>
              <a:chExt cx="5094518" cy="5143275"/>
            </a:xfrm>
            <a:grpFill/>
          </p:grpSpPr>
          <p:sp>
            <p:nvSpPr>
              <p:cNvPr id="33" name="Rectangle 32">
                <a:extLst>
                  <a:ext uri="{FF2B5EF4-FFF2-40B4-BE49-F238E27FC236}">
                    <a16:creationId xmlns:a16="http://schemas.microsoft.com/office/drawing/2014/main" id="{0D777EC9-D067-4535-B152-5061CD74657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4" name="Rectangle 33">
                <a:extLst>
                  <a:ext uri="{FF2B5EF4-FFF2-40B4-BE49-F238E27FC236}">
                    <a16:creationId xmlns:a16="http://schemas.microsoft.com/office/drawing/2014/main" id="{9C31E1CE-1EFC-40E2-AB42-8A53A3A2D34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5" name="Rectangle 34">
                <a:extLst>
                  <a:ext uri="{FF2B5EF4-FFF2-40B4-BE49-F238E27FC236}">
                    <a16:creationId xmlns:a16="http://schemas.microsoft.com/office/drawing/2014/main" id="{76EDC00A-B3F2-47E5-A1A2-5FC852D9BDD0}"/>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6" name="Rectangle 35">
                <a:extLst>
                  <a:ext uri="{FF2B5EF4-FFF2-40B4-BE49-F238E27FC236}">
                    <a16:creationId xmlns:a16="http://schemas.microsoft.com/office/drawing/2014/main" id="{BB63C5A9-A8F5-4AA8-A01C-C35973D4A8B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7" name="Rectangle 36">
                <a:extLst>
                  <a:ext uri="{FF2B5EF4-FFF2-40B4-BE49-F238E27FC236}">
                    <a16:creationId xmlns:a16="http://schemas.microsoft.com/office/drawing/2014/main" id="{F3FC54CD-1D5B-4B79-86A7-03B5D9C0525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8" name="Rectangle 37">
                <a:extLst>
                  <a:ext uri="{FF2B5EF4-FFF2-40B4-BE49-F238E27FC236}">
                    <a16:creationId xmlns:a16="http://schemas.microsoft.com/office/drawing/2014/main" id="{209E99C0-FCDA-4495-B3F2-5112C76326D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9" name="Rectangle 38">
                <a:extLst>
                  <a:ext uri="{FF2B5EF4-FFF2-40B4-BE49-F238E27FC236}">
                    <a16:creationId xmlns:a16="http://schemas.microsoft.com/office/drawing/2014/main" id="{139B6162-C525-4CF2-938D-7EA550745739}"/>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0" name="Rectangle 39">
                <a:extLst>
                  <a:ext uri="{FF2B5EF4-FFF2-40B4-BE49-F238E27FC236}">
                    <a16:creationId xmlns:a16="http://schemas.microsoft.com/office/drawing/2014/main" id="{7A8FA836-B752-4D22-9DE5-7FBD8455FD8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1" name="Rectangle 40">
                <a:extLst>
                  <a:ext uri="{FF2B5EF4-FFF2-40B4-BE49-F238E27FC236}">
                    <a16:creationId xmlns:a16="http://schemas.microsoft.com/office/drawing/2014/main" id="{BCCB5A15-D761-458D-8228-DD9A2A7EB79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2" name="Rectangle 41">
                <a:extLst>
                  <a:ext uri="{FF2B5EF4-FFF2-40B4-BE49-F238E27FC236}">
                    <a16:creationId xmlns:a16="http://schemas.microsoft.com/office/drawing/2014/main" id="{2141247D-C061-4130-B310-400F5A1F2BF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3" name="Rectangle 42">
                <a:extLst>
                  <a:ext uri="{FF2B5EF4-FFF2-40B4-BE49-F238E27FC236}">
                    <a16:creationId xmlns:a16="http://schemas.microsoft.com/office/drawing/2014/main" id="{4374FA5C-174D-41C5-B26E-A2B45B29B38E}"/>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4" name="Rectangle 43">
                <a:extLst>
                  <a:ext uri="{FF2B5EF4-FFF2-40B4-BE49-F238E27FC236}">
                    <a16:creationId xmlns:a16="http://schemas.microsoft.com/office/drawing/2014/main" id="{01FFB63F-95E3-4A90-A294-7599E7902153}"/>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31" name="Oval 30">
              <a:extLst>
                <a:ext uri="{FF2B5EF4-FFF2-40B4-BE49-F238E27FC236}">
                  <a16:creationId xmlns:a16="http://schemas.microsoft.com/office/drawing/2014/main" id="{8A152352-180E-44B1-8BA8-2EC0DA01DE9A}"/>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2" name="TextBox 31">
              <a:extLst>
                <a:ext uri="{FF2B5EF4-FFF2-40B4-BE49-F238E27FC236}">
                  <a16:creationId xmlns:a16="http://schemas.microsoft.com/office/drawing/2014/main" id="{11947B6D-4645-42A3-9481-53D78DE051B9}"/>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9</a:t>
              </a:r>
            </a:p>
          </p:txBody>
        </p:sp>
      </p:grpSp>
      <p:grpSp>
        <p:nvGrpSpPr>
          <p:cNvPr id="45" name="Group 44">
            <a:extLst>
              <a:ext uri="{FF2B5EF4-FFF2-40B4-BE49-F238E27FC236}">
                <a16:creationId xmlns:a16="http://schemas.microsoft.com/office/drawing/2014/main" id="{E263B1B0-30F0-49AE-A314-2896FC6CA3A9}"/>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46" name="Freeform: Shape 37">
              <a:extLst>
                <a:ext uri="{FF2B5EF4-FFF2-40B4-BE49-F238E27FC236}">
                  <a16:creationId xmlns:a16="http://schemas.microsoft.com/office/drawing/2014/main" id="{7E978CFB-423C-4DFC-8B54-10AA6DB6E94D}"/>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47" name="Group 46">
              <a:extLst>
                <a:ext uri="{FF2B5EF4-FFF2-40B4-BE49-F238E27FC236}">
                  <a16:creationId xmlns:a16="http://schemas.microsoft.com/office/drawing/2014/main" id="{79C5ADC9-90C8-408C-8F0C-7A7AD00EECC7}"/>
                </a:ext>
              </a:extLst>
            </p:cNvPr>
            <p:cNvGrpSpPr/>
            <p:nvPr/>
          </p:nvGrpSpPr>
          <p:grpSpPr>
            <a:xfrm>
              <a:off x="3505202" y="836611"/>
              <a:ext cx="5094518" cy="5143275"/>
              <a:chOff x="3505202" y="836611"/>
              <a:chExt cx="5094518" cy="5143275"/>
            </a:xfrm>
            <a:grpFill/>
          </p:grpSpPr>
          <p:sp>
            <p:nvSpPr>
              <p:cNvPr id="50" name="Rectangle 49">
                <a:extLst>
                  <a:ext uri="{FF2B5EF4-FFF2-40B4-BE49-F238E27FC236}">
                    <a16:creationId xmlns:a16="http://schemas.microsoft.com/office/drawing/2014/main" id="{B1043CA0-2F99-4AD4-A1BD-11D25ED9DA2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1" name="Rectangle 50">
                <a:extLst>
                  <a:ext uri="{FF2B5EF4-FFF2-40B4-BE49-F238E27FC236}">
                    <a16:creationId xmlns:a16="http://schemas.microsoft.com/office/drawing/2014/main" id="{322A1CED-1187-4BBF-8BCB-1884F614554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2" name="Rectangle 51">
                <a:extLst>
                  <a:ext uri="{FF2B5EF4-FFF2-40B4-BE49-F238E27FC236}">
                    <a16:creationId xmlns:a16="http://schemas.microsoft.com/office/drawing/2014/main" id="{AC5A3D38-0F97-45C8-A30F-3375A395E24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3" name="Rectangle 52">
                <a:extLst>
                  <a:ext uri="{FF2B5EF4-FFF2-40B4-BE49-F238E27FC236}">
                    <a16:creationId xmlns:a16="http://schemas.microsoft.com/office/drawing/2014/main" id="{57FA3937-9269-43C9-822C-712F91DAF4DE}"/>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4" name="Rectangle 53">
                <a:extLst>
                  <a:ext uri="{FF2B5EF4-FFF2-40B4-BE49-F238E27FC236}">
                    <a16:creationId xmlns:a16="http://schemas.microsoft.com/office/drawing/2014/main" id="{F5D83B38-9C8C-476D-9FCD-10380A50207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5" name="Rectangle 54">
                <a:extLst>
                  <a:ext uri="{FF2B5EF4-FFF2-40B4-BE49-F238E27FC236}">
                    <a16:creationId xmlns:a16="http://schemas.microsoft.com/office/drawing/2014/main" id="{0BC8FCCF-5E51-40BD-B8F3-CE9DC3881B2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6" name="Rectangle 55">
                <a:extLst>
                  <a:ext uri="{FF2B5EF4-FFF2-40B4-BE49-F238E27FC236}">
                    <a16:creationId xmlns:a16="http://schemas.microsoft.com/office/drawing/2014/main" id="{9BB1CEEB-4087-4C1E-A90B-A0B6DA77A48F}"/>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7" name="Rectangle 56">
                <a:extLst>
                  <a:ext uri="{FF2B5EF4-FFF2-40B4-BE49-F238E27FC236}">
                    <a16:creationId xmlns:a16="http://schemas.microsoft.com/office/drawing/2014/main" id="{415D2837-50D7-4C27-AECF-6E69BCE10C50}"/>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8" name="Rectangle 57">
                <a:extLst>
                  <a:ext uri="{FF2B5EF4-FFF2-40B4-BE49-F238E27FC236}">
                    <a16:creationId xmlns:a16="http://schemas.microsoft.com/office/drawing/2014/main" id="{5AE2D3F6-706E-47D7-B950-611C7922A96E}"/>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9" name="Rectangle 58">
                <a:extLst>
                  <a:ext uri="{FF2B5EF4-FFF2-40B4-BE49-F238E27FC236}">
                    <a16:creationId xmlns:a16="http://schemas.microsoft.com/office/drawing/2014/main" id="{4140FC2B-B7A7-4B38-B19A-988D77B7E63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0" name="Rectangle 59">
                <a:extLst>
                  <a:ext uri="{FF2B5EF4-FFF2-40B4-BE49-F238E27FC236}">
                    <a16:creationId xmlns:a16="http://schemas.microsoft.com/office/drawing/2014/main" id="{364E8C2C-153C-4325-9C62-40A95AD2876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1" name="Rectangle 60">
                <a:extLst>
                  <a:ext uri="{FF2B5EF4-FFF2-40B4-BE49-F238E27FC236}">
                    <a16:creationId xmlns:a16="http://schemas.microsoft.com/office/drawing/2014/main" id="{A9AE4D5B-AEE1-49D9-AF20-9020EABC1449}"/>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48" name="Oval 47">
              <a:extLst>
                <a:ext uri="{FF2B5EF4-FFF2-40B4-BE49-F238E27FC236}">
                  <a16:creationId xmlns:a16="http://schemas.microsoft.com/office/drawing/2014/main" id="{5B214402-67B8-4F18-9BD7-5FB117B24A64}"/>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9" name="TextBox 48">
              <a:extLst>
                <a:ext uri="{FF2B5EF4-FFF2-40B4-BE49-F238E27FC236}">
                  <a16:creationId xmlns:a16="http://schemas.microsoft.com/office/drawing/2014/main" id="{099B9DDF-26AA-4886-BA56-0C728A8195BE}"/>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8</a:t>
              </a:r>
            </a:p>
          </p:txBody>
        </p:sp>
      </p:grpSp>
      <p:grpSp>
        <p:nvGrpSpPr>
          <p:cNvPr id="62" name="Group 61">
            <a:extLst>
              <a:ext uri="{FF2B5EF4-FFF2-40B4-BE49-F238E27FC236}">
                <a16:creationId xmlns:a16="http://schemas.microsoft.com/office/drawing/2014/main" id="{A5B8D04D-4439-488B-9DB1-091A907D15B3}"/>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63" name="Freeform: Shape 54">
              <a:extLst>
                <a:ext uri="{FF2B5EF4-FFF2-40B4-BE49-F238E27FC236}">
                  <a16:creationId xmlns:a16="http://schemas.microsoft.com/office/drawing/2014/main" id="{FFBDEE51-9A2D-41CA-8B5A-FB918860E22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64" name="Group 63">
              <a:extLst>
                <a:ext uri="{FF2B5EF4-FFF2-40B4-BE49-F238E27FC236}">
                  <a16:creationId xmlns:a16="http://schemas.microsoft.com/office/drawing/2014/main" id="{912C2C0E-FC56-4423-B91B-1AA5BB243CF1}"/>
                </a:ext>
              </a:extLst>
            </p:cNvPr>
            <p:cNvGrpSpPr/>
            <p:nvPr/>
          </p:nvGrpSpPr>
          <p:grpSpPr>
            <a:xfrm>
              <a:off x="3505202" y="836611"/>
              <a:ext cx="5094518" cy="5143275"/>
              <a:chOff x="3505202" y="836611"/>
              <a:chExt cx="5094518" cy="5143275"/>
            </a:xfrm>
            <a:grpFill/>
          </p:grpSpPr>
          <p:sp>
            <p:nvSpPr>
              <p:cNvPr id="67" name="Rectangle 66">
                <a:extLst>
                  <a:ext uri="{FF2B5EF4-FFF2-40B4-BE49-F238E27FC236}">
                    <a16:creationId xmlns:a16="http://schemas.microsoft.com/office/drawing/2014/main" id="{BC99DC38-56F6-4230-8BED-98DC06A66599}"/>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8" name="Rectangle 67">
                <a:extLst>
                  <a:ext uri="{FF2B5EF4-FFF2-40B4-BE49-F238E27FC236}">
                    <a16:creationId xmlns:a16="http://schemas.microsoft.com/office/drawing/2014/main" id="{18AD1FD3-6C65-4D14-86A7-1DC8F4F4F1C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9" name="Rectangle 68">
                <a:extLst>
                  <a:ext uri="{FF2B5EF4-FFF2-40B4-BE49-F238E27FC236}">
                    <a16:creationId xmlns:a16="http://schemas.microsoft.com/office/drawing/2014/main" id="{B8DCA5DF-9F2E-4566-A707-26A9C753D1D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0" name="Rectangle 69">
                <a:extLst>
                  <a:ext uri="{FF2B5EF4-FFF2-40B4-BE49-F238E27FC236}">
                    <a16:creationId xmlns:a16="http://schemas.microsoft.com/office/drawing/2014/main" id="{46F3EB56-9941-4FB5-9C8A-6B4B87DF8ECA}"/>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1" name="Rectangle 70">
                <a:extLst>
                  <a:ext uri="{FF2B5EF4-FFF2-40B4-BE49-F238E27FC236}">
                    <a16:creationId xmlns:a16="http://schemas.microsoft.com/office/drawing/2014/main" id="{6F7FBB18-83FB-4040-947B-8A268084F455}"/>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2" name="Rectangle 71">
                <a:extLst>
                  <a:ext uri="{FF2B5EF4-FFF2-40B4-BE49-F238E27FC236}">
                    <a16:creationId xmlns:a16="http://schemas.microsoft.com/office/drawing/2014/main" id="{4BA2A48F-BBBE-4388-B56D-96784542739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3" name="Rectangle 72">
                <a:extLst>
                  <a:ext uri="{FF2B5EF4-FFF2-40B4-BE49-F238E27FC236}">
                    <a16:creationId xmlns:a16="http://schemas.microsoft.com/office/drawing/2014/main" id="{9B254109-EC45-49ED-A16A-5103CDA98E4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4" name="Rectangle 73">
                <a:extLst>
                  <a:ext uri="{FF2B5EF4-FFF2-40B4-BE49-F238E27FC236}">
                    <a16:creationId xmlns:a16="http://schemas.microsoft.com/office/drawing/2014/main" id="{D66B67B3-0DFC-4660-B664-944D6025E60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5" name="Rectangle 74">
                <a:extLst>
                  <a:ext uri="{FF2B5EF4-FFF2-40B4-BE49-F238E27FC236}">
                    <a16:creationId xmlns:a16="http://schemas.microsoft.com/office/drawing/2014/main" id="{512C2301-6F18-45CE-B9F4-D69DCE8D3DCE}"/>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6" name="Rectangle 75">
                <a:extLst>
                  <a:ext uri="{FF2B5EF4-FFF2-40B4-BE49-F238E27FC236}">
                    <a16:creationId xmlns:a16="http://schemas.microsoft.com/office/drawing/2014/main" id="{2943B36D-2A99-4D53-A63B-E5FBF528D65A}"/>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7" name="Rectangle 76">
                <a:extLst>
                  <a:ext uri="{FF2B5EF4-FFF2-40B4-BE49-F238E27FC236}">
                    <a16:creationId xmlns:a16="http://schemas.microsoft.com/office/drawing/2014/main" id="{CC2F2295-FA6F-4C20-B072-9DAA7E32D5DF}"/>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8" name="Rectangle 77">
                <a:extLst>
                  <a:ext uri="{FF2B5EF4-FFF2-40B4-BE49-F238E27FC236}">
                    <a16:creationId xmlns:a16="http://schemas.microsoft.com/office/drawing/2014/main" id="{9A104B47-C9ED-4D52-9598-F44A74A1AC85}"/>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65" name="Oval 64">
              <a:extLst>
                <a:ext uri="{FF2B5EF4-FFF2-40B4-BE49-F238E27FC236}">
                  <a16:creationId xmlns:a16="http://schemas.microsoft.com/office/drawing/2014/main" id="{3BF4259E-48B0-4D15-A329-42015D1C2560}"/>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6" name="TextBox 65">
              <a:extLst>
                <a:ext uri="{FF2B5EF4-FFF2-40B4-BE49-F238E27FC236}">
                  <a16:creationId xmlns:a16="http://schemas.microsoft.com/office/drawing/2014/main" id="{9C3F2245-452A-4C2E-9CFF-27C70AEEEDAE}"/>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7</a:t>
              </a:r>
            </a:p>
          </p:txBody>
        </p:sp>
      </p:grpSp>
      <p:grpSp>
        <p:nvGrpSpPr>
          <p:cNvPr id="79" name="Group 78">
            <a:extLst>
              <a:ext uri="{FF2B5EF4-FFF2-40B4-BE49-F238E27FC236}">
                <a16:creationId xmlns:a16="http://schemas.microsoft.com/office/drawing/2014/main" id="{2BCA6B83-4306-49B3-9A76-1C9CEEBA6C7E}"/>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80" name="Freeform: Shape 71">
              <a:extLst>
                <a:ext uri="{FF2B5EF4-FFF2-40B4-BE49-F238E27FC236}">
                  <a16:creationId xmlns:a16="http://schemas.microsoft.com/office/drawing/2014/main" id="{0AC702B8-C9A8-4C1D-A015-1ED0AF595B9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81" name="Group 80">
              <a:extLst>
                <a:ext uri="{FF2B5EF4-FFF2-40B4-BE49-F238E27FC236}">
                  <a16:creationId xmlns:a16="http://schemas.microsoft.com/office/drawing/2014/main" id="{15CAB0D2-E5F0-4206-9F88-C791F55FD93A}"/>
                </a:ext>
              </a:extLst>
            </p:cNvPr>
            <p:cNvGrpSpPr/>
            <p:nvPr/>
          </p:nvGrpSpPr>
          <p:grpSpPr>
            <a:xfrm>
              <a:off x="3505202" y="836611"/>
              <a:ext cx="5094518" cy="5143275"/>
              <a:chOff x="3505202" y="836611"/>
              <a:chExt cx="5094518" cy="5143275"/>
            </a:xfrm>
            <a:grpFill/>
          </p:grpSpPr>
          <p:sp>
            <p:nvSpPr>
              <p:cNvPr id="84" name="Rectangle 83">
                <a:extLst>
                  <a:ext uri="{FF2B5EF4-FFF2-40B4-BE49-F238E27FC236}">
                    <a16:creationId xmlns:a16="http://schemas.microsoft.com/office/drawing/2014/main" id="{A5441005-1CCB-47C8-9BEC-4438C4F2730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5" name="Rectangle 84">
                <a:extLst>
                  <a:ext uri="{FF2B5EF4-FFF2-40B4-BE49-F238E27FC236}">
                    <a16:creationId xmlns:a16="http://schemas.microsoft.com/office/drawing/2014/main" id="{A451259B-E214-4680-84E7-C39D8C5790E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6" name="Rectangle 85">
                <a:extLst>
                  <a:ext uri="{FF2B5EF4-FFF2-40B4-BE49-F238E27FC236}">
                    <a16:creationId xmlns:a16="http://schemas.microsoft.com/office/drawing/2014/main" id="{0E91AE2A-EAB7-47ED-A36A-A659829B67A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7" name="Rectangle 86">
                <a:extLst>
                  <a:ext uri="{FF2B5EF4-FFF2-40B4-BE49-F238E27FC236}">
                    <a16:creationId xmlns:a16="http://schemas.microsoft.com/office/drawing/2014/main" id="{BDB31AEC-37FA-4195-9B2A-5C746591BAB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8" name="Rectangle 87">
                <a:extLst>
                  <a:ext uri="{FF2B5EF4-FFF2-40B4-BE49-F238E27FC236}">
                    <a16:creationId xmlns:a16="http://schemas.microsoft.com/office/drawing/2014/main" id="{DC6AC44D-EF86-431D-B243-E2E5D8ECA21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9" name="Rectangle 88">
                <a:extLst>
                  <a:ext uri="{FF2B5EF4-FFF2-40B4-BE49-F238E27FC236}">
                    <a16:creationId xmlns:a16="http://schemas.microsoft.com/office/drawing/2014/main" id="{DDF28114-7D79-4FD6-839E-B644D369E601}"/>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0" name="Rectangle 89">
                <a:extLst>
                  <a:ext uri="{FF2B5EF4-FFF2-40B4-BE49-F238E27FC236}">
                    <a16:creationId xmlns:a16="http://schemas.microsoft.com/office/drawing/2014/main" id="{161BED04-9674-4F6B-9BAA-13FB932D663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1" name="Rectangle 90">
                <a:extLst>
                  <a:ext uri="{FF2B5EF4-FFF2-40B4-BE49-F238E27FC236}">
                    <a16:creationId xmlns:a16="http://schemas.microsoft.com/office/drawing/2014/main" id="{B0826DB6-ED77-4B77-A7B2-283E4B7465F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2" name="Rectangle 91">
                <a:extLst>
                  <a:ext uri="{FF2B5EF4-FFF2-40B4-BE49-F238E27FC236}">
                    <a16:creationId xmlns:a16="http://schemas.microsoft.com/office/drawing/2014/main" id="{85AA355E-96F8-41A7-90F3-92C3A36ECD6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3" name="Rectangle 92">
                <a:extLst>
                  <a:ext uri="{FF2B5EF4-FFF2-40B4-BE49-F238E27FC236}">
                    <a16:creationId xmlns:a16="http://schemas.microsoft.com/office/drawing/2014/main" id="{21AFB9CB-816B-442E-A607-C164AA91D280}"/>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4" name="Rectangle 93">
                <a:extLst>
                  <a:ext uri="{FF2B5EF4-FFF2-40B4-BE49-F238E27FC236}">
                    <a16:creationId xmlns:a16="http://schemas.microsoft.com/office/drawing/2014/main" id="{0EE007A9-FB27-42E0-9ABA-222DA3941006}"/>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5" name="Rectangle 94">
                <a:extLst>
                  <a:ext uri="{FF2B5EF4-FFF2-40B4-BE49-F238E27FC236}">
                    <a16:creationId xmlns:a16="http://schemas.microsoft.com/office/drawing/2014/main" id="{A797C6CD-0188-422D-89B4-9922FF1851A4}"/>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82" name="Oval 81">
              <a:extLst>
                <a:ext uri="{FF2B5EF4-FFF2-40B4-BE49-F238E27FC236}">
                  <a16:creationId xmlns:a16="http://schemas.microsoft.com/office/drawing/2014/main" id="{D66FA1F7-4665-4DAA-80C2-67CD0481BF73}"/>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3" name="TextBox 82">
              <a:extLst>
                <a:ext uri="{FF2B5EF4-FFF2-40B4-BE49-F238E27FC236}">
                  <a16:creationId xmlns:a16="http://schemas.microsoft.com/office/drawing/2014/main" id="{F1B37AD0-01C2-4AB8-A9BD-F5995B646A3E}"/>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6</a:t>
              </a:r>
            </a:p>
          </p:txBody>
        </p:sp>
      </p:grpSp>
      <p:grpSp>
        <p:nvGrpSpPr>
          <p:cNvPr id="96" name="Group 95">
            <a:extLst>
              <a:ext uri="{FF2B5EF4-FFF2-40B4-BE49-F238E27FC236}">
                <a16:creationId xmlns:a16="http://schemas.microsoft.com/office/drawing/2014/main" id="{FFBD896B-9C57-4083-B18B-CC9FFFD9F48C}"/>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97" name="Freeform: Shape 88">
              <a:extLst>
                <a:ext uri="{FF2B5EF4-FFF2-40B4-BE49-F238E27FC236}">
                  <a16:creationId xmlns:a16="http://schemas.microsoft.com/office/drawing/2014/main" id="{B085F2F8-7F78-4297-ADA0-D2F49196501C}"/>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98" name="Group 97">
              <a:extLst>
                <a:ext uri="{FF2B5EF4-FFF2-40B4-BE49-F238E27FC236}">
                  <a16:creationId xmlns:a16="http://schemas.microsoft.com/office/drawing/2014/main" id="{63E24BC9-FC2A-48D8-BDFF-554D71B2AF78}"/>
                </a:ext>
              </a:extLst>
            </p:cNvPr>
            <p:cNvGrpSpPr/>
            <p:nvPr/>
          </p:nvGrpSpPr>
          <p:grpSpPr>
            <a:xfrm>
              <a:off x="3505202" y="836611"/>
              <a:ext cx="5094518" cy="5143275"/>
              <a:chOff x="3505202" y="836611"/>
              <a:chExt cx="5094518" cy="5143275"/>
            </a:xfrm>
            <a:grpFill/>
          </p:grpSpPr>
          <p:sp>
            <p:nvSpPr>
              <p:cNvPr id="101" name="Rectangle 100">
                <a:extLst>
                  <a:ext uri="{FF2B5EF4-FFF2-40B4-BE49-F238E27FC236}">
                    <a16:creationId xmlns:a16="http://schemas.microsoft.com/office/drawing/2014/main" id="{02492F0E-219D-49FA-8902-388959FEE74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2" name="Rectangle 101">
                <a:extLst>
                  <a:ext uri="{FF2B5EF4-FFF2-40B4-BE49-F238E27FC236}">
                    <a16:creationId xmlns:a16="http://schemas.microsoft.com/office/drawing/2014/main" id="{180490FC-ED7C-4938-A530-009A9114BC87}"/>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3" name="Rectangle 102">
                <a:extLst>
                  <a:ext uri="{FF2B5EF4-FFF2-40B4-BE49-F238E27FC236}">
                    <a16:creationId xmlns:a16="http://schemas.microsoft.com/office/drawing/2014/main" id="{3C20FBBF-15E5-49F4-80F0-EC411AD5699B}"/>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4" name="Rectangle 103">
                <a:extLst>
                  <a:ext uri="{FF2B5EF4-FFF2-40B4-BE49-F238E27FC236}">
                    <a16:creationId xmlns:a16="http://schemas.microsoft.com/office/drawing/2014/main" id="{62B0DDD0-0F3E-48E5-8787-BDC72D5B9BF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5" name="Rectangle 104">
                <a:extLst>
                  <a:ext uri="{FF2B5EF4-FFF2-40B4-BE49-F238E27FC236}">
                    <a16:creationId xmlns:a16="http://schemas.microsoft.com/office/drawing/2014/main" id="{7ED8B12A-A455-4EAB-9A3A-F86CE6B1FB33}"/>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6" name="Rectangle 105">
                <a:extLst>
                  <a:ext uri="{FF2B5EF4-FFF2-40B4-BE49-F238E27FC236}">
                    <a16:creationId xmlns:a16="http://schemas.microsoft.com/office/drawing/2014/main" id="{D0E7B769-C614-4640-BF73-33D2321473EA}"/>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7" name="Rectangle 106">
                <a:extLst>
                  <a:ext uri="{FF2B5EF4-FFF2-40B4-BE49-F238E27FC236}">
                    <a16:creationId xmlns:a16="http://schemas.microsoft.com/office/drawing/2014/main" id="{D2F88A30-C9B2-4DA8-8F67-EC0D5F1EB931}"/>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8" name="Rectangle 107">
                <a:extLst>
                  <a:ext uri="{FF2B5EF4-FFF2-40B4-BE49-F238E27FC236}">
                    <a16:creationId xmlns:a16="http://schemas.microsoft.com/office/drawing/2014/main" id="{5AC754FB-83DA-43B3-934E-6EAE0875985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9" name="Rectangle 108">
                <a:extLst>
                  <a:ext uri="{FF2B5EF4-FFF2-40B4-BE49-F238E27FC236}">
                    <a16:creationId xmlns:a16="http://schemas.microsoft.com/office/drawing/2014/main" id="{14122E83-575A-4D5F-8777-9B4099C5A8C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0" name="Rectangle 109">
                <a:extLst>
                  <a:ext uri="{FF2B5EF4-FFF2-40B4-BE49-F238E27FC236}">
                    <a16:creationId xmlns:a16="http://schemas.microsoft.com/office/drawing/2014/main" id="{C985AF4D-CC0C-4D76-A1A3-92FDFCA4886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1" name="Rectangle 110">
                <a:extLst>
                  <a:ext uri="{FF2B5EF4-FFF2-40B4-BE49-F238E27FC236}">
                    <a16:creationId xmlns:a16="http://schemas.microsoft.com/office/drawing/2014/main" id="{80B82E84-ABA8-40F7-8413-02B154208F6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2" name="Rectangle 111">
                <a:extLst>
                  <a:ext uri="{FF2B5EF4-FFF2-40B4-BE49-F238E27FC236}">
                    <a16:creationId xmlns:a16="http://schemas.microsoft.com/office/drawing/2014/main" id="{8734B892-1AAF-4DD1-834B-66876C980313}"/>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99" name="Oval 98">
              <a:extLst>
                <a:ext uri="{FF2B5EF4-FFF2-40B4-BE49-F238E27FC236}">
                  <a16:creationId xmlns:a16="http://schemas.microsoft.com/office/drawing/2014/main" id="{6FDCE7D4-10DD-431B-85A6-8D4490D377B7}"/>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0" name="TextBox 99">
              <a:extLst>
                <a:ext uri="{FF2B5EF4-FFF2-40B4-BE49-F238E27FC236}">
                  <a16:creationId xmlns:a16="http://schemas.microsoft.com/office/drawing/2014/main" id="{E1472C33-897F-4462-89B2-F1912FB0F5DC}"/>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5</a:t>
              </a:r>
            </a:p>
          </p:txBody>
        </p:sp>
      </p:grpSp>
      <p:grpSp>
        <p:nvGrpSpPr>
          <p:cNvPr id="113" name="Group 112">
            <a:extLst>
              <a:ext uri="{FF2B5EF4-FFF2-40B4-BE49-F238E27FC236}">
                <a16:creationId xmlns:a16="http://schemas.microsoft.com/office/drawing/2014/main" id="{2C39980D-4C7B-417C-B271-CA98A51C8DB9}"/>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114" name="Freeform: Shape 105">
              <a:extLst>
                <a:ext uri="{FF2B5EF4-FFF2-40B4-BE49-F238E27FC236}">
                  <a16:creationId xmlns:a16="http://schemas.microsoft.com/office/drawing/2014/main" id="{4B92EFE9-BEBB-4690-AB8C-191E0BD7E12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15" name="Group 114">
              <a:extLst>
                <a:ext uri="{FF2B5EF4-FFF2-40B4-BE49-F238E27FC236}">
                  <a16:creationId xmlns:a16="http://schemas.microsoft.com/office/drawing/2014/main" id="{80D31F4B-D465-438A-A66B-816795E6DD2C}"/>
                </a:ext>
              </a:extLst>
            </p:cNvPr>
            <p:cNvGrpSpPr/>
            <p:nvPr/>
          </p:nvGrpSpPr>
          <p:grpSpPr>
            <a:xfrm>
              <a:off x="3505202" y="836611"/>
              <a:ext cx="5094518" cy="5143275"/>
              <a:chOff x="3505202" y="836611"/>
              <a:chExt cx="5094518" cy="5143275"/>
            </a:xfrm>
            <a:grpFill/>
          </p:grpSpPr>
          <p:sp>
            <p:nvSpPr>
              <p:cNvPr id="118" name="Rectangle 117">
                <a:extLst>
                  <a:ext uri="{FF2B5EF4-FFF2-40B4-BE49-F238E27FC236}">
                    <a16:creationId xmlns:a16="http://schemas.microsoft.com/office/drawing/2014/main" id="{CB227A52-403D-406B-B32E-401DEAC85566}"/>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9" name="Rectangle 118">
                <a:extLst>
                  <a:ext uri="{FF2B5EF4-FFF2-40B4-BE49-F238E27FC236}">
                    <a16:creationId xmlns:a16="http://schemas.microsoft.com/office/drawing/2014/main" id="{E2602B1A-8161-48AE-AF0F-BD3F7A25F65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0" name="Rectangle 119">
                <a:extLst>
                  <a:ext uri="{FF2B5EF4-FFF2-40B4-BE49-F238E27FC236}">
                    <a16:creationId xmlns:a16="http://schemas.microsoft.com/office/drawing/2014/main" id="{AEF39615-91DD-4F13-8685-2D870550B17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1" name="Rectangle 120">
                <a:extLst>
                  <a:ext uri="{FF2B5EF4-FFF2-40B4-BE49-F238E27FC236}">
                    <a16:creationId xmlns:a16="http://schemas.microsoft.com/office/drawing/2014/main" id="{B35C1668-2D8C-4257-BD7D-E32C9E54632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2" name="Rectangle 121">
                <a:extLst>
                  <a:ext uri="{FF2B5EF4-FFF2-40B4-BE49-F238E27FC236}">
                    <a16:creationId xmlns:a16="http://schemas.microsoft.com/office/drawing/2014/main" id="{053B4BB6-BBF4-4278-854A-DC55732C9349}"/>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3" name="Rectangle 122">
                <a:extLst>
                  <a:ext uri="{FF2B5EF4-FFF2-40B4-BE49-F238E27FC236}">
                    <a16:creationId xmlns:a16="http://schemas.microsoft.com/office/drawing/2014/main" id="{69475D1E-FEAF-4644-8ED1-FD2632EF7A6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4" name="Rectangle 123">
                <a:extLst>
                  <a:ext uri="{FF2B5EF4-FFF2-40B4-BE49-F238E27FC236}">
                    <a16:creationId xmlns:a16="http://schemas.microsoft.com/office/drawing/2014/main" id="{A178DD83-2DC5-414E-9DF4-0566B723F351}"/>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5" name="Rectangle 124">
                <a:extLst>
                  <a:ext uri="{FF2B5EF4-FFF2-40B4-BE49-F238E27FC236}">
                    <a16:creationId xmlns:a16="http://schemas.microsoft.com/office/drawing/2014/main" id="{24FD55A3-ED0A-4C52-8236-FE0486F1E49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6" name="Rectangle 125">
                <a:extLst>
                  <a:ext uri="{FF2B5EF4-FFF2-40B4-BE49-F238E27FC236}">
                    <a16:creationId xmlns:a16="http://schemas.microsoft.com/office/drawing/2014/main" id="{7405E0DC-B17C-44AE-8D4F-5ACA50AAC921}"/>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7" name="Rectangle 126">
                <a:extLst>
                  <a:ext uri="{FF2B5EF4-FFF2-40B4-BE49-F238E27FC236}">
                    <a16:creationId xmlns:a16="http://schemas.microsoft.com/office/drawing/2014/main" id="{F4D90FEB-F03D-4C85-9AA3-DEA10D6AE3B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8" name="Rectangle 127">
                <a:extLst>
                  <a:ext uri="{FF2B5EF4-FFF2-40B4-BE49-F238E27FC236}">
                    <a16:creationId xmlns:a16="http://schemas.microsoft.com/office/drawing/2014/main" id="{9F1C4D93-1684-49D1-95B1-F6277B6CFF13}"/>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9" name="Rectangle 128">
                <a:extLst>
                  <a:ext uri="{FF2B5EF4-FFF2-40B4-BE49-F238E27FC236}">
                    <a16:creationId xmlns:a16="http://schemas.microsoft.com/office/drawing/2014/main" id="{D963BD97-FD8C-4EC5-98FB-4D85DCB742A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16" name="Oval 115">
              <a:extLst>
                <a:ext uri="{FF2B5EF4-FFF2-40B4-BE49-F238E27FC236}">
                  <a16:creationId xmlns:a16="http://schemas.microsoft.com/office/drawing/2014/main" id="{62CED9D8-B808-4B31-8D89-8D55098ED0B1}"/>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7" name="TextBox 116">
              <a:extLst>
                <a:ext uri="{FF2B5EF4-FFF2-40B4-BE49-F238E27FC236}">
                  <a16:creationId xmlns:a16="http://schemas.microsoft.com/office/drawing/2014/main" id="{BBFB0816-207F-4AC8-AE0B-BFEF910BD99C}"/>
                </a:ext>
              </a:extLst>
            </p:cNvPr>
            <p:cNvSpPr txBox="1"/>
            <p:nvPr/>
          </p:nvSpPr>
          <p:spPr>
            <a:xfrm>
              <a:off x="4295033" y="1712142"/>
              <a:ext cx="3659991" cy="3792156"/>
            </a:xfrm>
            <a:prstGeom prst="rect">
              <a:avLst/>
            </a:prstGeom>
            <a:grpFill/>
          </p:spPr>
          <p:txBody>
            <a:bodyPr wrap="square" rtlCol="0">
              <a:spAutoFit/>
            </a:bodyPr>
            <a:lstStyle/>
            <a:p>
              <a:pPr algn="ctr"/>
              <a:r>
                <a:rPr lang="en-US" sz="5000" b="1" dirty="0">
                  <a:solidFill>
                    <a:schemeClr val="tx1">
                      <a:lumMod val="85000"/>
                      <a:lumOff val="15000"/>
                    </a:schemeClr>
                  </a:solidFill>
                  <a:latin typeface="Agency FB" panose="020B0503020202020204" pitchFamily="34" charset="0"/>
                </a:rPr>
                <a:t>4</a:t>
              </a:r>
            </a:p>
          </p:txBody>
        </p:sp>
      </p:grpSp>
      <p:grpSp>
        <p:nvGrpSpPr>
          <p:cNvPr id="130" name="Group 129">
            <a:extLst>
              <a:ext uri="{FF2B5EF4-FFF2-40B4-BE49-F238E27FC236}">
                <a16:creationId xmlns:a16="http://schemas.microsoft.com/office/drawing/2014/main" id="{6DBC0B51-4637-43EA-8A69-6B3CADC198A1}"/>
              </a:ext>
            </a:extLst>
          </p:cNvPr>
          <p:cNvGrpSpPr/>
          <p:nvPr/>
        </p:nvGrpSpPr>
        <p:grpSpPr>
          <a:xfrm>
            <a:off x="437663" y="397412"/>
            <a:ext cx="1254078" cy="1216490"/>
            <a:chOff x="3419475" y="752475"/>
            <a:chExt cx="5353050" cy="5353050"/>
          </a:xfrm>
          <a:solidFill>
            <a:schemeClr val="accent6">
              <a:lumMod val="60000"/>
              <a:lumOff val="40000"/>
            </a:schemeClr>
          </a:solidFill>
        </p:grpSpPr>
        <p:sp>
          <p:nvSpPr>
            <p:cNvPr id="131" name="Freeform: Shape 122">
              <a:extLst>
                <a:ext uri="{FF2B5EF4-FFF2-40B4-BE49-F238E27FC236}">
                  <a16:creationId xmlns:a16="http://schemas.microsoft.com/office/drawing/2014/main" id="{FF20A123-9157-4B29-8BE3-C9A1EED67F3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32" name="Group 131">
              <a:extLst>
                <a:ext uri="{FF2B5EF4-FFF2-40B4-BE49-F238E27FC236}">
                  <a16:creationId xmlns:a16="http://schemas.microsoft.com/office/drawing/2014/main" id="{EC0F00A7-694A-41AF-94CD-D3A2E8B0692F}"/>
                </a:ext>
              </a:extLst>
            </p:cNvPr>
            <p:cNvGrpSpPr/>
            <p:nvPr/>
          </p:nvGrpSpPr>
          <p:grpSpPr>
            <a:xfrm>
              <a:off x="3505202" y="836611"/>
              <a:ext cx="5094518" cy="5143275"/>
              <a:chOff x="3505202" y="836611"/>
              <a:chExt cx="5094518" cy="5143275"/>
            </a:xfrm>
            <a:grpFill/>
          </p:grpSpPr>
          <p:sp>
            <p:nvSpPr>
              <p:cNvPr id="135" name="Rectangle 134">
                <a:extLst>
                  <a:ext uri="{FF2B5EF4-FFF2-40B4-BE49-F238E27FC236}">
                    <a16:creationId xmlns:a16="http://schemas.microsoft.com/office/drawing/2014/main" id="{A331020F-BB1D-4F07-A4D1-DBD940FF54AA}"/>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6" name="Rectangle 135">
                <a:extLst>
                  <a:ext uri="{FF2B5EF4-FFF2-40B4-BE49-F238E27FC236}">
                    <a16:creationId xmlns:a16="http://schemas.microsoft.com/office/drawing/2014/main" id="{75351D12-DEA5-4512-99F4-27DA4DBC700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7" name="Rectangle 136">
                <a:extLst>
                  <a:ext uri="{FF2B5EF4-FFF2-40B4-BE49-F238E27FC236}">
                    <a16:creationId xmlns:a16="http://schemas.microsoft.com/office/drawing/2014/main" id="{5E0E39CB-4FEE-468C-A583-92E1A758BE25}"/>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8" name="Rectangle 137">
                <a:extLst>
                  <a:ext uri="{FF2B5EF4-FFF2-40B4-BE49-F238E27FC236}">
                    <a16:creationId xmlns:a16="http://schemas.microsoft.com/office/drawing/2014/main" id="{59E281FD-E813-45CA-8C5A-8AF00507BBC8}"/>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9" name="Rectangle 138">
                <a:extLst>
                  <a:ext uri="{FF2B5EF4-FFF2-40B4-BE49-F238E27FC236}">
                    <a16:creationId xmlns:a16="http://schemas.microsoft.com/office/drawing/2014/main" id="{F9B5EFAF-E4C3-417B-BF6F-98C1345EF4D7}"/>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0" name="Rectangle 139">
                <a:extLst>
                  <a:ext uri="{FF2B5EF4-FFF2-40B4-BE49-F238E27FC236}">
                    <a16:creationId xmlns:a16="http://schemas.microsoft.com/office/drawing/2014/main" id="{0B9D0803-9E1B-4DEF-B278-9FBD4236B5C2}"/>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1" name="Rectangle 140">
                <a:extLst>
                  <a:ext uri="{FF2B5EF4-FFF2-40B4-BE49-F238E27FC236}">
                    <a16:creationId xmlns:a16="http://schemas.microsoft.com/office/drawing/2014/main" id="{B2897F2A-EAE0-4D20-909E-53BB717A9C8C}"/>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2" name="Rectangle 141">
                <a:extLst>
                  <a:ext uri="{FF2B5EF4-FFF2-40B4-BE49-F238E27FC236}">
                    <a16:creationId xmlns:a16="http://schemas.microsoft.com/office/drawing/2014/main" id="{EFA37CF5-F7C6-45AB-B52C-79E803EBE46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3" name="Rectangle 142">
                <a:extLst>
                  <a:ext uri="{FF2B5EF4-FFF2-40B4-BE49-F238E27FC236}">
                    <a16:creationId xmlns:a16="http://schemas.microsoft.com/office/drawing/2014/main" id="{EDE4EE5F-4B3B-4943-BDBD-5ED450613C9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4" name="Rectangle 143">
                <a:extLst>
                  <a:ext uri="{FF2B5EF4-FFF2-40B4-BE49-F238E27FC236}">
                    <a16:creationId xmlns:a16="http://schemas.microsoft.com/office/drawing/2014/main" id="{9D272D79-85ED-4EFF-B216-0D81CB86322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5" name="Rectangle 144">
                <a:extLst>
                  <a:ext uri="{FF2B5EF4-FFF2-40B4-BE49-F238E27FC236}">
                    <a16:creationId xmlns:a16="http://schemas.microsoft.com/office/drawing/2014/main" id="{97AE37B2-1785-48B1-8804-A11E135F604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6" name="Rectangle 145">
                <a:extLst>
                  <a:ext uri="{FF2B5EF4-FFF2-40B4-BE49-F238E27FC236}">
                    <a16:creationId xmlns:a16="http://schemas.microsoft.com/office/drawing/2014/main" id="{7FF39F59-B561-4E3B-A8BF-FAF64FE9D820}"/>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33" name="Oval 132">
              <a:extLst>
                <a:ext uri="{FF2B5EF4-FFF2-40B4-BE49-F238E27FC236}">
                  <a16:creationId xmlns:a16="http://schemas.microsoft.com/office/drawing/2014/main" id="{C0AE974E-DBB6-4466-ADC0-2647DF6E0CF2}"/>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4" name="TextBox 133">
              <a:extLst>
                <a:ext uri="{FF2B5EF4-FFF2-40B4-BE49-F238E27FC236}">
                  <a16:creationId xmlns:a16="http://schemas.microsoft.com/office/drawing/2014/main" id="{BD4F8575-7793-40C2-AE4B-F876FBA9D8CC}"/>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3</a:t>
              </a:r>
            </a:p>
          </p:txBody>
        </p:sp>
      </p:grpSp>
      <p:grpSp>
        <p:nvGrpSpPr>
          <p:cNvPr id="147" name="Group 146">
            <a:extLst>
              <a:ext uri="{FF2B5EF4-FFF2-40B4-BE49-F238E27FC236}">
                <a16:creationId xmlns:a16="http://schemas.microsoft.com/office/drawing/2014/main" id="{3D0775F6-69FF-4CC8-9EB5-BF49B533761A}"/>
              </a:ext>
            </a:extLst>
          </p:cNvPr>
          <p:cNvGrpSpPr/>
          <p:nvPr/>
        </p:nvGrpSpPr>
        <p:grpSpPr>
          <a:xfrm>
            <a:off x="427462" y="393804"/>
            <a:ext cx="1254078" cy="1216490"/>
            <a:chOff x="3419475" y="752475"/>
            <a:chExt cx="5353050" cy="5353050"/>
          </a:xfrm>
          <a:solidFill>
            <a:schemeClr val="accent6">
              <a:lumMod val="60000"/>
              <a:lumOff val="40000"/>
            </a:schemeClr>
          </a:solidFill>
        </p:grpSpPr>
        <p:sp>
          <p:nvSpPr>
            <p:cNvPr id="148" name="Freeform: Shape 139">
              <a:extLst>
                <a:ext uri="{FF2B5EF4-FFF2-40B4-BE49-F238E27FC236}">
                  <a16:creationId xmlns:a16="http://schemas.microsoft.com/office/drawing/2014/main" id="{69AB8640-C958-4DE9-9AA8-B580E010040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49" name="Group 148">
              <a:extLst>
                <a:ext uri="{FF2B5EF4-FFF2-40B4-BE49-F238E27FC236}">
                  <a16:creationId xmlns:a16="http://schemas.microsoft.com/office/drawing/2014/main" id="{5F03206B-3FC8-41E7-B474-DB508F85069F}"/>
                </a:ext>
              </a:extLst>
            </p:cNvPr>
            <p:cNvGrpSpPr/>
            <p:nvPr/>
          </p:nvGrpSpPr>
          <p:grpSpPr>
            <a:xfrm>
              <a:off x="3505202" y="836611"/>
              <a:ext cx="5094518" cy="5143275"/>
              <a:chOff x="3505202" y="836611"/>
              <a:chExt cx="5094518" cy="5143275"/>
            </a:xfrm>
            <a:grpFill/>
          </p:grpSpPr>
          <p:sp>
            <p:nvSpPr>
              <p:cNvPr id="152" name="Rectangle 151">
                <a:extLst>
                  <a:ext uri="{FF2B5EF4-FFF2-40B4-BE49-F238E27FC236}">
                    <a16:creationId xmlns:a16="http://schemas.microsoft.com/office/drawing/2014/main" id="{1D94F30B-0822-4125-8347-F4A10E61EE8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3" name="Rectangle 152">
                <a:extLst>
                  <a:ext uri="{FF2B5EF4-FFF2-40B4-BE49-F238E27FC236}">
                    <a16:creationId xmlns:a16="http://schemas.microsoft.com/office/drawing/2014/main" id="{19DF3423-AD9F-43A0-A1A0-ECC769CB1CA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4" name="Rectangle 153">
                <a:extLst>
                  <a:ext uri="{FF2B5EF4-FFF2-40B4-BE49-F238E27FC236}">
                    <a16:creationId xmlns:a16="http://schemas.microsoft.com/office/drawing/2014/main" id="{AF7E8A3B-EA5A-4AE6-82E2-78BC1F6327C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5" name="Rectangle 154">
                <a:extLst>
                  <a:ext uri="{FF2B5EF4-FFF2-40B4-BE49-F238E27FC236}">
                    <a16:creationId xmlns:a16="http://schemas.microsoft.com/office/drawing/2014/main" id="{AABC471E-F058-46C4-9901-6F868B783CAC}"/>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6" name="Rectangle 155">
                <a:extLst>
                  <a:ext uri="{FF2B5EF4-FFF2-40B4-BE49-F238E27FC236}">
                    <a16:creationId xmlns:a16="http://schemas.microsoft.com/office/drawing/2014/main" id="{4B0B8D8E-86BC-4021-ADF9-73FF46F29C74}"/>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7" name="Rectangle 156">
                <a:extLst>
                  <a:ext uri="{FF2B5EF4-FFF2-40B4-BE49-F238E27FC236}">
                    <a16:creationId xmlns:a16="http://schemas.microsoft.com/office/drawing/2014/main" id="{B5407A46-B46E-4C46-8F89-DA0E6DA8FAC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8" name="Rectangle 157">
                <a:extLst>
                  <a:ext uri="{FF2B5EF4-FFF2-40B4-BE49-F238E27FC236}">
                    <a16:creationId xmlns:a16="http://schemas.microsoft.com/office/drawing/2014/main" id="{9166F34D-0FA5-4DC1-804D-B3D615D9D05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9" name="Rectangle 158">
                <a:extLst>
                  <a:ext uri="{FF2B5EF4-FFF2-40B4-BE49-F238E27FC236}">
                    <a16:creationId xmlns:a16="http://schemas.microsoft.com/office/drawing/2014/main" id="{C837178C-E29C-4D27-A5E1-33B60738574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0" name="Rectangle 159">
                <a:extLst>
                  <a:ext uri="{FF2B5EF4-FFF2-40B4-BE49-F238E27FC236}">
                    <a16:creationId xmlns:a16="http://schemas.microsoft.com/office/drawing/2014/main" id="{ED735974-D823-4390-B946-9BFDB621C64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1" name="Rectangle 160">
                <a:extLst>
                  <a:ext uri="{FF2B5EF4-FFF2-40B4-BE49-F238E27FC236}">
                    <a16:creationId xmlns:a16="http://schemas.microsoft.com/office/drawing/2014/main" id="{695DC5B8-0892-45E9-84A6-F1F21F1F1DEA}"/>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2" name="Rectangle 161">
                <a:extLst>
                  <a:ext uri="{FF2B5EF4-FFF2-40B4-BE49-F238E27FC236}">
                    <a16:creationId xmlns:a16="http://schemas.microsoft.com/office/drawing/2014/main" id="{9EE92547-8885-4C08-BBBC-9ECB300CA2B0}"/>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3" name="Rectangle 162">
                <a:extLst>
                  <a:ext uri="{FF2B5EF4-FFF2-40B4-BE49-F238E27FC236}">
                    <a16:creationId xmlns:a16="http://schemas.microsoft.com/office/drawing/2014/main" id="{FBE9E35A-F576-48D3-8DD2-60D5F8752CFD}"/>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50" name="Oval 149">
              <a:extLst>
                <a:ext uri="{FF2B5EF4-FFF2-40B4-BE49-F238E27FC236}">
                  <a16:creationId xmlns:a16="http://schemas.microsoft.com/office/drawing/2014/main" id="{70DE843F-8A18-443A-81D7-DDEF0461FCD3}"/>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1" name="TextBox 150">
              <a:extLst>
                <a:ext uri="{FF2B5EF4-FFF2-40B4-BE49-F238E27FC236}">
                  <a16:creationId xmlns:a16="http://schemas.microsoft.com/office/drawing/2014/main" id="{2521D84A-2AD6-41B8-9F94-C75D36B0417D}"/>
                </a:ext>
              </a:extLst>
            </p:cNvPr>
            <p:cNvSpPr txBox="1"/>
            <p:nvPr/>
          </p:nvSpPr>
          <p:spPr>
            <a:xfrm>
              <a:off x="4295033" y="1712142"/>
              <a:ext cx="3659991" cy="3792156"/>
            </a:xfrm>
            <a:prstGeom prst="rect">
              <a:avLst/>
            </a:prstGeom>
            <a:grpFill/>
          </p:spPr>
          <p:txBody>
            <a:bodyPr wrap="square" rtlCol="0">
              <a:spAutoFit/>
            </a:bodyPr>
            <a:lstStyle/>
            <a:p>
              <a:pPr algn="ctr"/>
              <a:r>
                <a:rPr lang="en-US" sz="5000" b="1" dirty="0">
                  <a:solidFill>
                    <a:schemeClr val="tx1">
                      <a:lumMod val="85000"/>
                      <a:lumOff val="15000"/>
                    </a:schemeClr>
                  </a:solidFill>
                  <a:latin typeface="Agency FB" panose="020B0503020202020204" pitchFamily="34" charset="0"/>
                </a:rPr>
                <a:t>2</a:t>
              </a:r>
            </a:p>
          </p:txBody>
        </p:sp>
      </p:grpSp>
      <p:grpSp>
        <p:nvGrpSpPr>
          <p:cNvPr id="164" name="Group 163">
            <a:extLst>
              <a:ext uri="{FF2B5EF4-FFF2-40B4-BE49-F238E27FC236}">
                <a16:creationId xmlns:a16="http://schemas.microsoft.com/office/drawing/2014/main" id="{B981DFF3-C438-43E3-A48A-CF338D643D86}"/>
              </a:ext>
            </a:extLst>
          </p:cNvPr>
          <p:cNvGrpSpPr/>
          <p:nvPr/>
        </p:nvGrpSpPr>
        <p:grpSpPr>
          <a:xfrm>
            <a:off x="437663" y="399628"/>
            <a:ext cx="1254078" cy="1216490"/>
            <a:chOff x="3419475" y="752475"/>
            <a:chExt cx="5353050" cy="5353050"/>
          </a:xfrm>
          <a:solidFill>
            <a:schemeClr val="accent6">
              <a:lumMod val="60000"/>
              <a:lumOff val="40000"/>
            </a:schemeClr>
          </a:solidFill>
        </p:grpSpPr>
        <p:sp>
          <p:nvSpPr>
            <p:cNvPr id="165" name="Freeform: Shape 156">
              <a:extLst>
                <a:ext uri="{FF2B5EF4-FFF2-40B4-BE49-F238E27FC236}">
                  <a16:creationId xmlns:a16="http://schemas.microsoft.com/office/drawing/2014/main" id="{702FB28D-6CCD-44BE-863F-2422D62001B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66" name="Group 165">
              <a:extLst>
                <a:ext uri="{FF2B5EF4-FFF2-40B4-BE49-F238E27FC236}">
                  <a16:creationId xmlns:a16="http://schemas.microsoft.com/office/drawing/2014/main" id="{EC782099-470A-42CF-A8B1-15AA14A6CB83}"/>
                </a:ext>
              </a:extLst>
            </p:cNvPr>
            <p:cNvGrpSpPr/>
            <p:nvPr/>
          </p:nvGrpSpPr>
          <p:grpSpPr>
            <a:xfrm>
              <a:off x="3505202" y="836611"/>
              <a:ext cx="5094518" cy="5143275"/>
              <a:chOff x="3505202" y="836611"/>
              <a:chExt cx="5094518" cy="5143275"/>
            </a:xfrm>
            <a:grpFill/>
          </p:grpSpPr>
          <p:sp>
            <p:nvSpPr>
              <p:cNvPr id="169" name="Rectangle 168">
                <a:extLst>
                  <a:ext uri="{FF2B5EF4-FFF2-40B4-BE49-F238E27FC236}">
                    <a16:creationId xmlns:a16="http://schemas.microsoft.com/office/drawing/2014/main" id="{BB78FE1F-CD13-40E4-BFF7-B965CC8593B4}"/>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0" name="Rectangle 169">
                <a:extLst>
                  <a:ext uri="{FF2B5EF4-FFF2-40B4-BE49-F238E27FC236}">
                    <a16:creationId xmlns:a16="http://schemas.microsoft.com/office/drawing/2014/main" id="{48BD5646-3A18-411B-98E4-EDDF1D736290}"/>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1" name="Rectangle 170">
                <a:extLst>
                  <a:ext uri="{FF2B5EF4-FFF2-40B4-BE49-F238E27FC236}">
                    <a16:creationId xmlns:a16="http://schemas.microsoft.com/office/drawing/2014/main" id="{EB6FABD5-8468-456B-8F08-9964390FB949}"/>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2" name="Rectangle 171">
                <a:extLst>
                  <a:ext uri="{FF2B5EF4-FFF2-40B4-BE49-F238E27FC236}">
                    <a16:creationId xmlns:a16="http://schemas.microsoft.com/office/drawing/2014/main" id="{C809ACFB-B202-4E72-85DE-2421E4CF1CC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3" name="Rectangle 172">
                <a:extLst>
                  <a:ext uri="{FF2B5EF4-FFF2-40B4-BE49-F238E27FC236}">
                    <a16:creationId xmlns:a16="http://schemas.microsoft.com/office/drawing/2014/main" id="{AF891E1F-0EA8-491E-894E-CB7BF84A6DB3}"/>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4" name="Rectangle 173">
                <a:extLst>
                  <a:ext uri="{FF2B5EF4-FFF2-40B4-BE49-F238E27FC236}">
                    <a16:creationId xmlns:a16="http://schemas.microsoft.com/office/drawing/2014/main" id="{CE20EAA6-1C98-4EB9-87A2-4D744BCA0ED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5" name="Rectangle 174">
                <a:extLst>
                  <a:ext uri="{FF2B5EF4-FFF2-40B4-BE49-F238E27FC236}">
                    <a16:creationId xmlns:a16="http://schemas.microsoft.com/office/drawing/2014/main" id="{CAB9278B-8194-47BE-BCF8-E8E14BC6F97F}"/>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6" name="Rectangle 175">
                <a:extLst>
                  <a:ext uri="{FF2B5EF4-FFF2-40B4-BE49-F238E27FC236}">
                    <a16:creationId xmlns:a16="http://schemas.microsoft.com/office/drawing/2014/main" id="{684D5994-B28C-4FEC-BDD4-9CFE88FDA49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7" name="Rectangle 176">
                <a:extLst>
                  <a:ext uri="{FF2B5EF4-FFF2-40B4-BE49-F238E27FC236}">
                    <a16:creationId xmlns:a16="http://schemas.microsoft.com/office/drawing/2014/main" id="{469F6E31-5093-4BE9-A60F-1D1C3BD066C0}"/>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8" name="Rectangle 177">
                <a:extLst>
                  <a:ext uri="{FF2B5EF4-FFF2-40B4-BE49-F238E27FC236}">
                    <a16:creationId xmlns:a16="http://schemas.microsoft.com/office/drawing/2014/main" id="{2A24CA64-F0E5-4A32-BAD5-FB0BF3BA5AF8}"/>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9" name="Rectangle 178">
                <a:extLst>
                  <a:ext uri="{FF2B5EF4-FFF2-40B4-BE49-F238E27FC236}">
                    <a16:creationId xmlns:a16="http://schemas.microsoft.com/office/drawing/2014/main" id="{57803AF4-87C6-4D9F-ACB9-A2B78C48B61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0" name="Rectangle 179">
                <a:extLst>
                  <a:ext uri="{FF2B5EF4-FFF2-40B4-BE49-F238E27FC236}">
                    <a16:creationId xmlns:a16="http://schemas.microsoft.com/office/drawing/2014/main" id="{99D92191-F41C-455D-9D0C-0C9F3DDC6359}"/>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67" name="Oval 166">
              <a:extLst>
                <a:ext uri="{FF2B5EF4-FFF2-40B4-BE49-F238E27FC236}">
                  <a16:creationId xmlns:a16="http://schemas.microsoft.com/office/drawing/2014/main" id="{21F49475-F54E-4D1E-B61D-8F70209DB6D7}"/>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8" name="TextBox 167">
              <a:extLst>
                <a:ext uri="{FF2B5EF4-FFF2-40B4-BE49-F238E27FC236}">
                  <a16:creationId xmlns:a16="http://schemas.microsoft.com/office/drawing/2014/main" id="{EF3448F1-650C-4FE9-A192-299617619A7A}"/>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1</a:t>
              </a:r>
            </a:p>
          </p:txBody>
        </p:sp>
      </p:grpSp>
      <p:grpSp>
        <p:nvGrpSpPr>
          <p:cNvPr id="181" name="Group 180">
            <a:extLst>
              <a:ext uri="{FF2B5EF4-FFF2-40B4-BE49-F238E27FC236}">
                <a16:creationId xmlns:a16="http://schemas.microsoft.com/office/drawing/2014/main" id="{0FC74766-4E35-47B3-BC17-66A3B6383895}"/>
              </a:ext>
            </a:extLst>
          </p:cNvPr>
          <p:cNvGrpSpPr/>
          <p:nvPr/>
        </p:nvGrpSpPr>
        <p:grpSpPr>
          <a:xfrm>
            <a:off x="451262" y="387979"/>
            <a:ext cx="1254078" cy="1216490"/>
            <a:chOff x="3419475" y="752475"/>
            <a:chExt cx="5353050" cy="5353050"/>
          </a:xfrm>
          <a:solidFill>
            <a:schemeClr val="accent6">
              <a:lumMod val="60000"/>
              <a:lumOff val="40000"/>
            </a:schemeClr>
          </a:solidFill>
        </p:grpSpPr>
        <p:sp>
          <p:nvSpPr>
            <p:cNvPr id="182" name="Freeform: Shape 173">
              <a:extLst>
                <a:ext uri="{FF2B5EF4-FFF2-40B4-BE49-F238E27FC236}">
                  <a16:creationId xmlns:a16="http://schemas.microsoft.com/office/drawing/2014/main" id="{F05ADD8A-EE8A-44DA-9560-491E4903424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83" name="Group 182">
              <a:extLst>
                <a:ext uri="{FF2B5EF4-FFF2-40B4-BE49-F238E27FC236}">
                  <a16:creationId xmlns:a16="http://schemas.microsoft.com/office/drawing/2014/main" id="{6AC7B1B7-C017-4CA5-B2C8-19AEABF42559}"/>
                </a:ext>
              </a:extLst>
            </p:cNvPr>
            <p:cNvGrpSpPr/>
            <p:nvPr/>
          </p:nvGrpSpPr>
          <p:grpSpPr>
            <a:xfrm>
              <a:off x="3505202" y="836611"/>
              <a:ext cx="5094518" cy="5143275"/>
              <a:chOff x="3505202" y="836611"/>
              <a:chExt cx="5094518" cy="5143275"/>
            </a:xfrm>
            <a:grpFill/>
          </p:grpSpPr>
          <p:sp>
            <p:nvSpPr>
              <p:cNvPr id="186" name="Rectangle 185">
                <a:extLst>
                  <a:ext uri="{FF2B5EF4-FFF2-40B4-BE49-F238E27FC236}">
                    <a16:creationId xmlns:a16="http://schemas.microsoft.com/office/drawing/2014/main" id="{FBB39871-AC1E-4970-8383-B03F9ED8B66C}"/>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7" name="Rectangle 186">
                <a:extLst>
                  <a:ext uri="{FF2B5EF4-FFF2-40B4-BE49-F238E27FC236}">
                    <a16:creationId xmlns:a16="http://schemas.microsoft.com/office/drawing/2014/main" id="{E4A3FB15-9BD3-4E91-B471-11B04A44D1F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8" name="Rectangle 187">
                <a:extLst>
                  <a:ext uri="{FF2B5EF4-FFF2-40B4-BE49-F238E27FC236}">
                    <a16:creationId xmlns:a16="http://schemas.microsoft.com/office/drawing/2014/main" id="{494FD3A5-7122-432B-945A-2231469DABD7}"/>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9" name="Rectangle 188">
                <a:extLst>
                  <a:ext uri="{FF2B5EF4-FFF2-40B4-BE49-F238E27FC236}">
                    <a16:creationId xmlns:a16="http://schemas.microsoft.com/office/drawing/2014/main" id="{5E0F8035-EDB2-459E-A066-26CCDB292B6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0" name="Rectangle 189">
                <a:extLst>
                  <a:ext uri="{FF2B5EF4-FFF2-40B4-BE49-F238E27FC236}">
                    <a16:creationId xmlns:a16="http://schemas.microsoft.com/office/drawing/2014/main" id="{AFA58336-6163-4586-8A87-69C528127B8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1" name="Rectangle 190">
                <a:extLst>
                  <a:ext uri="{FF2B5EF4-FFF2-40B4-BE49-F238E27FC236}">
                    <a16:creationId xmlns:a16="http://schemas.microsoft.com/office/drawing/2014/main" id="{AB2C446D-1EAB-4AC9-B797-9129D9CE5582}"/>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2" name="Rectangle 191">
                <a:extLst>
                  <a:ext uri="{FF2B5EF4-FFF2-40B4-BE49-F238E27FC236}">
                    <a16:creationId xmlns:a16="http://schemas.microsoft.com/office/drawing/2014/main" id="{0E9250EE-8BEE-49D5-92E9-928303D2849C}"/>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3" name="Rectangle 192">
                <a:extLst>
                  <a:ext uri="{FF2B5EF4-FFF2-40B4-BE49-F238E27FC236}">
                    <a16:creationId xmlns:a16="http://schemas.microsoft.com/office/drawing/2014/main" id="{95B6C912-59C5-46E2-9CB8-A60665F16425}"/>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4" name="Rectangle 193">
                <a:extLst>
                  <a:ext uri="{FF2B5EF4-FFF2-40B4-BE49-F238E27FC236}">
                    <a16:creationId xmlns:a16="http://schemas.microsoft.com/office/drawing/2014/main" id="{B2C2023D-079C-4EFA-BC07-F1B75DBFCDEB}"/>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5" name="Rectangle 194">
                <a:extLst>
                  <a:ext uri="{FF2B5EF4-FFF2-40B4-BE49-F238E27FC236}">
                    <a16:creationId xmlns:a16="http://schemas.microsoft.com/office/drawing/2014/main" id="{6515590D-299C-49E9-B89E-7B641DF01FB9}"/>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6" name="Rectangle 195">
                <a:extLst>
                  <a:ext uri="{FF2B5EF4-FFF2-40B4-BE49-F238E27FC236}">
                    <a16:creationId xmlns:a16="http://schemas.microsoft.com/office/drawing/2014/main" id="{D12247D0-91B3-4658-A503-55E9D9A29A5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7" name="Rectangle 196">
                <a:extLst>
                  <a:ext uri="{FF2B5EF4-FFF2-40B4-BE49-F238E27FC236}">
                    <a16:creationId xmlns:a16="http://schemas.microsoft.com/office/drawing/2014/main" id="{4E1082F5-5E09-4D5C-A036-5A76AF3D3B8F}"/>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84" name="Oval 183">
              <a:extLst>
                <a:ext uri="{FF2B5EF4-FFF2-40B4-BE49-F238E27FC236}">
                  <a16:creationId xmlns:a16="http://schemas.microsoft.com/office/drawing/2014/main" id="{B67E7C80-A5EF-454B-84AA-EB357216F5B4}"/>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5" name="TextBox 184">
              <a:extLst>
                <a:ext uri="{FF2B5EF4-FFF2-40B4-BE49-F238E27FC236}">
                  <a16:creationId xmlns:a16="http://schemas.microsoft.com/office/drawing/2014/main" id="{788C3F04-F272-4DA1-A424-BF12B354564C}"/>
                </a:ext>
              </a:extLst>
            </p:cNvPr>
            <p:cNvSpPr txBox="1"/>
            <p:nvPr/>
          </p:nvSpPr>
          <p:spPr>
            <a:xfrm>
              <a:off x="4295033" y="1712142"/>
              <a:ext cx="3659991" cy="3792156"/>
            </a:xfrm>
            <a:prstGeom prst="rect">
              <a:avLst/>
            </a:prstGeom>
            <a:grpFill/>
          </p:spPr>
          <p:txBody>
            <a:bodyPr wrap="square" rtlCol="0">
              <a:spAutoFit/>
            </a:bodyPr>
            <a:lstStyle/>
            <a:p>
              <a:pPr algn="ctr"/>
              <a:r>
                <a:rPr lang="en-US" sz="5000" b="1" dirty="0">
                  <a:solidFill>
                    <a:schemeClr val="tx1">
                      <a:lumMod val="85000"/>
                      <a:lumOff val="15000"/>
                    </a:schemeClr>
                  </a:solidFill>
                  <a:latin typeface="Agency FB" panose="020B0503020202020204" pitchFamily="34" charset="0"/>
                </a:rPr>
                <a:t>0</a:t>
              </a:r>
            </a:p>
          </p:txBody>
        </p:sp>
      </p:grpSp>
    </p:spTree>
    <p:extLst>
      <p:ext uri="{BB962C8B-B14F-4D97-AF65-F5344CB8AC3E}">
        <p14:creationId xmlns:p14="http://schemas.microsoft.com/office/powerpoint/2010/main" val="4072575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5336" fill="hold"/>
                                        <p:tgtEl>
                                          <p:spTgt spid="10"/>
                                        </p:tgtEl>
                                      </p:cBhvr>
                                    </p:cmd>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1500"/>
                                  </p:stCondLst>
                                  <p:childTnLst>
                                    <p:set>
                                      <p:cBhvr>
                                        <p:cTn id="23" dur="1" fill="hold">
                                          <p:stCondLst>
                                            <p:cond delay="0"/>
                                          </p:stCondLst>
                                        </p:cTn>
                                        <p:tgtEl>
                                          <p:spTgt spid="28"/>
                                        </p:tgtEl>
                                        <p:attrNameLst>
                                          <p:attrName>style.visibility</p:attrName>
                                        </p:attrNameLst>
                                      </p:cBhvr>
                                      <p:to>
                                        <p:strVal val="visible"/>
                                      </p:to>
                                    </p:set>
                                  </p:childTnLst>
                                </p:cTn>
                              </p:par>
                            </p:childTnLst>
                          </p:cTn>
                        </p:par>
                        <p:par>
                          <p:cTn id="24" fill="hold">
                            <p:stCondLst>
                              <p:cond delay="1500"/>
                            </p:stCondLst>
                            <p:childTnLst>
                              <p:par>
                                <p:cTn id="25" presetID="1" presetClass="entr" presetSubtype="0" fill="hold" nodeType="afterEffect">
                                  <p:stCondLst>
                                    <p:cond delay="1500"/>
                                  </p:stCondLst>
                                  <p:childTnLst>
                                    <p:set>
                                      <p:cBhvr>
                                        <p:cTn id="26" dur="1" fill="hold">
                                          <p:stCondLst>
                                            <p:cond delay="0"/>
                                          </p:stCondLst>
                                        </p:cTn>
                                        <p:tgtEl>
                                          <p:spTgt spid="45"/>
                                        </p:tgtEl>
                                        <p:attrNameLst>
                                          <p:attrName>style.visibility</p:attrName>
                                        </p:attrNameLst>
                                      </p:cBhvr>
                                      <p:to>
                                        <p:strVal val="visible"/>
                                      </p:to>
                                    </p:set>
                                  </p:childTnLst>
                                </p:cTn>
                              </p:par>
                            </p:childTnLst>
                          </p:cTn>
                        </p:par>
                        <p:par>
                          <p:cTn id="27" fill="hold">
                            <p:stCondLst>
                              <p:cond delay="3000"/>
                            </p:stCondLst>
                            <p:childTnLst>
                              <p:par>
                                <p:cTn id="28" presetID="1" presetClass="entr" presetSubtype="0" fill="hold" nodeType="afterEffect">
                                  <p:stCondLst>
                                    <p:cond delay="1500"/>
                                  </p:stCondLst>
                                  <p:childTnLst>
                                    <p:set>
                                      <p:cBhvr>
                                        <p:cTn id="29" dur="1" fill="hold">
                                          <p:stCondLst>
                                            <p:cond delay="0"/>
                                          </p:stCondLst>
                                        </p:cTn>
                                        <p:tgtEl>
                                          <p:spTgt spid="62"/>
                                        </p:tgtEl>
                                        <p:attrNameLst>
                                          <p:attrName>style.visibility</p:attrName>
                                        </p:attrNameLst>
                                      </p:cBhvr>
                                      <p:to>
                                        <p:strVal val="visible"/>
                                      </p:to>
                                    </p:set>
                                  </p:childTnLst>
                                </p:cTn>
                              </p:par>
                            </p:childTnLst>
                          </p:cTn>
                        </p:par>
                        <p:par>
                          <p:cTn id="30" fill="hold">
                            <p:stCondLst>
                              <p:cond delay="4500"/>
                            </p:stCondLst>
                            <p:childTnLst>
                              <p:par>
                                <p:cTn id="31" presetID="1" presetClass="entr" presetSubtype="0" fill="hold" nodeType="afterEffect">
                                  <p:stCondLst>
                                    <p:cond delay="1500"/>
                                  </p:stCondLst>
                                  <p:childTnLst>
                                    <p:set>
                                      <p:cBhvr>
                                        <p:cTn id="32" dur="1" fill="hold">
                                          <p:stCondLst>
                                            <p:cond delay="0"/>
                                          </p:stCondLst>
                                        </p:cTn>
                                        <p:tgtEl>
                                          <p:spTgt spid="79"/>
                                        </p:tgtEl>
                                        <p:attrNameLst>
                                          <p:attrName>style.visibility</p:attrName>
                                        </p:attrNameLst>
                                      </p:cBhvr>
                                      <p:to>
                                        <p:strVal val="visible"/>
                                      </p:to>
                                    </p:set>
                                  </p:childTnLst>
                                </p:cTn>
                              </p:par>
                            </p:childTnLst>
                          </p:cTn>
                        </p:par>
                        <p:par>
                          <p:cTn id="33" fill="hold">
                            <p:stCondLst>
                              <p:cond delay="6000"/>
                            </p:stCondLst>
                            <p:childTnLst>
                              <p:par>
                                <p:cTn id="34" presetID="1" presetClass="entr" presetSubtype="0" fill="hold" nodeType="afterEffect">
                                  <p:stCondLst>
                                    <p:cond delay="1500"/>
                                  </p:stCondLst>
                                  <p:childTnLst>
                                    <p:set>
                                      <p:cBhvr>
                                        <p:cTn id="35" dur="1" fill="hold">
                                          <p:stCondLst>
                                            <p:cond delay="0"/>
                                          </p:stCondLst>
                                        </p:cTn>
                                        <p:tgtEl>
                                          <p:spTgt spid="96"/>
                                        </p:tgtEl>
                                        <p:attrNameLst>
                                          <p:attrName>style.visibility</p:attrName>
                                        </p:attrNameLst>
                                      </p:cBhvr>
                                      <p:to>
                                        <p:strVal val="visible"/>
                                      </p:to>
                                    </p:set>
                                  </p:childTnLst>
                                </p:cTn>
                              </p:par>
                            </p:childTnLst>
                          </p:cTn>
                        </p:par>
                        <p:par>
                          <p:cTn id="36" fill="hold">
                            <p:stCondLst>
                              <p:cond delay="7500"/>
                            </p:stCondLst>
                            <p:childTnLst>
                              <p:par>
                                <p:cTn id="37" presetID="1" presetClass="entr" presetSubtype="0" fill="hold" nodeType="afterEffect">
                                  <p:stCondLst>
                                    <p:cond delay="1500"/>
                                  </p:stCondLst>
                                  <p:childTnLst>
                                    <p:set>
                                      <p:cBhvr>
                                        <p:cTn id="38" dur="1" fill="hold">
                                          <p:stCondLst>
                                            <p:cond delay="0"/>
                                          </p:stCondLst>
                                        </p:cTn>
                                        <p:tgtEl>
                                          <p:spTgt spid="113"/>
                                        </p:tgtEl>
                                        <p:attrNameLst>
                                          <p:attrName>style.visibility</p:attrName>
                                        </p:attrNameLst>
                                      </p:cBhvr>
                                      <p:to>
                                        <p:strVal val="visible"/>
                                      </p:to>
                                    </p:set>
                                  </p:childTnLst>
                                </p:cTn>
                              </p:par>
                            </p:childTnLst>
                          </p:cTn>
                        </p:par>
                        <p:par>
                          <p:cTn id="39" fill="hold">
                            <p:stCondLst>
                              <p:cond delay="9000"/>
                            </p:stCondLst>
                            <p:childTnLst>
                              <p:par>
                                <p:cTn id="40" presetID="1" presetClass="entr" presetSubtype="0" fill="hold" nodeType="afterEffect">
                                  <p:stCondLst>
                                    <p:cond delay="1000"/>
                                  </p:stCondLst>
                                  <p:childTnLst>
                                    <p:set>
                                      <p:cBhvr>
                                        <p:cTn id="41" dur="1" fill="hold">
                                          <p:stCondLst>
                                            <p:cond delay="0"/>
                                          </p:stCondLst>
                                        </p:cTn>
                                        <p:tgtEl>
                                          <p:spTgt spid="130"/>
                                        </p:tgtEl>
                                        <p:attrNameLst>
                                          <p:attrName>style.visibility</p:attrName>
                                        </p:attrNameLst>
                                      </p:cBhvr>
                                      <p:to>
                                        <p:strVal val="visible"/>
                                      </p:to>
                                    </p:set>
                                  </p:childTnLst>
                                </p:cTn>
                              </p:par>
                            </p:childTnLst>
                          </p:cTn>
                        </p:par>
                        <p:par>
                          <p:cTn id="42" fill="hold">
                            <p:stCondLst>
                              <p:cond delay="10000"/>
                            </p:stCondLst>
                            <p:childTnLst>
                              <p:par>
                                <p:cTn id="43" presetID="1" presetClass="entr" presetSubtype="0" fill="hold" nodeType="afterEffect">
                                  <p:stCondLst>
                                    <p:cond delay="1000"/>
                                  </p:stCondLst>
                                  <p:childTnLst>
                                    <p:set>
                                      <p:cBhvr>
                                        <p:cTn id="44" dur="1" fill="hold">
                                          <p:stCondLst>
                                            <p:cond delay="0"/>
                                          </p:stCondLst>
                                        </p:cTn>
                                        <p:tgtEl>
                                          <p:spTgt spid="147"/>
                                        </p:tgtEl>
                                        <p:attrNameLst>
                                          <p:attrName>style.visibility</p:attrName>
                                        </p:attrNameLst>
                                      </p:cBhvr>
                                      <p:to>
                                        <p:strVal val="visible"/>
                                      </p:to>
                                    </p:set>
                                  </p:childTnLst>
                                </p:cTn>
                              </p:par>
                            </p:childTnLst>
                          </p:cTn>
                        </p:par>
                        <p:par>
                          <p:cTn id="45" fill="hold">
                            <p:stCondLst>
                              <p:cond delay="11000"/>
                            </p:stCondLst>
                            <p:childTnLst>
                              <p:par>
                                <p:cTn id="46" presetID="1" presetClass="entr" presetSubtype="0" fill="hold" nodeType="afterEffect">
                                  <p:stCondLst>
                                    <p:cond delay="1000"/>
                                  </p:stCondLst>
                                  <p:childTnLst>
                                    <p:set>
                                      <p:cBhvr>
                                        <p:cTn id="47" dur="1" fill="hold">
                                          <p:stCondLst>
                                            <p:cond delay="0"/>
                                          </p:stCondLst>
                                        </p:cTn>
                                        <p:tgtEl>
                                          <p:spTgt spid="164"/>
                                        </p:tgtEl>
                                        <p:attrNameLst>
                                          <p:attrName>style.visibility</p:attrName>
                                        </p:attrNameLst>
                                      </p:cBhvr>
                                      <p:to>
                                        <p:strVal val="visible"/>
                                      </p:to>
                                    </p:set>
                                  </p:childTnLst>
                                </p:cTn>
                              </p:par>
                            </p:childTnLst>
                          </p:cTn>
                        </p:par>
                        <p:par>
                          <p:cTn id="48" fill="hold">
                            <p:stCondLst>
                              <p:cond delay="12000"/>
                            </p:stCondLst>
                            <p:childTnLst>
                              <p:par>
                                <p:cTn id="49" presetID="1" presetClass="entr" presetSubtype="0" fill="hold" nodeType="afterEffect">
                                  <p:stCondLst>
                                    <p:cond delay="1000"/>
                                  </p:stCondLst>
                                  <p:childTnLst>
                                    <p:set>
                                      <p:cBhvr>
                                        <p:cTn id="50" dur="1" fill="hold">
                                          <p:stCondLst>
                                            <p:cond delay="0"/>
                                          </p:stCondLst>
                                        </p:cTn>
                                        <p:tgtEl>
                                          <p:spTgt spid="18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45"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2000"/>
                                        <p:tgtEl>
                                          <p:spTgt spid="9"/>
                                        </p:tgtEl>
                                      </p:cBhvr>
                                    </p:animEffect>
                                    <p:anim calcmode="lin" valueType="num">
                                      <p:cBhvr>
                                        <p:cTn id="56" dur="2000" fill="hold"/>
                                        <p:tgtEl>
                                          <p:spTgt spid="9"/>
                                        </p:tgtEl>
                                        <p:attrNameLst>
                                          <p:attrName>ppt_w</p:attrName>
                                        </p:attrNameLst>
                                      </p:cBhvr>
                                      <p:tavLst>
                                        <p:tav tm="0" fmla="#ppt_w*sin(2.5*pi*$)">
                                          <p:val>
                                            <p:fltVal val="0"/>
                                          </p:val>
                                        </p:tav>
                                        <p:tav tm="100000">
                                          <p:val>
                                            <p:fltVal val="1"/>
                                          </p:val>
                                        </p:tav>
                                      </p:tavLst>
                                    </p:anim>
                                    <p:anim calcmode="lin" valueType="num">
                                      <p:cBhvr>
                                        <p:cTn id="57"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58" fill="hold" display="0">
                  <p:stCondLst>
                    <p:cond delay="indefinite"/>
                  </p:stCondLst>
                  <p:endCondLst>
                    <p:cond evt="onStopAudio" delay="0">
                      <p:tgtEl>
                        <p:sldTgt/>
                      </p:tgtEl>
                    </p:cond>
                  </p:endCondLst>
                </p:cTn>
                <p:tgtEl>
                  <p:spTgt spid="10"/>
                </p:tgtEl>
              </p:cMediaNode>
            </p:audio>
          </p:childTnLst>
        </p:cTn>
      </p:par>
    </p:tnLst>
    <p:bldLst>
      <p:bldP spid="6" grpId="0"/>
      <p:bldP spid="7" grpId="0" animBg="1"/>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37777425"/>
              </p:ext>
            </p:extLst>
          </p:nvPr>
        </p:nvGraphicFramePr>
        <p:xfrm>
          <a:off x="0" y="0"/>
          <a:ext cx="9143999" cy="5143499"/>
        </p:xfrm>
        <a:graphic>
          <a:graphicData uri="http://schemas.openxmlformats.org/drawingml/2006/table">
            <a:tbl>
              <a:tblPr firstRow="1" bandRow="1">
                <a:tableStyleId>{5C22544A-7EE6-4342-B048-85BDC9FD1C3A}</a:tableStyleId>
              </a:tblPr>
              <a:tblGrid>
                <a:gridCol w="5015986">
                  <a:extLst>
                    <a:ext uri="{9D8B030D-6E8A-4147-A177-3AD203B41FA5}">
                      <a16:colId xmlns:a16="http://schemas.microsoft.com/office/drawing/2014/main" val="20000"/>
                    </a:ext>
                  </a:extLst>
                </a:gridCol>
                <a:gridCol w="4128013">
                  <a:extLst>
                    <a:ext uri="{9D8B030D-6E8A-4147-A177-3AD203B41FA5}">
                      <a16:colId xmlns:a16="http://schemas.microsoft.com/office/drawing/2014/main" val="20001"/>
                    </a:ext>
                  </a:extLst>
                </a:gridCol>
              </a:tblGrid>
              <a:tr h="635256">
                <a:tc>
                  <a:txBody>
                    <a:bodyPr/>
                    <a:lstStyle/>
                    <a:p>
                      <a:pPr algn="ctr"/>
                      <a:r>
                        <a:rPr lang="en-US" sz="2400" dirty="0" err="1">
                          <a:solidFill>
                            <a:schemeClr val="tx1"/>
                          </a:solidFill>
                          <a:latin typeface="Times New Roman" pitchFamily="18" charset="0"/>
                          <a:cs typeface="Times New Roman" pitchFamily="18" charset="0"/>
                        </a:rPr>
                        <a:t>Câu</a:t>
                      </a:r>
                      <a:r>
                        <a:rPr lang="en-US" sz="2400" baseline="0" dirty="0">
                          <a:solidFill>
                            <a:schemeClr val="tx1"/>
                          </a:solidFill>
                          <a:latin typeface="Times New Roman" pitchFamily="18" charset="0"/>
                          <a:cs typeface="Times New Roman" pitchFamily="18" charset="0"/>
                        </a:rPr>
                        <a:t> </a:t>
                      </a:r>
                      <a:r>
                        <a:rPr lang="en-US" sz="2400" baseline="0" dirty="0" err="1">
                          <a:solidFill>
                            <a:schemeClr val="tx1"/>
                          </a:solidFill>
                          <a:latin typeface="Times New Roman" pitchFamily="18" charset="0"/>
                          <a:cs typeface="Times New Roman" pitchFamily="18" charset="0"/>
                        </a:rPr>
                        <a:t>văn</a:t>
                      </a:r>
                      <a:endParaRPr lang="en-US" sz="2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2400" dirty="0" err="1">
                          <a:solidFill>
                            <a:schemeClr val="tx1"/>
                          </a:solidFill>
                          <a:latin typeface="Times New Roman" pitchFamily="18" charset="0"/>
                          <a:cs typeface="Times New Roman" pitchFamily="18" charset="0"/>
                        </a:rPr>
                        <a:t>Tác</a:t>
                      </a:r>
                      <a:r>
                        <a:rPr lang="en-US" sz="2400" baseline="0" dirty="0">
                          <a:solidFill>
                            <a:schemeClr val="tx1"/>
                          </a:solidFill>
                          <a:latin typeface="Times New Roman" pitchFamily="18" charset="0"/>
                          <a:cs typeface="Times New Roman" pitchFamily="18" charset="0"/>
                        </a:rPr>
                        <a:t> </a:t>
                      </a:r>
                      <a:r>
                        <a:rPr lang="en-US" sz="2400" baseline="0" dirty="0" err="1">
                          <a:solidFill>
                            <a:schemeClr val="tx1"/>
                          </a:solidFill>
                          <a:latin typeface="Times New Roman" pitchFamily="18" charset="0"/>
                          <a:cs typeface="Times New Roman" pitchFamily="18" charset="0"/>
                        </a:rPr>
                        <a:t>dụng</a:t>
                      </a:r>
                      <a:r>
                        <a:rPr lang="en-US" sz="2400" baseline="0" dirty="0">
                          <a:solidFill>
                            <a:schemeClr val="tx1"/>
                          </a:solidFill>
                          <a:latin typeface="Times New Roman" pitchFamily="18" charset="0"/>
                          <a:cs typeface="Times New Roman" pitchFamily="18" charset="0"/>
                        </a:rPr>
                        <a:t> </a:t>
                      </a:r>
                      <a:r>
                        <a:rPr lang="en-US" sz="2400" baseline="0" dirty="0" err="1">
                          <a:solidFill>
                            <a:schemeClr val="tx1"/>
                          </a:solidFill>
                          <a:latin typeface="Times New Roman" pitchFamily="18" charset="0"/>
                          <a:cs typeface="Times New Roman" pitchFamily="18" charset="0"/>
                        </a:rPr>
                        <a:t>của</a:t>
                      </a:r>
                      <a:r>
                        <a:rPr lang="en-US" sz="2400" baseline="0" dirty="0">
                          <a:solidFill>
                            <a:schemeClr val="tx1"/>
                          </a:solidFill>
                          <a:latin typeface="Times New Roman" pitchFamily="18" charset="0"/>
                          <a:cs typeface="Times New Roman" pitchFamily="18" charset="0"/>
                        </a:rPr>
                        <a:t> </a:t>
                      </a:r>
                      <a:r>
                        <a:rPr lang="en-US" sz="2400" baseline="0" dirty="0" err="1">
                          <a:solidFill>
                            <a:schemeClr val="tx1"/>
                          </a:solidFill>
                          <a:latin typeface="Times New Roman" pitchFamily="18" charset="0"/>
                          <a:cs typeface="Times New Roman" pitchFamily="18" charset="0"/>
                        </a:rPr>
                        <a:t>dấu</a:t>
                      </a:r>
                      <a:r>
                        <a:rPr lang="en-US" sz="2400" baseline="0" dirty="0">
                          <a:solidFill>
                            <a:schemeClr val="tx1"/>
                          </a:solidFill>
                          <a:latin typeface="Times New Roman" pitchFamily="18" charset="0"/>
                          <a:cs typeface="Times New Roman" pitchFamily="18" charset="0"/>
                        </a:rPr>
                        <a:t> </a:t>
                      </a:r>
                      <a:r>
                        <a:rPr lang="en-US" sz="2400" baseline="0" dirty="0" err="1">
                          <a:solidFill>
                            <a:schemeClr val="tx1"/>
                          </a:solidFill>
                          <a:latin typeface="Times New Roman" pitchFamily="18" charset="0"/>
                          <a:cs typeface="Times New Roman" pitchFamily="18" charset="0"/>
                        </a:rPr>
                        <a:t>hai</a:t>
                      </a:r>
                      <a:r>
                        <a:rPr lang="en-US" sz="2400" baseline="0" dirty="0">
                          <a:solidFill>
                            <a:schemeClr val="tx1"/>
                          </a:solidFill>
                          <a:latin typeface="Times New Roman" pitchFamily="18" charset="0"/>
                          <a:cs typeface="Times New Roman" pitchFamily="18" charset="0"/>
                        </a:rPr>
                        <a:t> </a:t>
                      </a:r>
                      <a:r>
                        <a:rPr lang="en-US" sz="2400" baseline="0" dirty="0" err="1">
                          <a:solidFill>
                            <a:schemeClr val="tx1"/>
                          </a:solidFill>
                          <a:latin typeface="Times New Roman" pitchFamily="18" charset="0"/>
                          <a:cs typeface="Times New Roman" pitchFamily="18" charset="0"/>
                        </a:rPr>
                        <a:t>chấm</a:t>
                      </a:r>
                      <a:endParaRPr lang="en-US" sz="2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0"/>
                  </a:ext>
                </a:extLst>
              </a:tr>
              <a:tr h="139225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193358">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92263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5" name="Rectangle 4"/>
          <p:cNvSpPr/>
          <p:nvPr/>
        </p:nvSpPr>
        <p:spPr>
          <a:xfrm>
            <a:off x="5117245" y="523480"/>
            <a:ext cx="3960440" cy="1569660"/>
          </a:xfrm>
          <a:prstGeom prst="rect">
            <a:avLst/>
          </a:prstGeom>
        </p:spPr>
        <p:txBody>
          <a:bodyPr wrap="square">
            <a:spAutoFit/>
          </a:bodyPr>
          <a:lstStyle/>
          <a:p>
            <a:pPr algn="just"/>
            <a:r>
              <a:rPr lang="en-US" sz="2400" dirty="0">
                <a:latin typeface="Times New Roman" pitchFamily="18" charset="0"/>
                <a:cs typeface="Times New Roman" pitchFamily="18" charset="0"/>
              </a:rPr>
              <a:t>B</a:t>
            </a:r>
            <a:r>
              <a:rPr lang="vi-VN" sz="2400" dirty="0">
                <a:latin typeface="Times New Roman" pitchFamily="18" charset="0"/>
                <a:cs typeface="Times New Roman" pitchFamily="18" charset="0"/>
              </a:rPr>
              <a:t>áo hiệu bộ phận đứng sau là lời nói của nhân vật “tôi”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hợp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dấu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đầu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dòng</a:t>
            </a:r>
            <a:r>
              <a:rPr lang="en-US" sz="2400" dirty="0">
                <a:latin typeface="Times New Roman" pitchFamily="18" charset="0"/>
                <a:cs typeface="Times New Roman" pitchFamily="18" charset="0"/>
              </a:rPr>
              <a:t>)</a:t>
            </a:r>
            <a:endParaRPr lang="en-US" sz="2400" i="1" dirty="0">
              <a:latin typeface="Times New Roman" pitchFamily="18" charset="0"/>
              <a:cs typeface="Times New Roman" pitchFamily="18" charset="0"/>
            </a:endParaRPr>
          </a:p>
        </p:txBody>
      </p:sp>
      <p:sp>
        <p:nvSpPr>
          <p:cNvPr id="6" name="Rectangle 5"/>
          <p:cNvSpPr/>
          <p:nvPr/>
        </p:nvSpPr>
        <p:spPr>
          <a:xfrm>
            <a:off x="5076057" y="2093644"/>
            <a:ext cx="3960440" cy="1200329"/>
          </a:xfrm>
          <a:prstGeom prst="rect">
            <a:avLst/>
          </a:prstGeom>
        </p:spPr>
        <p:txBody>
          <a:bodyPr wrap="square">
            <a:spAutoFit/>
          </a:bodyPr>
          <a:lstStyle/>
          <a:p>
            <a:pPr algn="just"/>
            <a:r>
              <a:rPr lang="en-US" sz="2400" dirty="0" err="1">
                <a:latin typeface="Times New Roman" pitchFamily="18" charset="0"/>
                <a:cs typeface="Times New Roman" pitchFamily="18" charset="0"/>
              </a:rPr>
              <a:t>Báo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hỏi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cô</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hợp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dấu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ngoặc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kép</a:t>
            </a:r>
            <a:r>
              <a:rPr lang="en-US" sz="2400" dirty="0">
                <a:latin typeface="Times New Roman" pitchFamily="18" charset="0"/>
                <a:cs typeface="Times New Roman" pitchFamily="18" charset="0"/>
              </a:rPr>
              <a:t>)</a:t>
            </a:r>
            <a:endParaRPr lang="en-US" sz="2400" i="1" dirty="0">
              <a:latin typeface="Times New Roman" pitchFamily="18" charset="0"/>
              <a:cs typeface="Times New Roman" pitchFamily="18" charset="0"/>
            </a:endParaRPr>
          </a:p>
        </p:txBody>
      </p:sp>
      <p:sp>
        <p:nvSpPr>
          <p:cNvPr id="7" name="Rectangle 6"/>
          <p:cNvSpPr/>
          <p:nvPr/>
        </p:nvSpPr>
        <p:spPr>
          <a:xfrm>
            <a:off x="5089377" y="3322777"/>
            <a:ext cx="3960441" cy="1569660"/>
          </a:xfrm>
          <a:prstGeom prst="rect">
            <a:avLst/>
          </a:prstGeom>
        </p:spPr>
        <p:txBody>
          <a:bodyPr wrap="square">
            <a:spAutoFit/>
          </a:bodyPr>
          <a:lstStyle/>
          <a:p>
            <a:pPr algn="just"/>
            <a:r>
              <a:rPr lang="en-US" sz="2400" dirty="0" err="1">
                <a:latin typeface="Times New Roman" pitchFamily="18" charset="0"/>
                <a:cs typeface="Times New Roman" pitchFamily="18" charset="0"/>
              </a:rPr>
              <a:t>Báo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tuyệt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đẹp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nước</a:t>
            </a:r>
            <a:r>
              <a:rPr lang="en-US" sz="2400" dirty="0">
                <a:latin typeface="Times New Roman" pitchFamily="18" charset="0"/>
                <a:cs typeface="Times New Roman" pitchFamily="18" charset="0"/>
              </a:rPr>
              <a:t>)</a:t>
            </a:r>
          </a:p>
        </p:txBody>
      </p:sp>
      <p:sp>
        <p:nvSpPr>
          <p:cNvPr id="8" name="Rectangle 7"/>
          <p:cNvSpPr/>
          <p:nvPr/>
        </p:nvSpPr>
        <p:spPr>
          <a:xfrm>
            <a:off x="99905" y="696270"/>
            <a:ext cx="4900808" cy="1200329"/>
          </a:xfrm>
          <a:prstGeom prst="rect">
            <a:avLst/>
          </a:prstGeom>
        </p:spPr>
        <p:txBody>
          <a:bodyPr wrap="square">
            <a:spAutoFit/>
          </a:bodyPr>
          <a:lstStyle/>
          <a:p>
            <a:pPr algn="just"/>
            <a:r>
              <a:rPr lang="vi-VN" sz="2400" dirty="0">
                <a:latin typeface="Times New Roman" pitchFamily="18" charset="0"/>
                <a:cs typeface="Times New Roman" pitchFamily="18" charset="0"/>
              </a:rPr>
              <a:t>Tôi thở dài</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a:t>
            </a:r>
          </a:p>
          <a:p>
            <a:pPr algn="just"/>
            <a:r>
              <a:rPr lang="vi-VN" sz="2400" dirty="0">
                <a:latin typeface="Times New Roman" pitchFamily="18" charset="0"/>
                <a:cs typeface="Times New Roman" pitchFamily="18" charset="0"/>
              </a:rPr>
              <a:t>- Còn đứa bị điểm không, nó tả thế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nào</a:t>
            </a:r>
            <a:r>
              <a:rPr lang="en-US" sz="2400" dirty="0">
                <a:latin typeface="Times New Roman" pitchFamily="18" charset="0"/>
                <a:cs typeface="Times New Roman" pitchFamily="18" charset="0"/>
              </a:rPr>
              <a:t>?</a:t>
            </a:r>
            <a:endParaRPr lang="vi-VN" sz="2400" dirty="0">
              <a:latin typeface="Times New Roman" pitchFamily="18" charset="0"/>
              <a:cs typeface="Times New Roman" pitchFamily="18" charset="0"/>
            </a:endParaRPr>
          </a:p>
        </p:txBody>
      </p:sp>
      <p:sp>
        <p:nvSpPr>
          <p:cNvPr id="9" name="Rectangle 8"/>
          <p:cNvSpPr/>
          <p:nvPr/>
        </p:nvSpPr>
        <p:spPr>
          <a:xfrm>
            <a:off x="-43538" y="2347007"/>
            <a:ext cx="5059398" cy="461665"/>
          </a:xfrm>
          <a:prstGeom prst="rect">
            <a:avLst/>
          </a:prstGeom>
        </p:spPr>
        <p:txBody>
          <a:bodyPr wrap="none">
            <a:spAutoFit/>
          </a:bodyPr>
          <a:lstStyle/>
          <a:p>
            <a:pPr algn="just"/>
            <a:r>
              <a:rPr lang="vi-VN" sz="2400" dirty="0">
                <a:latin typeface="Times New Roman" pitchFamily="18" charset="0"/>
                <a:cs typeface="Times New Roman" pitchFamily="18" charset="0"/>
              </a:rPr>
              <a:t>Cô </a:t>
            </a:r>
            <a:r>
              <a:rPr lang="vi-VN" sz="2400" dirty="0" err="1">
                <a:latin typeface="Times New Roman" pitchFamily="18" charset="0"/>
                <a:cs typeface="Times New Roman" pitchFamily="18" charset="0"/>
              </a:rPr>
              <a:t>hỏi</a:t>
            </a:r>
            <a:r>
              <a:rPr lang="vi-VN" sz="2400" dirty="0">
                <a:latin typeface="Times New Roman" pitchFamily="18" charset="0"/>
                <a:cs typeface="Times New Roman" pitchFamily="18" charset="0"/>
              </a:rPr>
              <a:t> :  </a:t>
            </a:r>
            <a:r>
              <a:rPr lang="en-US" sz="2400" dirty="0">
                <a:latin typeface="Times New Roman" pitchFamily="18" charset="0"/>
                <a:cs typeface="Times New Roman" pitchFamily="18" charset="0"/>
              </a:rPr>
              <a:t>“</a:t>
            </a:r>
            <a:r>
              <a:rPr lang="vi-VN" sz="2400" dirty="0">
                <a:latin typeface="Times New Roman" pitchFamily="18" charset="0"/>
                <a:cs typeface="Times New Roman" pitchFamily="18" charset="0"/>
              </a:rPr>
              <a:t>Sao trò không chịu làm bài?</a:t>
            </a:r>
            <a:r>
              <a:rPr lang="en-US" sz="2400" dirty="0">
                <a:latin typeface="Times New Roman" pitchFamily="18" charset="0"/>
                <a:cs typeface="Times New Roman" pitchFamily="18" charset="0"/>
              </a:rPr>
              <a:t>”</a:t>
            </a:r>
            <a:endParaRPr lang="vi-VN" sz="2400" dirty="0">
              <a:latin typeface="Times New Roman" pitchFamily="18" charset="0"/>
              <a:cs typeface="Times New Roman" pitchFamily="18" charset="0"/>
            </a:endParaRPr>
          </a:p>
        </p:txBody>
      </p:sp>
      <p:sp>
        <p:nvSpPr>
          <p:cNvPr id="10" name="Rectangle 9"/>
          <p:cNvSpPr/>
          <p:nvPr/>
        </p:nvSpPr>
        <p:spPr>
          <a:xfrm>
            <a:off x="58716" y="3224364"/>
            <a:ext cx="4869139" cy="1938992"/>
          </a:xfrm>
          <a:prstGeom prst="rect">
            <a:avLst/>
          </a:prstGeom>
        </p:spPr>
        <p:txBody>
          <a:bodyPr wrap="square">
            <a:spAutoFit/>
          </a:bodyPr>
          <a:lstStyle/>
          <a:p>
            <a:pPr algn="just"/>
            <a:r>
              <a:rPr lang="vi-VN" sz="2400" dirty="0">
                <a:latin typeface="Times New Roman" pitchFamily="18" charset="0"/>
                <a:cs typeface="Times New Roman" pitchFamily="18" charset="0"/>
              </a:rPr>
              <a:t>Rồi những cảnh tuyệt đẹp của đất nước </a:t>
            </a:r>
            <a:r>
              <a:rPr lang="vi-VN" sz="2400" dirty="0" err="1">
                <a:latin typeface="Times New Roman" pitchFamily="18" charset="0"/>
                <a:cs typeface="Times New Roman" pitchFamily="18" charset="0"/>
              </a:rPr>
              <a:t>hiện</a:t>
            </a:r>
            <a:r>
              <a:rPr lang="vi-VN" sz="2400" dirty="0">
                <a:latin typeface="Times New Roman" pitchFamily="18" charset="0"/>
                <a:cs typeface="Times New Roman" pitchFamily="18" charset="0"/>
              </a:rPr>
              <a:t> ra : cánh đồng với những đàn trâu thung thăng gặm cỏ; dòng sông với những đoàn thuyền ngược xuôi.</a:t>
            </a:r>
          </a:p>
        </p:txBody>
      </p:sp>
      <p:sp>
        <p:nvSpPr>
          <p:cNvPr id="11" name="Oval 10"/>
          <p:cNvSpPr/>
          <p:nvPr/>
        </p:nvSpPr>
        <p:spPr>
          <a:xfrm>
            <a:off x="1548744" y="696270"/>
            <a:ext cx="216024" cy="4533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878326" y="2355339"/>
            <a:ext cx="216024" cy="4533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818115" y="3647374"/>
            <a:ext cx="216024" cy="4533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064571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animBg="1"/>
      <p:bldP spid="12"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355" y="138625"/>
            <a:ext cx="6148165" cy="4484650"/>
          </a:xfrm>
        </p:spPr>
        <p:txBody>
          <a:bodyPr>
            <a:normAutofit/>
          </a:bodyPr>
          <a:lstStyle/>
          <a:p>
            <a:pPr>
              <a:lnSpc>
                <a:spcPct val="150000"/>
              </a:lnSpc>
              <a:defRPr/>
            </a:pPr>
            <a:r>
              <a:rPr lang="en-US" sz="2400" b="1" dirty="0" err="1">
                <a:latin typeface="Times New Roman" pitchFamily="18" charset="0"/>
                <a:cs typeface="Times New Roman" pitchFamily="18" charset="0"/>
              </a:rPr>
              <a:t>Bài</a:t>
            </a:r>
            <a:r>
              <a:rPr lang="en-US" sz="2400" b="1" dirty="0">
                <a:latin typeface="Times New Roman" pitchFamily="18" charset="0"/>
                <a:cs typeface="Times New Roman" pitchFamily="18" charset="0"/>
              </a:rPr>
              <a:t> 2. </a:t>
            </a:r>
            <a:r>
              <a:rPr lang="vi-VN" sz="2400" b="1" dirty="0">
                <a:latin typeface="Times New Roman" panose="02020603050405020304" pitchFamily="18" charset="0"/>
                <a:cs typeface="Times New Roman" panose="02020603050405020304" pitchFamily="18" charset="0"/>
              </a:rPr>
              <a:t>Viết một đoạn văn theo truyện </a:t>
            </a:r>
            <a:r>
              <a:rPr lang="vi-VN" sz="2400" b="1" dirty="0">
                <a:solidFill>
                  <a:srgbClr val="FF0000"/>
                </a:solidFill>
                <a:latin typeface="Times New Roman" panose="02020603050405020304" pitchFamily="18" charset="0"/>
                <a:cs typeface="Times New Roman" panose="02020603050405020304" pitchFamily="18" charset="0"/>
              </a:rPr>
              <a:t>Nàng  tiên Ốc</a:t>
            </a:r>
            <a:r>
              <a:rPr lang="vi-VN" sz="2400" b="1" dirty="0">
                <a:latin typeface="Times New Roman" panose="02020603050405020304" pitchFamily="18" charset="0"/>
                <a:cs typeface="Times New Roman" panose="02020603050405020304" pitchFamily="18" charset="0"/>
              </a:rPr>
              <a:t>, trong đó có ít nhất hai lần dùng dấu hai chấm</a:t>
            </a:r>
            <a:r>
              <a:rPr lang="en-US" sz="2400" b="1" dirty="0">
                <a:latin typeface="Times New Roman" panose="02020603050405020304" pitchFamily="18" charset="0"/>
                <a:cs typeface="Times New Roman" panose="02020603050405020304" pitchFamily="18" charset="0"/>
              </a:rPr>
              <a:t>:</a:t>
            </a:r>
            <a:r>
              <a:rPr lang="vi-VN" sz="2400" b="1" dirty="0">
                <a:latin typeface="Times New Roman" panose="02020603050405020304" pitchFamily="18" charset="0"/>
                <a:cs typeface="Times New Roman" panose="02020603050405020304" pitchFamily="18" charset="0"/>
              </a:rPr>
              <a:t> </a:t>
            </a:r>
          </a:p>
          <a:p>
            <a:pPr>
              <a:lnSpc>
                <a:spcPct val="150000"/>
              </a:lnSpc>
              <a:defRPr/>
            </a:pPr>
            <a:r>
              <a:rPr lang="vi-VN" sz="2400" b="1"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Một lần, dấu hai chấm dùng </a:t>
            </a:r>
            <a:r>
              <a:rPr lang="vi-VN" sz="2400" b="1" dirty="0">
                <a:solidFill>
                  <a:srgbClr val="0033CC"/>
                </a:solidFill>
                <a:latin typeface="Times New Roman" panose="02020603050405020304" pitchFamily="18" charset="0"/>
                <a:cs typeface="Times New Roman" panose="02020603050405020304" pitchFamily="18" charset="0"/>
              </a:rPr>
              <a:t>để giải thích</a:t>
            </a:r>
            <a:r>
              <a:rPr lang="vi-VN" sz="2400" b="1" dirty="0">
                <a:latin typeface="Times New Roman" panose="02020603050405020304" pitchFamily="18" charset="0"/>
                <a:cs typeface="Times New Roman" panose="02020603050405020304" pitchFamily="18" charset="0"/>
              </a:rPr>
              <a:t>.</a:t>
            </a:r>
          </a:p>
          <a:p>
            <a:pPr>
              <a:lnSpc>
                <a:spcPct val="150000"/>
              </a:lnSpc>
              <a:defRPr/>
            </a:pPr>
            <a:r>
              <a:rPr lang="vi-VN" sz="2400" b="1"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Một lần, dấu hai chấm dùng </a:t>
            </a:r>
            <a:r>
              <a:rPr lang="vi-VN" sz="2400" b="1" dirty="0">
                <a:solidFill>
                  <a:srgbClr val="0033CC"/>
                </a:solidFill>
                <a:latin typeface="Times New Roman" panose="02020603050405020304" pitchFamily="18" charset="0"/>
                <a:cs typeface="Times New Roman" panose="02020603050405020304" pitchFamily="18" charset="0"/>
              </a:rPr>
              <a:t>để dẫn lời nhân vật</a:t>
            </a:r>
            <a:r>
              <a:rPr lang="vi-VN" sz="2400" b="1" dirty="0">
                <a:latin typeface="Times New Roman" panose="02020603050405020304" pitchFamily="18" charset="0"/>
                <a:cs typeface="Times New Roman" panose="02020603050405020304" pitchFamily="18" charset="0"/>
              </a:rPr>
              <a:t>. </a:t>
            </a:r>
          </a:p>
          <a:p>
            <a:endParaRPr lang="en-US" dirty="0">
              <a:latin typeface="Times New Roman" panose="02020603050405020304" pitchFamily="18" charset="0"/>
              <a:cs typeface="Times New Roman" panose="02020603050405020304" pitchFamily="18" charset="0"/>
            </a:endParaRPr>
          </a:p>
        </p:txBody>
      </p:sp>
      <p:pic>
        <p:nvPicPr>
          <p:cNvPr id="4" name="Picture 2" descr="_0001 (2)"/>
          <p:cNvPicPr>
            <a:picLocks noChangeAspect="1" noChangeArrowheads="1"/>
          </p:cNvPicPr>
          <p:nvPr/>
        </p:nvPicPr>
        <p:blipFill rotWithShape="1">
          <a:blip r:embed="rId2">
            <a:extLst>
              <a:ext uri="{28A0092B-C50C-407E-A947-70E740481C1C}">
                <a14:useLocalDpi xmlns:a14="http://schemas.microsoft.com/office/drawing/2010/main" val="0"/>
              </a:ext>
            </a:extLst>
          </a:blip>
          <a:srcRect l="4376" t="4051" r="5538" b="2587"/>
          <a:stretch/>
        </p:blipFill>
        <p:spPr bwMode="auto">
          <a:xfrm>
            <a:off x="6255520" y="0"/>
            <a:ext cx="288848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00209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3514" y="183483"/>
            <a:ext cx="8579554" cy="2860783"/>
          </a:xfrm>
          <a:prstGeom prst="rect">
            <a:avLst/>
          </a:prstGeom>
        </p:spPr>
        <p:txBody>
          <a:bodyPr wrap="square">
            <a:spAutoFit/>
          </a:bodyPr>
          <a:lstStyle/>
          <a:p>
            <a:pPr algn="just">
              <a:lnSpc>
                <a:spcPct val="130000"/>
              </a:lnSpc>
            </a:pPr>
            <a:r>
              <a:rPr lang="vi-VN" sz="2000" b="1" dirty="0">
                <a:solidFill>
                  <a:srgbClr val="000000"/>
                </a:solidFill>
                <a:latin typeface="OpenSans"/>
              </a:rPr>
              <a:t>Bà lão nhẹ nhàng bước nhanh đến chum nước cầm chiếc vỏ ốc lên và đập vỡ ngay.</a:t>
            </a:r>
          </a:p>
          <a:p>
            <a:pPr algn="just">
              <a:lnSpc>
                <a:spcPct val="130000"/>
              </a:lnSpc>
            </a:pPr>
            <a:r>
              <a:rPr lang="en-US" sz="2000" b="1" dirty="0">
                <a:solidFill>
                  <a:srgbClr val="000000"/>
                </a:solidFill>
                <a:latin typeface="OpenSans"/>
              </a:rPr>
              <a:t>     </a:t>
            </a:r>
            <a:r>
              <a:rPr lang="vi-VN" sz="2000" b="1" dirty="0">
                <a:solidFill>
                  <a:srgbClr val="000000"/>
                </a:solidFill>
                <a:latin typeface="OpenSans"/>
              </a:rPr>
              <a:t>Nàng tiên </a:t>
            </a:r>
            <a:r>
              <a:rPr lang="vi-VN" sz="2000" b="1" dirty="0" err="1">
                <a:solidFill>
                  <a:srgbClr val="000000"/>
                </a:solidFill>
                <a:latin typeface="OpenSans"/>
              </a:rPr>
              <a:t>Ốc</a:t>
            </a:r>
            <a:r>
              <a:rPr lang="vi-VN" sz="2000" b="1" dirty="0">
                <a:solidFill>
                  <a:srgbClr val="000000"/>
                </a:solidFill>
                <a:latin typeface="OpenSans"/>
              </a:rPr>
              <a:t> giật mình, định chạy nhanh đến chum nước nhưng đã trễ rồi: vỏ ốc đã vỡ tan ra. Bà lão ôm </a:t>
            </a:r>
            <a:r>
              <a:rPr lang="vi-VN" sz="2000" b="1" dirty="0" err="1">
                <a:solidFill>
                  <a:srgbClr val="000000"/>
                </a:solidFill>
                <a:latin typeface="OpenSans"/>
              </a:rPr>
              <a:t>lấy</a:t>
            </a:r>
            <a:r>
              <a:rPr lang="vi-VN" sz="2000" b="1" dirty="0">
                <a:solidFill>
                  <a:srgbClr val="000000"/>
                </a:solidFill>
                <a:latin typeface="OpenSans"/>
              </a:rPr>
              <a:t> </a:t>
            </a:r>
            <a:r>
              <a:rPr lang="vi-VN" sz="2000" b="1" dirty="0" err="1">
                <a:solidFill>
                  <a:srgbClr val="000000"/>
                </a:solidFill>
                <a:latin typeface="OpenSans"/>
              </a:rPr>
              <a:t>nàng</a:t>
            </a:r>
            <a:r>
              <a:rPr lang="vi-VN" sz="2000" b="1" dirty="0">
                <a:solidFill>
                  <a:srgbClr val="000000"/>
                </a:solidFill>
                <a:latin typeface="OpenSans"/>
              </a:rPr>
              <a:t> tiên dịu dàng nói:</a:t>
            </a:r>
          </a:p>
          <a:p>
            <a:pPr marL="342900" indent="-342900" algn="just">
              <a:lnSpc>
                <a:spcPct val="130000"/>
              </a:lnSpc>
              <a:buFontTx/>
              <a:buChar char="-"/>
            </a:pPr>
            <a:r>
              <a:rPr lang="vi-VN" sz="2000" b="1" dirty="0">
                <a:solidFill>
                  <a:srgbClr val="000000"/>
                </a:solidFill>
                <a:latin typeface="OpenSans"/>
              </a:rPr>
              <a:t>Con </a:t>
            </a:r>
            <a:r>
              <a:rPr lang="vi-VN" sz="2000" b="1" dirty="0" err="1">
                <a:solidFill>
                  <a:srgbClr val="000000"/>
                </a:solidFill>
                <a:latin typeface="OpenSans"/>
              </a:rPr>
              <a:t>hãy</a:t>
            </a:r>
            <a:r>
              <a:rPr lang="vi-VN" sz="2000" b="1" dirty="0">
                <a:solidFill>
                  <a:srgbClr val="000000"/>
                </a:solidFill>
                <a:latin typeface="OpenSans"/>
              </a:rPr>
              <a:t> ở </a:t>
            </a:r>
            <a:r>
              <a:rPr lang="vi-VN" sz="2000" b="1" dirty="0" err="1">
                <a:solidFill>
                  <a:srgbClr val="000000"/>
                </a:solidFill>
                <a:latin typeface="OpenSans"/>
              </a:rPr>
              <a:t>lại</a:t>
            </a:r>
            <a:r>
              <a:rPr lang="vi-VN" sz="2000" b="1" dirty="0">
                <a:solidFill>
                  <a:srgbClr val="000000"/>
                </a:solidFill>
                <a:latin typeface="OpenSans"/>
              </a:rPr>
              <a:t> đây </a:t>
            </a:r>
            <a:r>
              <a:rPr lang="vi-VN" sz="2000" b="1" dirty="0" err="1">
                <a:solidFill>
                  <a:srgbClr val="000000"/>
                </a:solidFill>
                <a:latin typeface="OpenSans"/>
              </a:rPr>
              <a:t>với</a:t>
            </a:r>
            <a:r>
              <a:rPr lang="vi-VN" sz="2000" b="1" dirty="0">
                <a:solidFill>
                  <a:srgbClr val="000000"/>
                </a:solidFill>
                <a:latin typeface="OpenSans"/>
              </a:rPr>
              <a:t> ta !</a:t>
            </a:r>
          </a:p>
          <a:p>
            <a:pPr algn="just">
              <a:lnSpc>
                <a:spcPct val="130000"/>
              </a:lnSpc>
            </a:pPr>
            <a:r>
              <a:rPr lang="vi-VN" sz="2000" b="1" dirty="0" err="1">
                <a:solidFill>
                  <a:srgbClr val="000000"/>
                </a:solidFill>
                <a:latin typeface="OpenSans"/>
              </a:rPr>
              <a:t>Từ</a:t>
            </a:r>
            <a:r>
              <a:rPr lang="vi-VN" sz="2000" b="1" dirty="0">
                <a:solidFill>
                  <a:srgbClr val="000000"/>
                </a:solidFill>
                <a:latin typeface="OpenSans"/>
              </a:rPr>
              <a:t> </a:t>
            </a:r>
            <a:r>
              <a:rPr lang="vi-VN" sz="2000" b="1" dirty="0" err="1">
                <a:solidFill>
                  <a:srgbClr val="000000"/>
                </a:solidFill>
                <a:latin typeface="OpenSans"/>
              </a:rPr>
              <a:t>đó</a:t>
            </a:r>
            <a:r>
              <a:rPr lang="vi-VN" sz="2000" b="1" dirty="0">
                <a:solidFill>
                  <a:srgbClr val="000000"/>
                </a:solidFill>
                <a:latin typeface="OpenSans"/>
              </a:rPr>
              <a:t>, </a:t>
            </a:r>
            <a:r>
              <a:rPr lang="vi-VN" sz="2000" b="1" dirty="0" err="1">
                <a:solidFill>
                  <a:srgbClr val="000000"/>
                </a:solidFill>
                <a:latin typeface="OpenSans"/>
              </a:rPr>
              <a:t>bà</a:t>
            </a:r>
            <a:r>
              <a:rPr lang="vi-VN" sz="2000" b="1" dirty="0">
                <a:solidFill>
                  <a:srgbClr val="000000"/>
                </a:solidFill>
                <a:latin typeface="OpenSans"/>
              </a:rPr>
              <a:t> </a:t>
            </a:r>
            <a:r>
              <a:rPr lang="vi-VN" sz="2000" b="1" dirty="0" err="1">
                <a:solidFill>
                  <a:srgbClr val="000000"/>
                </a:solidFill>
                <a:latin typeface="OpenSans"/>
              </a:rPr>
              <a:t>lão</a:t>
            </a:r>
            <a:r>
              <a:rPr lang="vi-VN" sz="2000" b="1" dirty="0">
                <a:solidFill>
                  <a:srgbClr val="000000"/>
                </a:solidFill>
                <a:latin typeface="OpenSans"/>
              </a:rPr>
              <a:t> </a:t>
            </a:r>
            <a:r>
              <a:rPr lang="vi-VN" sz="2000" b="1" dirty="0" err="1">
                <a:solidFill>
                  <a:srgbClr val="000000"/>
                </a:solidFill>
                <a:latin typeface="OpenSans"/>
              </a:rPr>
              <a:t>và</a:t>
            </a:r>
            <a:r>
              <a:rPr lang="vi-VN" sz="2000" b="1" dirty="0">
                <a:solidFill>
                  <a:srgbClr val="000000"/>
                </a:solidFill>
                <a:latin typeface="OpenSans"/>
              </a:rPr>
              <a:t> </a:t>
            </a:r>
            <a:r>
              <a:rPr lang="vi-VN" sz="2000" b="1" dirty="0" err="1">
                <a:solidFill>
                  <a:srgbClr val="000000"/>
                </a:solidFill>
                <a:latin typeface="OpenSans"/>
              </a:rPr>
              <a:t>nàng</a:t>
            </a:r>
            <a:r>
              <a:rPr lang="vi-VN" sz="2000" b="1" dirty="0">
                <a:solidFill>
                  <a:srgbClr val="000000"/>
                </a:solidFill>
                <a:latin typeface="OpenSans"/>
              </a:rPr>
              <a:t> tiên </a:t>
            </a:r>
            <a:r>
              <a:rPr lang="vi-VN" sz="2000" b="1" dirty="0" err="1">
                <a:solidFill>
                  <a:srgbClr val="000000"/>
                </a:solidFill>
                <a:latin typeface="OpenSans"/>
              </a:rPr>
              <a:t>Ốc</a:t>
            </a:r>
            <a:r>
              <a:rPr lang="vi-VN" sz="2000" b="1" dirty="0">
                <a:solidFill>
                  <a:srgbClr val="000000"/>
                </a:solidFill>
                <a:latin typeface="OpenSans"/>
              </a:rPr>
              <a:t> </a:t>
            </a:r>
            <a:r>
              <a:rPr lang="vi-VN" sz="2000" b="1" dirty="0" err="1">
                <a:solidFill>
                  <a:srgbClr val="000000"/>
                </a:solidFill>
                <a:latin typeface="OpenSans"/>
              </a:rPr>
              <a:t>sống</a:t>
            </a:r>
            <a:r>
              <a:rPr lang="vi-VN" sz="2000" b="1" dirty="0">
                <a:solidFill>
                  <a:srgbClr val="000000"/>
                </a:solidFill>
                <a:latin typeface="OpenSans"/>
              </a:rPr>
              <a:t> </a:t>
            </a:r>
            <a:r>
              <a:rPr lang="vi-VN" sz="2000" b="1" dirty="0" err="1">
                <a:solidFill>
                  <a:srgbClr val="000000"/>
                </a:solidFill>
                <a:latin typeface="OpenSans"/>
              </a:rPr>
              <a:t>hạnh</a:t>
            </a:r>
            <a:r>
              <a:rPr lang="vi-VN" sz="2000" b="1" dirty="0">
                <a:solidFill>
                  <a:srgbClr val="000000"/>
                </a:solidFill>
                <a:latin typeface="OpenSans"/>
              </a:rPr>
              <a:t> </a:t>
            </a:r>
            <a:r>
              <a:rPr lang="vi-VN" sz="2000" b="1" dirty="0" err="1">
                <a:solidFill>
                  <a:srgbClr val="000000"/>
                </a:solidFill>
                <a:latin typeface="OpenSans"/>
              </a:rPr>
              <a:t>phúc</a:t>
            </a:r>
            <a:r>
              <a:rPr lang="vi-VN" sz="2000" b="1" dirty="0">
                <a:solidFill>
                  <a:srgbClr val="000000"/>
                </a:solidFill>
                <a:latin typeface="OpenSans"/>
              </a:rPr>
              <a:t> bên nhau. </a:t>
            </a:r>
            <a:r>
              <a:rPr lang="vi-VN" sz="2000" b="1" dirty="0" err="1">
                <a:solidFill>
                  <a:srgbClr val="000000"/>
                </a:solidFill>
                <a:latin typeface="OpenSans"/>
              </a:rPr>
              <a:t>Họ</a:t>
            </a:r>
            <a:r>
              <a:rPr lang="vi-VN" sz="2000" b="1" dirty="0">
                <a:solidFill>
                  <a:srgbClr val="000000"/>
                </a:solidFill>
                <a:latin typeface="OpenSans"/>
              </a:rPr>
              <a:t> yêu thương nhau như </a:t>
            </a:r>
            <a:r>
              <a:rPr lang="vi-VN" sz="2000" b="1" dirty="0" err="1">
                <a:solidFill>
                  <a:srgbClr val="000000"/>
                </a:solidFill>
                <a:latin typeface="OpenSans"/>
              </a:rPr>
              <a:t>mẹ</a:t>
            </a:r>
            <a:r>
              <a:rPr lang="vi-VN" sz="2000" b="1" dirty="0">
                <a:solidFill>
                  <a:srgbClr val="000000"/>
                </a:solidFill>
                <a:latin typeface="OpenSans"/>
              </a:rPr>
              <a:t> con.</a:t>
            </a:r>
            <a:endParaRPr lang="en-US" sz="2000" b="1" dirty="0">
              <a:solidFill>
                <a:srgbClr val="000000"/>
              </a:solidFill>
              <a:latin typeface="OpenSans"/>
            </a:endParaRPr>
          </a:p>
        </p:txBody>
      </p:sp>
      <p:sp>
        <p:nvSpPr>
          <p:cNvPr id="5" name="Rectangle 4"/>
          <p:cNvSpPr/>
          <p:nvPr/>
        </p:nvSpPr>
        <p:spPr>
          <a:xfrm>
            <a:off x="408899" y="2927836"/>
            <a:ext cx="8178325" cy="2012859"/>
          </a:xfrm>
          <a:prstGeom prst="rect">
            <a:avLst/>
          </a:prstGeom>
        </p:spPr>
        <p:txBody>
          <a:bodyPr wrap="square">
            <a:spAutoFit/>
          </a:bodyPr>
          <a:lstStyle/>
          <a:p>
            <a:pPr algn="just">
              <a:lnSpc>
                <a:spcPct val="130000"/>
              </a:lnSpc>
            </a:pPr>
            <a:r>
              <a:rPr lang="vi-VN" sz="2400" b="1" dirty="0">
                <a:solidFill>
                  <a:srgbClr val="0033CC"/>
                </a:solidFill>
                <a:latin typeface="OpenSans"/>
              </a:rPr>
              <a:t>Dấu hai chấm đầu giải thích cho bộ phận đứng trước </a:t>
            </a:r>
            <a:r>
              <a:rPr lang="vi-VN" sz="2400" b="1" dirty="0">
                <a:solidFill>
                  <a:srgbClr val="CC00FF"/>
                </a:solidFill>
                <a:latin typeface="OpenSans"/>
              </a:rPr>
              <a:t>đã trễ rồi</a:t>
            </a:r>
            <a:r>
              <a:rPr lang="vi-VN" sz="2400" b="1" dirty="0">
                <a:solidFill>
                  <a:srgbClr val="0033CC"/>
                </a:solidFill>
                <a:latin typeface="OpenSans"/>
              </a:rPr>
              <a:t>: vỏ ốc đã vỡ tan ra. </a:t>
            </a:r>
          </a:p>
          <a:p>
            <a:pPr algn="just">
              <a:lnSpc>
                <a:spcPct val="130000"/>
              </a:lnSpc>
            </a:pPr>
            <a:r>
              <a:rPr lang="vi-VN" sz="2400" b="1" dirty="0" err="1">
                <a:solidFill>
                  <a:srgbClr val="0033CC"/>
                </a:solidFill>
                <a:latin typeface="OpenSans"/>
              </a:rPr>
              <a:t>Dấu</a:t>
            </a:r>
            <a:r>
              <a:rPr lang="vi-VN" sz="2400" b="1" dirty="0">
                <a:solidFill>
                  <a:srgbClr val="0033CC"/>
                </a:solidFill>
                <a:latin typeface="OpenSans"/>
              </a:rPr>
              <a:t> hai chấm sau (phối hợp với dấu gạch đầu dòng) báo hiệu bộ phận đứng sau là </a:t>
            </a:r>
            <a:r>
              <a:rPr lang="vi-VN" sz="2400" b="1" dirty="0">
                <a:solidFill>
                  <a:srgbClr val="FF0000"/>
                </a:solidFill>
                <a:latin typeface="OpenSans"/>
              </a:rPr>
              <a:t>lời bà lão nói với nàng tiên ốc.</a:t>
            </a:r>
          </a:p>
        </p:txBody>
      </p:sp>
    </p:spTree>
    <p:extLst>
      <p:ext uri="{BB962C8B-B14F-4D97-AF65-F5344CB8AC3E}">
        <p14:creationId xmlns:p14="http://schemas.microsoft.com/office/powerpoint/2010/main" val="233512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thieu_nhi_the_gioi_lien_hoan-nhieu_nghe_si.mp3">
            <a:hlinkClick r:id="" action="ppaction://media"/>
          </p:cNvPr>
          <p:cNvPicPr>
            <a:picLocks noRot="1" noChangeAspect="1" noChangeArrowheads="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1028700" y="462915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Content Placeholder 3"/>
          <p:cNvPicPr>
            <a:picLocks noGrp="1" noChangeAspect="1"/>
          </p:cNvPicPr>
          <p:nvPr>
            <p:ph idx="1"/>
          </p:nvPr>
        </p:nvPicPr>
        <p:blipFill>
          <a:blip r:embed="rId4"/>
          <a:stretch>
            <a:fillRect/>
          </a:stretch>
        </p:blipFill>
        <p:spPr>
          <a:xfrm>
            <a:off x="0" y="10710"/>
            <a:ext cx="9144000" cy="5139029"/>
          </a:xfrm>
          <a:prstGeom prst="rect">
            <a:avLst/>
          </a:prstGeom>
        </p:spPr>
      </p:pic>
      <p:sp>
        <p:nvSpPr>
          <p:cNvPr id="5" name="WordArt 2"/>
          <p:cNvSpPr>
            <a:spLocks noChangeArrowheads="1" noChangeShapeType="1" noTextEdit="1"/>
          </p:cNvSpPr>
          <p:nvPr/>
        </p:nvSpPr>
        <p:spPr bwMode="auto">
          <a:xfrm>
            <a:off x="3165972" y="1474024"/>
            <a:ext cx="2914650" cy="628650"/>
          </a:xfrm>
          <a:prstGeom prst="rect">
            <a:avLst/>
          </a:prstGeom>
        </p:spPr>
        <p:txBody>
          <a:bodyPr wrap="none" lIns="68580" tIns="34290" rIns="68580" bIns="34290"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9900CC"/>
              </a:contourClr>
            </a:sp3d>
          </a:bodyPr>
          <a:lstStyle/>
          <a:p>
            <a:pPr algn="ctr"/>
            <a:r>
              <a:rPr lang="en-US" sz="2700" kern="10" dirty="0" err="1">
                <a:ln w="9525">
                  <a:round/>
                  <a:headEnd/>
                  <a:tailEnd/>
                </a:ln>
                <a:gradFill rotWithShape="1">
                  <a:gsLst>
                    <a:gs pos="0">
                      <a:srgbClr val="9900CC"/>
                    </a:gs>
                    <a:gs pos="100000">
                      <a:srgbClr val="CC3300"/>
                    </a:gs>
                  </a:gsLst>
                  <a:lin ang="5400000" scaled="1"/>
                </a:gradFill>
                <a:latin typeface="Times New Roman" pitchFamily="18" charset="0"/>
                <a:cs typeface="Times New Roman" pitchFamily="18" charset="0"/>
              </a:rPr>
              <a:t>Dặn</a:t>
            </a:r>
            <a:r>
              <a:rPr lang="en-US" sz="2700" kern="10" dirty="0">
                <a:ln w="9525">
                  <a:round/>
                  <a:headEnd/>
                  <a:tailEnd/>
                </a:ln>
                <a:gradFill rotWithShape="1">
                  <a:gsLst>
                    <a:gs pos="0">
                      <a:srgbClr val="9900CC"/>
                    </a:gs>
                    <a:gs pos="100000">
                      <a:srgbClr val="CC3300"/>
                    </a:gs>
                  </a:gsLst>
                  <a:lin ang="5400000" scaled="1"/>
                </a:gradFill>
                <a:latin typeface="Times New Roman" pitchFamily="18" charset="0"/>
                <a:cs typeface="Times New Roman" pitchFamily="18" charset="0"/>
              </a:rPr>
              <a:t> </a:t>
            </a:r>
            <a:r>
              <a:rPr lang="en-US" sz="2700" kern="10" dirty="0" err="1">
                <a:ln w="9525">
                  <a:round/>
                  <a:headEnd/>
                  <a:tailEnd/>
                </a:ln>
                <a:gradFill rotWithShape="1">
                  <a:gsLst>
                    <a:gs pos="0">
                      <a:srgbClr val="9900CC"/>
                    </a:gs>
                    <a:gs pos="100000">
                      <a:srgbClr val="CC3300"/>
                    </a:gs>
                  </a:gsLst>
                  <a:lin ang="5400000" scaled="1"/>
                </a:gradFill>
                <a:latin typeface="Times New Roman" pitchFamily="18" charset="0"/>
                <a:cs typeface="Times New Roman" pitchFamily="18" charset="0"/>
              </a:rPr>
              <a:t>dò</a:t>
            </a:r>
            <a:endParaRPr lang="en-US" sz="2700" kern="10" dirty="0">
              <a:ln w="9525">
                <a:round/>
                <a:headEnd/>
                <a:tailEnd/>
              </a:ln>
              <a:gradFill rotWithShape="1">
                <a:gsLst>
                  <a:gs pos="0">
                    <a:srgbClr val="9900CC"/>
                  </a:gs>
                  <a:gs pos="100000">
                    <a:srgbClr val="CC3300"/>
                  </a:gs>
                </a:gsLst>
                <a:lin ang="5400000" scaled="1"/>
              </a:gradFill>
              <a:latin typeface="Times New Roman" pitchFamily="18" charset="0"/>
              <a:cs typeface="Times New Roman" pitchFamily="18" charset="0"/>
            </a:endParaRPr>
          </a:p>
        </p:txBody>
      </p:sp>
      <p:sp>
        <p:nvSpPr>
          <p:cNvPr id="6" name="TextBox 5"/>
          <p:cNvSpPr txBox="1"/>
          <p:nvPr/>
        </p:nvSpPr>
        <p:spPr>
          <a:xfrm>
            <a:off x="1462150" y="2258538"/>
            <a:ext cx="6274795" cy="1315745"/>
          </a:xfrm>
          <a:prstGeom prst="rect">
            <a:avLst/>
          </a:prstGeom>
          <a:noFill/>
        </p:spPr>
        <p:txBody>
          <a:bodyPr wrap="none" lIns="68580" tIns="34290" rIns="68580" bIns="34290" rtlCol="0">
            <a:spAutoFit/>
          </a:bodyPr>
          <a:lstStyle/>
          <a:p>
            <a:pPr>
              <a:lnSpc>
                <a:spcPct val="150000"/>
              </a:lnSpc>
            </a:pP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Ghi</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nhớ</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các</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tác</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dụng</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của</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dấu</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hai</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chấm</a:t>
            </a:r>
            <a:r>
              <a:rPr lang="en-US" sz="2700" b="1" dirty="0">
                <a:latin typeface="Times New Roman" panose="02020603050405020304" pitchFamily="18" charset="0"/>
                <a:cs typeface="Times New Roman" panose="02020603050405020304" pitchFamily="18" charset="0"/>
              </a:rPr>
              <a:t>.</a:t>
            </a:r>
          </a:p>
          <a:p>
            <a:pPr>
              <a:lnSpc>
                <a:spcPct val="150000"/>
              </a:lnSpc>
            </a:pP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Chuẩn</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bị</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bài</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sau</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Từ</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đơn</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và</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từ</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phức</a:t>
            </a:r>
            <a:r>
              <a:rPr lang="en-US" sz="27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31013510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210240" fill="hold"/>
                                        <p:tgtEl>
                                          <p:spTgt spid="1536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536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384562" y="600117"/>
            <a:ext cx="8588522" cy="1371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50000"/>
              </a:lnSpc>
              <a:spcBef>
                <a:spcPct val="0"/>
              </a:spcBef>
              <a:buFontTx/>
              <a:buNone/>
            </a:pPr>
            <a:r>
              <a:rPr lang="en-US" altLang="en-US" sz="3000" b="1" dirty="0" err="1">
                <a:latin typeface="Times New Roman" panose="02020603050405020304" pitchFamily="18" charset="0"/>
                <a:cs typeface="Times New Roman" panose="02020603050405020304" pitchFamily="18" charset="0"/>
              </a:rPr>
              <a:t>Câu</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tục</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ngữ</a:t>
            </a:r>
            <a:r>
              <a:rPr lang="en-US" altLang="en-US" sz="3000" b="1" dirty="0">
                <a:latin typeface="Times New Roman" panose="02020603050405020304" pitchFamily="18" charset="0"/>
                <a:cs typeface="Times New Roman" panose="02020603050405020304" pitchFamily="18" charset="0"/>
              </a:rPr>
              <a:t> :  “Ở </a:t>
            </a:r>
            <a:r>
              <a:rPr lang="en-US" altLang="en-US" sz="3000" b="1" dirty="0" err="1">
                <a:latin typeface="Times New Roman" panose="02020603050405020304" pitchFamily="18" charset="0"/>
                <a:cs typeface="Times New Roman" panose="02020603050405020304" pitchFamily="18" charset="0"/>
              </a:rPr>
              <a:t>hiền</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gặp</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lành</a:t>
            </a:r>
            <a:r>
              <a:rPr lang="en-US" altLang="en-US" sz="3000" b="1" dirty="0">
                <a:latin typeface="Times New Roman" panose="02020603050405020304" pitchFamily="18" charset="0"/>
                <a:cs typeface="Times New Roman" panose="02020603050405020304" pitchFamily="18" charset="0"/>
              </a:rPr>
              <a:t>”</a:t>
            </a:r>
            <a:br>
              <a:rPr lang="en-US" altLang="en-US" sz="3000" b="1" dirty="0">
                <a:latin typeface="Times New Roman" panose="02020603050405020304" pitchFamily="18" charset="0"/>
                <a:cs typeface="Times New Roman" panose="02020603050405020304" pitchFamily="18" charset="0"/>
              </a:rPr>
            </a:br>
            <a:r>
              <a:rPr lang="en-US" altLang="en-US" sz="3000" b="1" dirty="0" err="1">
                <a:latin typeface="Times New Roman" panose="02020603050405020304" pitchFamily="18" charset="0"/>
                <a:cs typeface="Times New Roman" panose="02020603050405020304" pitchFamily="18" charset="0"/>
              </a:rPr>
              <a:t>khuyên</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chúng</a:t>
            </a:r>
            <a:r>
              <a:rPr lang="en-US" altLang="en-US" sz="3000" b="1" dirty="0">
                <a:latin typeface="Times New Roman" panose="02020603050405020304" pitchFamily="18" charset="0"/>
                <a:cs typeface="Times New Roman" panose="02020603050405020304" pitchFamily="18" charset="0"/>
              </a:rPr>
              <a:t> ta </a:t>
            </a:r>
            <a:r>
              <a:rPr lang="en-US" altLang="en-US" sz="3000" b="1" dirty="0" err="1">
                <a:latin typeface="Times New Roman" panose="02020603050405020304" pitchFamily="18" charset="0"/>
                <a:cs typeface="Times New Roman" panose="02020603050405020304" pitchFamily="18" charset="0"/>
              </a:rPr>
              <a:t>điều</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gì</a:t>
            </a:r>
            <a:r>
              <a:rPr lang="en-US" altLang="en-US" sz="3000" b="1" dirty="0">
                <a:latin typeface="Times New Roman" panose="02020603050405020304" pitchFamily="18" charset="0"/>
                <a:cs typeface="Times New Roman" panose="02020603050405020304" pitchFamily="18" charset="0"/>
              </a:rPr>
              <a:t>?</a:t>
            </a:r>
          </a:p>
        </p:txBody>
      </p:sp>
      <p:sp>
        <p:nvSpPr>
          <p:cNvPr id="5" name="TextBox 4"/>
          <p:cNvSpPr txBox="1">
            <a:spLocks noChangeArrowheads="1"/>
          </p:cNvSpPr>
          <p:nvPr/>
        </p:nvSpPr>
        <p:spPr bwMode="auto">
          <a:xfrm>
            <a:off x="289774" y="1969512"/>
            <a:ext cx="8521717" cy="1371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50000"/>
              </a:lnSpc>
              <a:spcBef>
                <a:spcPct val="0"/>
              </a:spcBef>
              <a:buFontTx/>
              <a:buNone/>
            </a:pPr>
            <a:r>
              <a:rPr lang="en-US" altLang="en-US" sz="3000" b="1" dirty="0" err="1">
                <a:solidFill>
                  <a:srgbClr val="FF0000"/>
                </a:solidFill>
                <a:latin typeface="Times New Roman" panose="02020603050405020304" pitchFamily="18" charset="0"/>
                <a:cs typeface="Times New Roman" panose="02020603050405020304" pitchFamily="18" charset="0"/>
              </a:rPr>
              <a:t>Khuyên</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chúng</a:t>
            </a:r>
            <a:r>
              <a:rPr lang="en-US" altLang="en-US" sz="3000" b="1" dirty="0">
                <a:solidFill>
                  <a:srgbClr val="FF0000"/>
                </a:solidFill>
                <a:latin typeface="Times New Roman" panose="02020603050405020304" pitchFamily="18" charset="0"/>
                <a:cs typeface="Times New Roman" panose="02020603050405020304" pitchFamily="18" charset="0"/>
              </a:rPr>
              <a:t> ta </a:t>
            </a:r>
            <a:r>
              <a:rPr lang="en-US" altLang="en-US" sz="3000" b="1" dirty="0" err="1">
                <a:solidFill>
                  <a:srgbClr val="FF0000"/>
                </a:solidFill>
                <a:latin typeface="Times New Roman" panose="02020603050405020304" pitchFamily="18" charset="0"/>
                <a:cs typeface="Times New Roman" panose="02020603050405020304" pitchFamily="18" charset="0"/>
              </a:rPr>
              <a:t>sống</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hiền</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lành</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nhân</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hậu</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vì</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sống</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như</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vậy</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sẽ</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gặp</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những</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điều</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tốt</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lành</a:t>
            </a:r>
            <a:r>
              <a:rPr lang="en-US" altLang="en-US" sz="3000" b="1" dirty="0">
                <a:solidFill>
                  <a:srgbClr val="FF0000"/>
                </a:solidFill>
                <a:latin typeface="Times New Roman" panose="02020603050405020304" pitchFamily="18" charset="0"/>
                <a:cs typeface="Times New Roman" panose="02020603050405020304" pitchFamily="18" charset="0"/>
              </a:rPr>
              <a:t>, may </a:t>
            </a:r>
            <a:r>
              <a:rPr lang="en-US" altLang="en-US" sz="3000" b="1" dirty="0" err="1">
                <a:solidFill>
                  <a:srgbClr val="FF0000"/>
                </a:solidFill>
                <a:latin typeface="Times New Roman" panose="02020603050405020304" pitchFamily="18" charset="0"/>
                <a:cs typeface="Times New Roman" panose="02020603050405020304" pitchFamily="18" charset="0"/>
              </a:rPr>
              <a:t>mắn</a:t>
            </a:r>
            <a:r>
              <a:rPr lang="en-US" altLang="en-US" sz="3000" b="1" dirty="0">
                <a:solidFill>
                  <a:srgbClr val="FF0000"/>
                </a:solidFill>
                <a:latin typeface="Times New Roman" panose="02020603050405020304" pitchFamily="18" charset="0"/>
                <a:cs typeface="Times New Roman" panose="02020603050405020304" pitchFamily="18" charset="0"/>
              </a:rPr>
              <a:t>.</a:t>
            </a:r>
          </a:p>
        </p:txBody>
      </p:sp>
      <p:pic>
        <p:nvPicPr>
          <p:cNvPr id="7"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297699" y="4607084"/>
            <a:ext cx="563675" cy="563675"/>
          </a:xfrm>
          <a:prstGeom prst="rect">
            <a:avLst/>
          </a:prstGeom>
        </p:spPr>
      </p:pic>
      <p:sp>
        <p:nvSpPr>
          <p:cNvPr id="10" name="Oval 9"/>
          <p:cNvSpPr/>
          <p:nvPr/>
        </p:nvSpPr>
        <p:spPr>
          <a:xfrm>
            <a:off x="4031322" y="753353"/>
            <a:ext cx="269507" cy="54765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52743468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heel(1)">
                                      <p:cBhvr>
                                        <p:cTn id="1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7"/>
                    </p:tgtEl>
                  </p:cond>
                </p:stCondLst>
                <p:endSync evt="end" delay="0">
                  <p:rtn val="all"/>
                </p:endSync>
                <p:childTnLst>
                  <p:par>
                    <p:cTn id="13" fill="hold">
                      <p:stCondLst>
                        <p:cond delay="0"/>
                      </p:stCondLst>
                      <p:childTnLst>
                        <p:par>
                          <p:cTn id="14" fill="hold">
                            <p:stCondLst>
                              <p:cond delay="0"/>
                            </p:stCondLst>
                            <p:childTnLst>
                              <p:par>
                                <p:cTn id="15" presetID="1" presetClass="mediacall" presetSubtype="0" fill="hold" nodeType="withEffect">
                                  <p:stCondLst>
                                    <p:cond delay="0"/>
                                  </p:stCondLst>
                                  <p:childTnLst>
                                    <p:cmd type="call" cmd="playFrom(0.0)">
                                      <p:cBhvr>
                                        <p:cTn id="16" dur="7077" fill="hold"/>
                                        <p:tgtEl>
                                          <p:spTgt spid="7"/>
                                        </p:tgtEl>
                                      </p:cBhvr>
                                    </p:cmd>
                                  </p:childTnLst>
                                </p:cTn>
                              </p:par>
                            </p:childTnLst>
                          </p:cTn>
                        </p:par>
                      </p:childTnLst>
                    </p:cTn>
                  </p:par>
                </p:childTnLst>
              </p:cTn>
              <p:nextCondLst>
                <p:cond evt="onClick" delay="0">
                  <p:tgtEl>
                    <p:spTgt spid="7"/>
                  </p:tgtEl>
                </p:cond>
              </p:nextCondLst>
            </p:seq>
            <p:audio>
              <p:cMediaNode vol="80000">
                <p:cTn id="17" fill="hold" display="0">
                  <p:stCondLst>
                    <p:cond delay="indefinite"/>
                  </p:stCondLst>
                  <p:endCondLst>
                    <p:cond evt="onStopAudio" delay="0">
                      <p:tgtEl>
                        <p:sldTgt/>
                      </p:tgtEl>
                    </p:cond>
                  </p:endCondLst>
                </p:cTn>
                <p:tgtEl>
                  <p:spTgt spid="7"/>
                </p:tgtEl>
              </p:cMediaNode>
            </p:audio>
          </p:childTnLst>
        </p:cTn>
      </p:par>
    </p:tnLst>
    <p:bldLst>
      <p:bldP spid="5" grpId="0"/>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flipH="1">
            <a:off x="0" y="812094"/>
            <a:ext cx="9143998" cy="838691"/>
          </a:xfrm>
          <a:prstGeom prst="rect">
            <a:avLst/>
          </a:prstGeom>
          <a:noFill/>
        </p:spPr>
        <p:txBody>
          <a:bodyPr wrap="square" lIns="68580" tIns="34290" rIns="68580" bIns="34290" rtlCol="0">
            <a:spAutoFit/>
          </a:bodyPr>
          <a:lstStyle/>
          <a:p>
            <a:pPr algn="ctr"/>
            <a:r>
              <a:rPr lang="en-US" sz="5000" u="sng" dirty="0" err="1">
                <a:solidFill>
                  <a:srgbClr val="0033CC"/>
                </a:solidFill>
                <a:latin typeface="Times New Roman" panose="02020603050405020304" pitchFamily="18" charset="0"/>
              </a:rPr>
              <a:t>Luyện</a:t>
            </a:r>
            <a:r>
              <a:rPr lang="en-US" sz="5000" u="sng" dirty="0">
                <a:solidFill>
                  <a:srgbClr val="0033CC"/>
                </a:solidFill>
                <a:latin typeface="Times New Roman" panose="02020603050405020304" pitchFamily="18" charset="0"/>
              </a:rPr>
              <a:t> </a:t>
            </a:r>
            <a:r>
              <a:rPr lang="en-US" sz="5000" u="sng" dirty="0" err="1">
                <a:solidFill>
                  <a:srgbClr val="0033CC"/>
                </a:solidFill>
                <a:latin typeface="Times New Roman" panose="02020603050405020304" pitchFamily="18" charset="0"/>
              </a:rPr>
              <a:t>từ</a:t>
            </a:r>
            <a:r>
              <a:rPr lang="en-US" sz="5000" u="sng" dirty="0">
                <a:solidFill>
                  <a:srgbClr val="0033CC"/>
                </a:solidFill>
                <a:latin typeface="Times New Roman" panose="02020603050405020304" pitchFamily="18" charset="0"/>
              </a:rPr>
              <a:t> </a:t>
            </a:r>
            <a:r>
              <a:rPr lang="en-US" sz="5000" u="sng" dirty="0" err="1">
                <a:solidFill>
                  <a:srgbClr val="0033CC"/>
                </a:solidFill>
                <a:latin typeface="Times New Roman" panose="02020603050405020304" pitchFamily="18" charset="0"/>
              </a:rPr>
              <a:t>và</a:t>
            </a:r>
            <a:r>
              <a:rPr lang="en-US" sz="5000" u="sng" dirty="0">
                <a:solidFill>
                  <a:srgbClr val="0033CC"/>
                </a:solidFill>
                <a:latin typeface="Times New Roman" panose="02020603050405020304" pitchFamily="18" charset="0"/>
              </a:rPr>
              <a:t> </a:t>
            </a:r>
            <a:r>
              <a:rPr lang="en-US" sz="5000" u="sng" dirty="0" err="1">
                <a:solidFill>
                  <a:srgbClr val="0033CC"/>
                </a:solidFill>
                <a:latin typeface="Times New Roman" panose="02020603050405020304" pitchFamily="18" charset="0"/>
              </a:rPr>
              <a:t>câu</a:t>
            </a:r>
            <a:endParaRPr lang="en-US" sz="5000" u="sng" dirty="0">
              <a:solidFill>
                <a:srgbClr val="0033CC"/>
              </a:solidFill>
              <a:latin typeface="Times New Roman" panose="02020603050405020304" pitchFamily="18" charset="0"/>
            </a:endParaRPr>
          </a:p>
        </p:txBody>
      </p:sp>
      <p:sp>
        <p:nvSpPr>
          <p:cNvPr id="5" name="Rectangle 4"/>
          <p:cNvSpPr/>
          <p:nvPr/>
        </p:nvSpPr>
        <p:spPr>
          <a:xfrm>
            <a:off x="1554520" y="1977288"/>
            <a:ext cx="5869235" cy="1915909"/>
          </a:xfrm>
          <a:prstGeom prst="rect">
            <a:avLst/>
          </a:prstGeom>
          <a:noFill/>
        </p:spPr>
        <p:txBody>
          <a:bodyPr wrap="none" lIns="68580" tIns="34290" rIns="68580" bIns="34290">
            <a:spAutoFit/>
          </a:bodyPr>
          <a:lstStyle/>
          <a:p>
            <a:pPr algn="ctr"/>
            <a:r>
              <a:rPr lang="en-US" sz="6000" b="1" dirty="0">
                <a:ln w="12700">
                  <a:solidFill>
                    <a:srgbClr val="FFFF00"/>
                  </a:solidFill>
                  <a:prstDash val="solid"/>
                </a:ln>
                <a:solidFill>
                  <a:srgbClr val="FF0000"/>
                </a:solidFill>
                <a:effectLst>
                  <a:outerShdw dist="38100" dir="2640000" algn="bl" rotWithShape="0">
                    <a:schemeClr val="accent1"/>
                  </a:outerShdw>
                </a:effectLst>
                <a:latin typeface="Arial" panose="020B0604020202020204" pitchFamily="34" charset="0"/>
                <a:cs typeface="Arial" panose="020B0604020202020204" pitchFamily="34" charset="0"/>
              </a:rPr>
              <a:t>DẤU HAI CHẤM</a:t>
            </a:r>
          </a:p>
          <a:p>
            <a:pPr algn="ctr"/>
            <a:r>
              <a:rPr lang="en-US" sz="6000" b="1" dirty="0">
                <a:ln w="12700">
                  <a:solidFill>
                    <a:srgbClr val="FFFF00"/>
                  </a:solidFill>
                  <a:prstDash val="solid"/>
                </a:ln>
                <a:solidFill>
                  <a:srgbClr val="FF0000"/>
                </a:solidFill>
                <a:effectLst>
                  <a:outerShdw dist="38100" dir="2640000" algn="bl" rotWithShape="0">
                    <a:schemeClr val="accent1"/>
                  </a:outerShdw>
                </a:effectLst>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6592385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flipH="1">
            <a:off x="0" y="325219"/>
            <a:ext cx="9143998" cy="530915"/>
          </a:xfrm>
          <a:prstGeom prst="rect">
            <a:avLst/>
          </a:prstGeom>
          <a:noFill/>
        </p:spPr>
        <p:txBody>
          <a:bodyPr wrap="square" lIns="68580" tIns="34290" rIns="68580" bIns="34290" rtlCol="0">
            <a:spAutoFit/>
          </a:bodyPr>
          <a:lstStyle/>
          <a:p>
            <a:pPr algn="ctr"/>
            <a:r>
              <a:rPr lang="en-US" sz="3000" u="sng" dirty="0" err="1">
                <a:solidFill>
                  <a:srgbClr val="0033CC"/>
                </a:solidFill>
                <a:latin typeface="Times New Roman" panose="02020603050405020304" pitchFamily="18" charset="0"/>
              </a:rPr>
              <a:t>Luyện</a:t>
            </a:r>
            <a:r>
              <a:rPr lang="en-US" sz="3000" u="sng" dirty="0">
                <a:solidFill>
                  <a:srgbClr val="0033CC"/>
                </a:solidFill>
                <a:latin typeface="Times New Roman" panose="02020603050405020304" pitchFamily="18" charset="0"/>
              </a:rPr>
              <a:t> </a:t>
            </a:r>
            <a:r>
              <a:rPr lang="en-US" sz="3000" u="sng" dirty="0" err="1">
                <a:solidFill>
                  <a:srgbClr val="0033CC"/>
                </a:solidFill>
                <a:latin typeface="Times New Roman" panose="02020603050405020304" pitchFamily="18" charset="0"/>
              </a:rPr>
              <a:t>từ</a:t>
            </a:r>
            <a:r>
              <a:rPr lang="en-US" sz="3000" u="sng" dirty="0">
                <a:solidFill>
                  <a:srgbClr val="0033CC"/>
                </a:solidFill>
                <a:latin typeface="Times New Roman" panose="02020603050405020304" pitchFamily="18" charset="0"/>
              </a:rPr>
              <a:t> </a:t>
            </a:r>
            <a:r>
              <a:rPr lang="en-US" sz="3000" u="sng" dirty="0" err="1">
                <a:solidFill>
                  <a:srgbClr val="0033CC"/>
                </a:solidFill>
                <a:latin typeface="Times New Roman" panose="02020603050405020304" pitchFamily="18" charset="0"/>
              </a:rPr>
              <a:t>và</a:t>
            </a:r>
            <a:r>
              <a:rPr lang="en-US" sz="3000" u="sng" dirty="0">
                <a:solidFill>
                  <a:srgbClr val="0033CC"/>
                </a:solidFill>
                <a:latin typeface="Times New Roman" panose="02020603050405020304" pitchFamily="18" charset="0"/>
              </a:rPr>
              <a:t> </a:t>
            </a:r>
            <a:r>
              <a:rPr lang="en-US" sz="3000" u="sng" dirty="0" err="1">
                <a:solidFill>
                  <a:srgbClr val="0033CC"/>
                </a:solidFill>
                <a:latin typeface="Times New Roman" panose="02020603050405020304" pitchFamily="18" charset="0"/>
              </a:rPr>
              <a:t>câu</a:t>
            </a:r>
            <a:endParaRPr lang="en-US" sz="3000" u="sng" dirty="0">
              <a:solidFill>
                <a:srgbClr val="0033CC"/>
              </a:solidFill>
              <a:latin typeface="Times New Roman" panose="02020603050405020304" pitchFamily="18" charset="0"/>
            </a:endParaRPr>
          </a:p>
        </p:txBody>
      </p:sp>
      <p:sp>
        <p:nvSpPr>
          <p:cNvPr id="5" name="Rectangle 4"/>
          <p:cNvSpPr/>
          <p:nvPr/>
        </p:nvSpPr>
        <p:spPr>
          <a:xfrm>
            <a:off x="2849201" y="819026"/>
            <a:ext cx="3279872" cy="654025"/>
          </a:xfrm>
          <a:prstGeom prst="rect">
            <a:avLst/>
          </a:prstGeom>
          <a:noFill/>
        </p:spPr>
        <p:txBody>
          <a:bodyPr wrap="none" lIns="68580" tIns="34290" rIns="68580" bIns="34290">
            <a:spAutoFit/>
          </a:bodyPr>
          <a:lstStyle/>
          <a:p>
            <a:pPr algn="ctr"/>
            <a:r>
              <a:rPr lang="en-US" sz="3800" b="1" dirty="0">
                <a:ln w="12700">
                  <a:solidFill>
                    <a:srgbClr val="FFFF00"/>
                  </a:solidFill>
                  <a:prstDash val="solid"/>
                </a:ln>
                <a:solidFill>
                  <a:srgbClr val="FF0000"/>
                </a:solidFill>
                <a:effectLst>
                  <a:outerShdw dist="38100" dir="2640000" algn="bl" rotWithShape="0">
                    <a:schemeClr val="accent1"/>
                  </a:outerShdw>
                </a:effectLst>
              </a:rPr>
              <a:t>DẤU HAI CHẤM</a:t>
            </a:r>
          </a:p>
        </p:txBody>
      </p:sp>
      <p:sp>
        <p:nvSpPr>
          <p:cNvPr id="6" name="TextBox 5"/>
          <p:cNvSpPr txBox="1"/>
          <p:nvPr/>
        </p:nvSpPr>
        <p:spPr>
          <a:xfrm flipH="1">
            <a:off x="639114" y="1832149"/>
            <a:ext cx="2377217" cy="530915"/>
          </a:xfrm>
          <a:prstGeom prst="rect">
            <a:avLst/>
          </a:prstGeom>
          <a:noFill/>
        </p:spPr>
        <p:txBody>
          <a:bodyPr wrap="square" lIns="68580" tIns="34290" rIns="68580" bIns="34290" rtlCol="0">
            <a:spAutoFit/>
          </a:bodyPr>
          <a:lstStyle/>
          <a:p>
            <a:r>
              <a:rPr lang="en-US" sz="3000" b="1" dirty="0">
                <a:solidFill>
                  <a:srgbClr val="FF0000"/>
                </a:solidFill>
                <a:latin typeface="Times New Roman" panose="02020603050405020304" pitchFamily="18" charset="0"/>
                <a:cs typeface="Times New Roman" panose="02020603050405020304" pitchFamily="18" charset="0"/>
              </a:rPr>
              <a:t>I. </a:t>
            </a:r>
            <a:r>
              <a:rPr lang="en-US" sz="3000" b="1" dirty="0" err="1">
                <a:solidFill>
                  <a:srgbClr val="FF0000"/>
                </a:solidFill>
                <a:latin typeface="Times New Roman" panose="02020603050405020304" pitchFamily="18" charset="0"/>
                <a:cs typeface="Times New Roman" panose="02020603050405020304" pitchFamily="18" charset="0"/>
              </a:rPr>
              <a:t>Nhận</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xét</a:t>
            </a:r>
            <a:endParaRPr lang="en-US" sz="3000" b="1"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498765" y="2504317"/>
            <a:ext cx="8326484" cy="1454244"/>
          </a:xfrm>
          <a:prstGeom prst="rect">
            <a:avLst/>
          </a:prstGeom>
          <a:noFill/>
        </p:spPr>
        <p:txBody>
          <a:bodyPr wrap="square" lIns="68580" tIns="34290" rIns="68580" bIns="34290" rtlCol="0">
            <a:spAutoFit/>
          </a:bodyPr>
          <a:lstStyle/>
          <a:p>
            <a:pPr algn="just">
              <a:lnSpc>
                <a:spcPct val="150000"/>
              </a:lnSpc>
            </a:pP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Trong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các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câu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văn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câu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thơ</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sau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đây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dấu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hai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chấm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tác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dụng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gì</a:t>
            </a:r>
            <a:r>
              <a:rPr lang="en-US" sz="3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1135312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_000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991" r="6918"/>
          <a:stretch/>
        </p:blipFill>
        <p:spPr bwMode="auto">
          <a:xfrm>
            <a:off x="7162540" y="0"/>
            <a:ext cx="1981460" cy="2891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15343" y="504812"/>
            <a:ext cx="6496095" cy="3980385"/>
          </a:xfrm>
          <a:prstGeom prst="rect">
            <a:avLst/>
          </a:prstGeom>
        </p:spPr>
        <p:txBody>
          <a:bodyPr wrap="square" lIns="68580" tIns="34290" rIns="68580" bIns="34290">
            <a:spAutoFit/>
          </a:bodyPr>
          <a:lstStyle/>
          <a:p>
            <a:pPr algn="just">
              <a:lnSpc>
                <a:spcPct val="150000"/>
              </a:lnSpc>
            </a:pPr>
            <a:r>
              <a:rPr lang="vi-VN" sz="2400" dirty="0">
                <a:latin typeface="+mj-lt"/>
                <a:cs typeface="Arial" panose="020B0604020202020204" pitchFamily="34" charset="0"/>
              </a:rPr>
              <a:t>    </a:t>
            </a:r>
            <a:r>
              <a:rPr lang="en-US" sz="2800" b="1" dirty="0">
                <a:latin typeface="+mj-lt"/>
                <a:cs typeface="Arial" panose="020B0604020202020204" pitchFamily="34" charset="0"/>
              </a:rPr>
              <a:t>a)</a:t>
            </a:r>
            <a:r>
              <a:rPr lang="vi-VN" sz="2800" b="1" dirty="0">
                <a:latin typeface="+mj-lt"/>
                <a:cs typeface="Arial" panose="020B0604020202020204" pitchFamily="34" charset="0"/>
              </a:rPr>
              <a:t>   </a:t>
            </a:r>
            <a:r>
              <a:rPr lang="vi-VN" sz="2400" dirty="0">
                <a:latin typeface="+mj-lt"/>
                <a:cs typeface="Arial" panose="020B0604020202020204" pitchFamily="34" charset="0"/>
              </a:rPr>
              <a:t>Chủ tịch Hồ Chí Minh nói : “Tôi chỉ có một sự ham muốn, ham muốn tột bậc, là làm sao cho nước ta hoàn toàn độc lập, dân ta được hoàn toàn tự do, đồng bào ai cũng có cơm ăn, áo mặc, ai cũng được học hành”. Nguyện vọng đó chi phối mọi ý nghĩ và hành động trong suốt cuộc đời của Người.</a:t>
            </a:r>
          </a:p>
          <a:p>
            <a:pPr algn="r">
              <a:lnSpc>
                <a:spcPct val="150000"/>
              </a:lnSpc>
            </a:pPr>
            <a:r>
              <a:rPr lang="vi-VN" sz="2400" i="1" dirty="0">
                <a:solidFill>
                  <a:srgbClr val="00B050"/>
                </a:solidFill>
                <a:latin typeface="+mj-lt"/>
                <a:cs typeface="Arial" panose="020B0604020202020204" pitchFamily="34" charset="0"/>
              </a:rPr>
              <a:t>(Theo Trường Chinh)</a:t>
            </a:r>
            <a:endParaRPr lang="en-US" sz="2400" i="1" dirty="0">
              <a:solidFill>
                <a:srgbClr val="00B050"/>
              </a:solidFill>
              <a:latin typeface="+mj-lt"/>
              <a:cs typeface="Arial" panose="020B0604020202020204" pitchFamily="34" charset="0"/>
            </a:endParaRPr>
          </a:p>
        </p:txBody>
      </p:sp>
      <p:sp>
        <p:nvSpPr>
          <p:cNvPr id="3" name="Oval 2"/>
          <p:cNvSpPr/>
          <p:nvPr/>
        </p:nvSpPr>
        <p:spPr>
          <a:xfrm>
            <a:off x="4674530" y="651752"/>
            <a:ext cx="189304" cy="54765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9442830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1587" y="190274"/>
            <a:ext cx="8681156" cy="1608133"/>
          </a:xfrm>
          <a:prstGeom prst="rect">
            <a:avLst/>
          </a:prstGeom>
          <a:ln>
            <a:solidFill>
              <a:srgbClr val="FFFF00"/>
            </a:solidFill>
          </a:ln>
        </p:spPr>
        <p:txBody>
          <a:bodyPr wrap="square" lIns="68580" tIns="34290" rIns="68580" bIns="34290">
            <a:spAutoFit/>
          </a:bodyPr>
          <a:lstStyle/>
          <a:p>
            <a:pPr algn="just"/>
            <a:r>
              <a:rPr lang="vi-VN" sz="2000" dirty="0">
                <a:latin typeface="+mj-lt"/>
                <a:cs typeface="Arial" panose="020B0604020202020204" pitchFamily="34" charset="0"/>
              </a:rPr>
              <a:t>        Chủ tịch Hồ Chí Minh nói : </a:t>
            </a:r>
            <a:r>
              <a:rPr lang="vi-VN" sz="2000" u="sng" dirty="0">
                <a:solidFill>
                  <a:srgbClr val="FF0000"/>
                </a:solidFill>
                <a:latin typeface="+mj-lt"/>
                <a:cs typeface="Arial" panose="020B0604020202020204" pitchFamily="34" charset="0"/>
              </a:rPr>
              <a:t>“Tôi chỉ có một sự ham muốn, ham muốn tột bậc, là làm sao cho nước ta hoàn toàn độc lập, dân ta được hoàn toàn tự do, đồng bào ai cũng có cơm ăn, áo mặc, ai cũng được học hành”.</a:t>
            </a:r>
            <a:r>
              <a:rPr lang="vi-VN" sz="2000" dirty="0">
                <a:latin typeface="+mj-lt"/>
                <a:cs typeface="Arial" panose="020B0604020202020204" pitchFamily="34" charset="0"/>
              </a:rPr>
              <a:t> Nguyện vọng đó chi phối mọi ý nghĩ và hành động trong suốt cuộc đời của Người.</a:t>
            </a:r>
          </a:p>
          <a:p>
            <a:pPr algn="r"/>
            <a:r>
              <a:rPr lang="vi-VN" sz="2000" i="1" dirty="0">
                <a:solidFill>
                  <a:srgbClr val="00B050"/>
                </a:solidFill>
                <a:latin typeface="+mj-lt"/>
                <a:cs typeface="Arial" panose="020B0604020202020204" pitchFamily="34" charset="0"/>
              </a:rPr>
              <a:t>(Theo Trường Chinh)</a:t>
            </a:r>
            <a:endParaRPr lang="en-US" sz="2000" i="1" dirty="0">
              <a:solidFill>
                <a:srgbClr val="00B050"/>
              </a:solidFill>
              <a:latin typeface="+mj-lt"/>
              <a:cs typeface="Arial" panose="020B0604020202020204" pitchFamily="34" charset="0"/>
            </a:endParaRPr>
          </a:p>
        </p:txBody>
      </p:sp>
      <p:sp>
        <p:nvSpPr>
          <p:cNvPr id="3" name="Rectangle 2"/>
          <p:cNvSpPr/>
          <p:nvPr/>
        </p:nvSpPr>
        <p:spPr>
          <a:xfrm>
            <a:off x="285009" y="1921053"/>
            <a:ext cx="8597734" cy="2862322"/>
          </a:xfrm>
          <a:prstGeom prst="rect">
            <a:avLst/>
          </a:prstGeom>
        </p:spPr>
        <p:txBody>
          <a:bodyPr wrap="square">
            <a:spAutoFit/>
          </a:bodyPr>
          <a:lstStyle/>
          <a:p>
            <a:pPr algn="just">
              <a:lnSpc>
                <a:spcPct val="150000"/>
              </a:lnSpc>
            </a:pPr>
            <a:r>
              <a:rPr lang="vi-VN" sz="2400" dirty="0">
                <a:solidFill>
                  <a:srgbClr val="7030A0"/>
                </a:solidFill>
                <a:latin typeface="+mj-lt"/>
                <a:cs typeface="Arial" panose="020B0604020202020204" pitchFamily="34" charset="0"/>
              </a:rPr>
              <a:t>         </a:t>
            </a:r>
            <a:r>
              <a:rPr lang="en-US" sz="2400" dirty="0">
                <a:solidFill>
                  <a:srgbClr val="7030A0"/>
                </a:solidFill>
                <a:latin typeface="+mj-lt"/>
                <a:cs typeface="Arial" panose="020B0604020202020204" pitchFamily="34" charset="0"/>
              </a:rPr>
              <a:t>  </a:t>
            </a:r>
            <a:r>
              <a:rPr lang="vi-VN" sz="2400" dirty="0">
                <a:solidFill>
                  <a:srgbClr val="7030A0"/>
                </a:solidFill>
                <a:latin typeface="+mj-lt"/>
                <a:cs typeface="Arial" panose="020B0604020202020204" pitchFamily="34" charset="0"/>
              </a:rPr>
              <a:t>Phần đằng sau dấu hai chấm có ý nghĩa gì ?</a:t>
            </a:r>
          </a:p>
          <a:p>
            <a:pPr algn="just">
              <a:lnSpc>
                <a:spcPct val="150000"/>
              </a:lnSpc>
            </a:pPr>
            <a:r>
              <a:rPr lang="vi-VN" sz="2400" dirty="0">
                <a:solidFill>
                  <a:srgbClr val="7030A0"/>
                </a:solidFill>
                <a:latin typeface="+mj-lt"/>
                <a:cs typeface="Arial" panose="020B0604020202020204" pitchFamily="34" charset="0"/>
              </a:rPr>
              <a:t>A. Không có ý nghĩa gì.</a:t>
            </a:r>
          </a:p>
          <a:p>
            <a:pPr algn="just">
              <a:lnSpc>
                <a:spcPct val="150000"/>
              </a:lnSpc>
            </a:pPr>
            <a:r>
              <a:rPr lang="vi-VN" sz="2400" dirty="0">
                <a:solidFill>
                  <a:srgbClr val="7030A0"/>
                </a:solidFill>
                <a:latin typeface="+mj-lt"/>
                <a:cs typeface="Arial" panose="020B0604020202020204" pitchFamily="34" charset="0"/>
              </a:rPr>
              <a:t>B. Lời nói của chủ tịch Hồ Chí Minh.</a:t>
            </a:r>
          </a:p>
          <a:p>
            <a:pPr algn="just">
              <a:lnSpc>
                <a:spcPct val="150000"/>
              </a:lnSpc>
            </a:pPr>
            <a:r>
              <a:rPr lang="vi-VN" sz="2400" dirty="0">
                <a:solidFill>
                  <a:srgbClr val="7030A0"/>
                </a:solidFill>
                <a:latin typeface="+mj-lt"/>
                <a:cs typeface="Arial" panose="020B0604020202020204" pitchFamily="34" charset="0"/>
              </a:rPr>
              <a:t>C. Liệt kê những nguyện vọng của chủ tịch Hồ Chí Minh.</a:t>
            </a:r>
          </a:p>
          <a:p>
            <a:pPr algn="just">
              <a:lnSpc>
                <a:spcPct val="150000"/>
              </a:lnSpc>
            </a:pPr>
            <a:r>
              <a:rPr lang="vi-VN" sz="2400" dirty="0">
                <a:solidFill>
                  <a:srgbClr val="7030A0"/>
                </a:solidFill>
                <a:latin typeface="+mj-lt"/>
                <a:cs typeface="Arial" panose="020B0604020202020204" pitchFamily="34" charset="0"/>
              </a:rPr>
              <a:t>D. Phần thừa ra trong câu.</a:t>
            </a:r>
          </a:p>
        </p:txBody>
      </p:sp>
      <p:sp>
        <p:nvSpPr>
          <p:cNvPr id="6" name="Rounded Rectangle 31">
            <a:extLst>
              <a:ext uri="{FF2B5EF4-FFF2-40B4-BE49-F238E27FC236}">
                <a16:creationId xmlns:a16="http://schemas.microsoft.com/office/drawing/2014/main" id="{E56232A7-4CFC-424D-9066-2B5CA8E5CFA8}"/>
              </a:ext>
            </a:extLst>
          </p:cNvPr>
          <p:cNvSpPr/>
          <p:nvPr/>
        </p:nvSpPr>
        <p:spPr>
          <a:xfrm>
            <a:off x="339732" y="1935212"/>
            <a:ext cx="717176" cy="592281"/>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latin typeface="Arial" panose="020B0604020202020204" pitchFamily="34" charset="0"/>
                <a:cs typeface="Arial" panose="020B0604020202020204" pitchFamily="34" charset="0"/>
              </a:rPr>
              <a:t>?</a:t>
            </a:r>
          </a:p>
        </p:txBody>
      </p:sp>
      <p:sp>
        <p:nvSpPr>
          <p:cNvPr id="8" name="Oval 7"/>
          <p:cNvSpPr/>
          <p:nvPr/>
        </p:nvSpPr>
        <p:spPr>
          <a:xfrm>
            <a:off x="237212" y="3099462"/>
            <a:ext cx="482529" cy="5050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848849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6" presetClass="entr" presetSubtype="21" fill="hold" grpId="0" nodeType="withEffect">
                                  <p:stCondLst>
                                    <p:cond delay="50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heel(1)">
                                      <p:cBhvr>
                                        <p:cTn id="1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1587" y="404024"/>
            <a:ext cx="8681156" cy="2469907"/>
          </a:xfrm>
          <a:prstGeom prst="rect">
            <a:avLst/>
          </a:prstGeom>
          <a:ln>
            <a:solidFill>
              <a:srgbClr val="FFFF00"/>
            </a:solidFill>
          </a:ln>
        </p:spPr>
        <p:txBody>
          <a:bodyPr wrap="square" lIns="68580" tIns="34290" rIns="68580" bIns="34290">
            <a:spAutoFit/>
          </a:bodyPr>
          <a:lstStyle/>
          <a:p>
            <a:pPr algn="just"/>
            <a:r>
              <a:rPr lang="vi-VN" sz="2600" dirty="0">
                <a:latin typeface="+mj-lt"/>
                <a:cs typeface="Arial" panose="020B0604020202020204" pitchFamily="34" charset="0"/>
              </a:rPr>
              <a:t>        Chủ tịch Hồ Chí Minh nói :   “ Tôi chỉ có một sự ham muốn, ham muốn tột bậc, là làm sao cho nước ta hoàn toàn độc lập, dân ta được hoàn toàn tự do, đồng bào ai cũng có cơm ăn, áo mặc, ai cũng được học hành”. Nguyện vọng đó chi phối mọi ý nghĩ và hành động trong suốt cuộc đời của Người.</a:t>
            </a:r>
          </a:p>
          <a:p>
            <a:pPr algn="r"/>
            <a:r>
              <a:rPr lang="vi-VN" sz="2600" i="1" dirty="0">
                <a:solidFill>
                  <a:srgbClr val="00B050"/>
                </a:solidFill>
                <a:latin typeface="+mj-lt"/>
                <a:cs typeface="Arial" panose="020B0604020202020204" pitchFamily="34" charset="0"/>
              </a:rPr>
              <a:t>(Theo Trường Chinh)</a:t>
            </a:r>
            <a:endParaRPr lang="en-US" sz="2600" i="1" dirty="0">
              <a:solidFill>
                <a:srgbClr val="00B050"/>
              </a:solidFill>
              <a:latin typeface="+mj-lt"/>
              <a:cs typeface="Arial" panose="020B0604020202020204" pitchFamily="34" charset="0"/>
            </a:endParaRPr>
          </a:p>
        </p:txBody>
      </p:sp>
      <p:sp>
        <p:nvSpPr>
          <p:cNvPr id="3" name="Rectangle 2"/>
          <p:cNvSpPr/>
          <p:nvPr/>
        </p:nvSpPr>
        <p:spPr>
          <a:xfrm>
            <a:off x="285009" y="3323257"/>
            <a:ext cx="8597734" cy="1131848"/>
          </a:xfrm>
          <a:prstGeom prst="rect">
            <a:avLst/>
          </a:prstGeom>
        </p:spPr>
        <p:txBody>
          <a:bodyPr wrap="square">
            <a:spAutoFit/>
          </a:bodyPr>
          <a:lstStyle/>
          <a:p>
            <a:pPr algn="just">
              <a:lnSpc>
                <a:spcPct val="150000"/>
              </a:lnSpc>
            </a:pPr>
            <a:r>
              <a:rPr lang="vi-VN" sz="2400" b="1" dirty="0">
                <a:solidFill>
                  <a:srgbClr val="7030A0"/>
                </a:solidFill>
                <a:latin typeface="+mj-lt"/>
                <a:cs typeface="Arial" panose="020B0604020202020204" pitchFamily="34" charset="0"/>
              </a:rPr>
              <a:t>           Dấu hai chấm: báo hiệu bộ phận đứng sau là lời nói của nhân vật, dùng phối hợp với dấu ngoặc kép.</a:t>
            </a:r>
          </a:p>
        </p:txBody>
      </p:sp>
      <p:sp>
        <p:nvSpPr>
          <p:cNvPr id="4" name="Right Arrow 3"/>
          <p:cNvSpPr/>
          <p:nvPr/>
        </p:nvSpPr>
        <p:spPr>
          <a:xfrm>
            <a:off x="383166" y="3443839"/>
            <a:ext cx="807522" cy="4795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solidFill>
                <a:srgbClr val="FF0000"/>
              </a:solidFill>
            </a:endParaRPr>
          </a:p>
        </p:txBody>
      </p:sp>
      <p:sp>
        <p:nvSpPr>
          <p:cNvPr id="7" name="Rectangle 6"/>
          <p:cNvSpPr/>
          <p:nvPr/>
        </p:nvSpPr>
        <p:spPr>
          <a:xfrm>
            <a:off x="4826283" y="451524"/>
            <a:ext cx="636365" cy="461665"/>
          </a:xfrm>
          <a:prstGeom prst="rect">
            <a:avLst/>
          </a:prstGeom>
          <a:solidFill>
            <a:schemeClr val="bg1"/>
          </a:solidFill>
        </p:spPr>
        <p:txBody>
          <a:bodyPr wrap="square">
            <a:spAutoFit/>
          </a:bodyPr>
          <a:lstStyle/>
          <a:p>
            <a:r>
              <a:rPr lang="vi-VN" sz="2400" b="1" dirty="0">
                <a:solidFill>
                  <a:srgbClr val="FF0000"/>
                </a:solidFill>
                <a:latin typeface="Arial" panose="020B0604020202020204" pitchFamily="34" charset="0"/>
                <a:cs typeface="Arial" panose="020B0604020202020204" pitchFamily="34" charset="0"/>
              </a:rPr>
              <a:t>: “</a:t>
            </a:r>
            <a:endParaRPr lang="vi-VN" sz="2400" b="1" dirty="0">
              <a:solidFill>
                <a:srgbClr val="FF0000"/>
              </a:solidFill>
            </a:endParaRPr>
          </a:p>
        </p:txBody>
      </p:sp>
      <p:sp>
        <p:nvSpPr>
          <p:cNvPr id="9" name="Rectangle 8"/>
          <p:cNvSpPr/>
          <p:nvPr/>
        </p:nvSpPr>
        <p:spPr>
          <a:xfrm>
            <a:off x="4445067" y="1592810"/>
            <a:ext cx="351378" cy="492443"/>
          </a:xfrm>
          <a:prstGeom prst="rect">
            <a:avLst/>
          </a:prstGeom>
          <a:solidFill>
            <a:schemeClr val="bg1"/>
          </a:solidFill>
        </p:spPr>
        <p:txBody>
          <a:bodyPr wrap="none">
            <a:spAutoFit/>
          </a:bodyPr>
          <a:lstStyle/>
          <a:p>
            <a:r>
              <a:rPr lang="vi-VN" sz="2600" b="1" dirty="0">
                <a:solidFill>
                  <a:srgbClr val="FF0000"/>
                </a:solidFill>
                <a:latin typeface="Arial" panose="020B0604020202020204" pitchFamily="34" charset="0"/>
                <a:cs typeface="Arial" panose="020B0604020202020204" pitchFamily="34" charset="0"/>
              </a:rPr>
              <a:t>”</a:t>
            </a:r>
            <a:endParaRPr lang="vi-VN" sz="2600" b="1" dirty="0">
              <a:solidFill>
                <a:srgbClr val="FF0000"/>
              </a:solidFill>
            </a:endParaRPr>
          </a:p>
        </p:txBody>
      </p:sp>
    </p:spTree>
    <p:extLst>
      <p:ext uri="{BB962C8B-B14F-4D97-AF65-F5344CB8AC3E}">
        <p14:creationId xmlns:p14="http://schemas.microsoft.com/office/powerpoint/2010/main" val="1008171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99"/>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999"/>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par>
                                <p:cTn id="16" presetID="16" presetClass="entr" presetSubtype="21"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7"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_0001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1977" y="2024399"/>
            <a:ext cx="68580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3"/>
          <p:cNvSpPr txBox="1">
            <a:spLocks noChangeArrowheads="1"/>
          </p:cNvSpPr>
          <p:nvPr/>
        </p:nvSpPr>
        <p:spPr bwMode="auto">
          <a:xfrm>
            <a:off x="1116279" y="611340"/>
            <a:ext cx="7635832" cy="2146742"/>
          </a:xfrm>
          <a:prstGeom prst="rect">
            <a:avLst/>
          </a:prstGeom>
          <a:noFill/>
          <a:ln w="9525">
            <a:noFill/>
            <a:miter lim="800000"/>
            <a:headEnd/>
            <a:tailEnd/>
          </a:ln>
        </p:spPr>
        <p:txBody>
          <a:bodyPr wrap="square" lIns="68580" tIns="34290" rIns="68580" bIns="34290">
            <a:spAutoFit/>
          </a:bodyPr>
          <a:lstStyle/>
          <a:p>
            <a:pPr algn="just">
              <a:lnSpc>
                <a:spcPct val="150000"/>
              </a:lnSpc>
              <a:defRPr/>
            </a:pPr>
            <a:r>
              <a:rPr lang="en-US" sz="3000" b="1" dirty="0">
                <a:latin typeface="Times New Roman" pitchFamily="18" charset="0"/>
                <a:cs typeface="Times New Roman" pitchFamily="18" charset="0"/>
              </a:rPr>
              <a:t>b) </a:t>
            </a:r>
            <a:r>
              <a:rPr lang="en-US" sz="3000" b="1" dirty="0" err="1">
                <a:latin typeface="Times New Roman" pitchFamily="18" charset="0"/>
                <a:cs typeface="Times New Roman" pitchFamily="18" charset="0"/>
              </a:rPr>
              <a:t>Tôi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xoè</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cả</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hai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càng</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ra</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bảo</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Nhà</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Trò</a:t>
            </a:r>
            <a:r>
              <a:rPr lang="en-US" sz="3000" b="1" dirty="0">
                <a:latin typeface="Times New Roman" pitchFamily="18" charset="0"/>
                <a:cs typeface="Times New Roman" pitchFamily="18" charset="0"/>
              </a:rPr>
              <a:t>  : </a:t>
            </a:r>
          </a:p>
          <a:p>
            <a:pPr algn="just">
              <a:lnSpc>
                <a:spcPct val="150000"/>
              </a:lnSpc>
              <a:defRPr/>
            </a:pPr>
            <a:r>
              <a:rPr lang="vi-VN" sz="3000" b="1" dirty="0">
                <a:latin typeface="Times New Roman" pitchFamily="18" charset="0"/>
                <a:cs typeface="Times New Roman" pitchFamily="18" charset="0"/>
              </a:rPr>
              <a:t>- Em đừng sợ. Hãy trở về cùng với tôi đây. </a:t>
            </a:r>
          </a:p>
          <a:p>
            <a:pPr>
              <a:lnSpc>
                <a:spcPct val="150000"/>
              </a:lnSpc>
              <a:defRPr/>
            </a:pPr>
            <a:r>
              <a:rPr lang="en-US" sz="3000" dirty="0">
                <a:latin typeface="Times New Roman" pitchFamily="18" charset="0"/>
                <a:cs typeface="Times New Roman" pitchFamily="18" charset="0"/>
              </a:rPr>
              <a:t>                                                            </a:t>
            </a:r>
            <a:r>
              <a:rPr lang="en-US" sz="3000" i="1" dirty="0" err="1">
                <a:solidFill>
                  <a:srgbClr val="C00000"/>
                </a:solidFill>
                <a:latin typeface="Times New Roman" pitchFamily="18" charset="0"/>
                <a:cs typeface="Times New Roman" pitchFamily="18" charset="0"/>
              </a:rPr>
              <a:t>Tô</a:t>
            </a:r>
            <a:r>
              <a:rPr lang="en-US" sz="3000" i="1" dirty="0">
                <a:solidFill>
                  <a:srgbClr val="C00000"/>
                </a:solidFill>
                <a:latin typeface="Times New Roman" pitchFamily="18" charset="0"/>
                <a:cs typeface="Times New Roman" pitchFamily="18" charset="0"/>
              </a:rPr>
              <a:t> </a:t>
            </a:r>
            <a:r>
              <a:rPr lang="en-US" sz="3000" i="1" dirty="0" err="1">
                <a:solidFill>
                  <a:srgbClr val="C00000"/>
                </a:solidFill>
                <a:latin typeface="Times New Roman" pitchFamily="18" charset="0"/>
                <a:cs typeface="Times New Roman" pitchFamily="18" charset="0"/>
              </a:rPr>
              <a:t>Hoài</a:t>
            </a:r>
            <a:r>
              <a:rPr lang="en-US" sz="3000" i="1" dirty="0">
                <a:solidFill>
                  <a:srgbClr val="C00000"/>
                </a:solidFill>
                <a:latin typeface="Times New Roman" pitchFamily="18" charset="0"/>
                <a:cs typeface="Times New Roman" pitchFamily="18" charset="0"/>
              </a:rPr>
              <a:t> </a:t>
            </a:r>
          </a:p>
        </p:txBody>
      </p:sp>
      <p:sp>
        <p:nvSpPr>
          <p:cNvPr id="10244" name="AutoShape 4">
            <a:hlinkClick r:id="rId3" action="ppaction://hlinksldjump" highlightClick="1"/>
          </p:cNvPr>
          <p:cNvSpPr>
            <a:spLocks noChangeArrowheads="1"/>
          </p:cNvSpPr>
          <p:nvPr/>
        </p:nvSpPr>
        <p:spPr bwMode="auto">
          <a:xfrm>
            <a:off x="1286277" y="4424699"/>
            <a:ext cx="457200" cy="342900"/>
          </a:xfrm>
          <a:prstGeom prst="actionButtonHome">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VNI-Bodon" pitchFamily="2" charset="0"/>
            </a:endParaRPr>
          </a:p>
        </p:txBody>
      </p:sp>
      <p:sp>
        <p:nvSpPr>
          <p:cNvPr id="10245" name="AutoShape 5">
            <a:hlinkClick r:id="rId4" action="ppaction://hlinksldjump" highlightClick="1"/>
          </p:cNvPr>
          <p:cNvSpPr>
            <a:spLocks noChangeArrowheads="1"/>
          </p:cNvSpPr>
          <p:nvPr/>
        </p:nvSpPr>
        <p:spPr bwMode="auto">
          <a:xfrm>
            <a:off x="7515627" y="4367549"/>
            <a:ext cx="400050" cy="285750"/>
          </a:xfrm>
          <a:prstGeom prst="actionButtonForwardNex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VNI-Bodon" pitchFamily="2" charset="0"/>
            </a:endParaRPr>
          </a:p>
        </p:txBody>
      </p:sp>
      <p:sp>
        <p:nvSpPr>
          <p:cNvPr id="6" name="Oval 5"/>
          <p:cNvSpPr/>
          <p:nvPr/>
        </p:nvSpPr>
        <p:spPr>
          <a:xfrm>
            <a:off x="7490422" y="718568"/>
            <a:ext cx="296883" cy="6945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47694503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967</TotalTime>
  <Words>1884</Words>
  <Application>Microsoft Office PowerPoint</Application>
  <PresentationFormat>Trình chiếu Trên màn hình (16:9)</PresentationFormat>
  <Paragraphs>185</Paragraphs>
  <Slides>25</Slides>
  <Notes>2</Notes>
  <HiddenSlides>0</HiddenSlides>
  <MMClips>5</MMClips>
  <ScaleCrop>false</ScaleCrop>
  <HeadingPairs>
    <vt:vector size="6" baseType="variant">
      <vt:variant>
        <vt:lpstr>Phông được Dùng</vt:lpstr>
      </vt:variant>
      <vt:variant>
        <vt:i4>8</vt:i4>
      </vt:variant>
      <vt:variant>
        <vt:lpstr>Chủ đề</vt:lpstr>
      </vt:variant>
      <vt:variant>
        <vt:i4>1</vt:i4>
      </vt:variant>
      <vt:variant>
        <vt:lpstr>Tiêu đề Bản chiếu</vt:lpstr>
      </vt:variant>
      <vt:variant>
        <vt:i4>25</vt:i4>
      </vt:variant>
    </vt:vector>
  </HeadingPairs>
  <TitlesOfParts>
    <vt:vector size="34" baseType="lpstr">
      <vt:lpstr>Agency FB</vt:lpstr>
      <vt:lpstr>Arial</vt:lpstr>
      <vt:lpstr>Calibri</vt:lpstr>
      <vt:lpstr>Calibri Light</vt:lpstr>
      <vt:lpstr>Candara</vt:lpstr>
      <vt:lpstr>OpenSans</vt:lpstr>
      <vt:lpstr>Times New Roman</vt:lpstr>
      <vt:lpstr>VNI-Bodon</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KHAI BINH</dc:creator>
  <cp:lastModifiedBy>vu</cp:lastModifiedBy>
  <cp:revision>54</cp:revision>
  <dcterms:created xsi:type="dcterms:W3CDTF">2021-08-01T15:11:43Z</dcterms:created>
  <dcterms:modified xsi:type="dcterms:W3CDTF">2022-09-15T03:40:08Z</dcterms:modified>
</cp:coreProperties>
</file>