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94" r:id="rId2"/>
    <p:sldId id="281" r:id="rId3"/>
    <p:sldId id="282" r:id="rId4"/>
    <p:sldId id="283" r:id="rId5"/>
    <p:sldId id="284" r:id="rId6"/>
    <p:sldId id="258" r:id="rId7"/>
    <p:sldId id="301" r:id="rId8"/>
    <p:sldId id="296" r:id="rId9"/>
    <p:sldId id="286" r:id="rId10"/>
    <p:sldId id="257" r:id="rId11"/>
    <p:sldId id="285" r:id="rId12"/>
    <p:sldId id="287" r:id="rId13"/>
    <p:sldId id="259" r:id="rId14"/>
    <p:sldId id="295" r:id="rId15"/>
    <p:sldId id="263" r:id="rId16"/>
    <p:sldId id="289" r:id="rId17"/>
    <p:sldId id="290" r:id="rId18"/>
    <p:sldId id="291" r:id="rId19"/>
    <p:sldId id="292" r:id="rId20"/>
    <p:sldId id="288" r:id="rId21"/>
    <p:sldId id="293" r:id="rId22"/>
    <p:sldId id="297" r:id="rId23"/>
    <p:sldId id="298" r:id="rId24"/>
    <p:sldId id="299" r:id="rId25"/>
    <p:sldId id="260" r:id="rId26"/>
    <p:sldId id="280" r:id="rId27"/>
  </p:sldIdLst>
  <p:sldSz cx="12192000" cy="6858000"/>
  <p:notesSz cx="6858000" cy="9144000"/>
  <p:embeddedFontLst>
    <p:embeddedFont>
      <p:font typeface="等线" panose="02010600030101010101" pitchFamily="2" charset="-122"/>
      <p:regular r:id="rId29"/>
      <p:bold r:id="rId30"/>
    </p:embeddedFont>
    <p:embeddedFont>
      <p:font typeface="等线 Light" panose="02010600030101010101" pitchFamily="2" charset="-122"/>
      <p:regular r:id="rId31"/>
    </p:embeddedFont>
    <p:embeddedFont>
      <p:font typeface=".VnTimeH" panose="020B7200000000000000"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
      <p:font typeface="HP001 4 hàng" panose="020B0603050302020204" pitchFamily="34" charset="0"/>
      <p:regular r:id="rId44"/>
      <p:bold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B8B0B-9607-418B-8766-49D2E949A369}" v="159" dt="2021-10-01T15:14:19.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9" autoAdjust="0"/>
    <p:restoredTop sz="94660"/>
  </p:normalViewPr>
  <p:slideViewPr>
    <p:cSldViewPr snapToGrid="0">
      <p:cViewPr varScale="1">
        <p:scale>
          <a:sx n="59" d="100"/>
          <a:sy n="59" d="100"/>
        </p:scale>
        <p:origin x="3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BB3B8B0B-9607-418B-8766-49D2E949A369}"/>
    <pc:docChg chg="undo custSel addSld modSld">
      <pc:chgData name="Anh Minh" userId="c88dfc56186a36e0" providerId="LiveId" clId="{BB3B8B0B-9607-418B-8766-49D2E949A369}" dt="2021-10-01T15:14:32.288" v="419" actId="1076"/>
      <pc:docMkLst>
        <pc:docMk/>
      </pc:docMkLst>
      <pc:sldChg chg="addSp delSp modSp new mod addAnim delAnim modAnim">
        <pc:chgData name="Anh Minh" userId="c88dfc56186a36e0" providerId="LiveId" clId="{BB3B8B0B-9607-418B-8766-49D2E949A369}" dt="2021-09-29T12:41:26.756" v="158" actId="1076"/>
        <pc:sldMkLst>
          <pc:docMk/>
          <pc:sldMk cId="1204751712" sldId="296"/>
        </pc:sldMkLst>
        <pc:spChg chg="del">
          <ac:chgData name="Anh Minh" userId="c88dfc56186a36e0" providerId="LiveId" clId="{BB3B8B0B-9607-418B-8766-49D2E949A369}" dt="2021-09-29T12:38:53.385" v="1" actId="478"/>
          <ac:spMkLst>
            <pc:docMk/>
            <pc:sldMk cId="1204751712" sldId="296"/>
            <ac:spMk id="2" creationId="{7CD18FF3-B5DA-4B1B-A8DC-E0F69D7C155E}"/>
          </ac:spMkLst>
        </pc:spChg>
        <pc:spChg chg="del">
          <ac:chgData name="Anh Minh" userId="c88dfc56186a36e0" providerId="LiveId" clId="{BB3B8B0B-9607-418B-8766-49D2E949A369}" dt="2021-09-29T12:38:56.103" v="2" actId="478"/>
          <ac:spMkLst>
            <pc:docMk/>
            <pc:sldMk cId="1204751712" sldId="296"/>
            <ac:spMk id="3" creationId="{59EDD629-5BEC-4D90-B70F-3BA8761B17A6}"/>
          </ac:spMkLst>
        </pc:spChg>
        <pc:spChg chg="add mod">
          <ac:chgData name="Anh Minh" userId="c88dfc56186a36e0" providerId="LiveId" clId="{BB3B8B0B-9607-418B-8766-49D2E949A369}" dt="2021-09-29T12:39:04.691" v="3"/>
          <ac:spMkLst>
            <pc:docMk/>
            <pc:sldMk cId="1204751712" sldId="296"/>
            <ac:spMk id="4" creationId="{A43333FF-A785-4B26-81E3-C800985B18B5}"/>
          </ac:spMkLst>
        </pc:spChg>
        <pc:spChg chg="add mod">
          <ac:chgData name="Anh Minh" userId="c88dfc56186a36e0" providerId="LiveId" clId="{BB3B8B0B-9607-418B-8766-49D2E949A369}" dt="2021-09-29T12:39:04.691" v="3"/>
          <ac:spMkLst>
            <pc:docMk/>
            <pc:sldMk cId="1204751712" sldId="296"/>
            <ac:spMk id="5" creationId="{76EFF9C8-5E9E-449B-A28C-DCACD36F5A97}"/>
          </ac:spMkLst>
        </pc:spChg>
        <pc:spChg chg="add del mod">
          <ac:chgData name="Anh Minh" userId="c88dfc56186a36e0" providerId="LiveId" clId="{BB3B8B0B-9607-418B-8766-49D2E949A369}" dt="2021-09-29T12:40:54.157" v="148" actId="478"/>
          <ac:spMkLst>
            <pc:docMk/>
            <pc:sldMk cId="1204751712" sldId="296"/>
            <ac:spMk id="9" creationId="{48D3EFE5-C595-4B6E-8D7B-D0D41984E5BF}"/>
          </ac:spMkLst>
        </pc:spChg>
        <pc:spChg chg="add mod">
          <ac:chgData name="Anh Minh" userId="c88dfc56186a36e0" providerId="LiveId" clId="{BB3B8B0B-9607-418B-8766-49D2E949A369}" dt="2021-09-29T12:39:07.080" v="5" actId="1076"/>
          <ac:spMkLst>
            <pc:docMk/>
            <pc:sldMk cId="1204751712" sldId="296"/>
            <ac:spMk id="10" creationId="{7E836FA4-F306-475D-8D0F-CE05B585E459}"/>
          </ac:spMkLst>
        </pc:spChg>
        <pc:spChg chg="add mod">
          <ac:chgData name="Anh Minh" userId="c88dfc56186a36e0" providerId="LiveId" clId="{BB3B8B0B-9607-418B-8766-49D2E949A369}" dt="2021-09-29T12:39:07.080" v="5" actId="1076"/>
          <ac:spMkLst>
            <pc:docMk/>
            <pc:sldMk cId="1204751712" sldId="296"/>
            <ac:spMk id="11" creationId="{1B2869FB-0EB0-440B-8473-FA3AAFBBE972}"/>
          </ac:spMkLst>
        </pc:spChg>
        <pc:spChg chg="add mod">
          <ac:chgData name="Anh Minh" userId="c88dfc56186a36e0" providerId="LiveId" clId="{BB3B8B0B-9607-418B-8766-49D2E949A369}" dt="2021-09-29T12:40:37.411" v="140" actId="6549"/>
          <ac:spMkLst>
            <pc:docMk/>
            <pc:sldMk cId="1204751712" sldId="296"/>
            <ac:spMk id="15" creationId="{9143480C-5BA1-4EDE-953C-B5D925BD1525}"/>
          </ac:spMkLst>
        </pc:spChg>
        <pc:picChg chg="add del mod">
          <ac:chgData name="Anh Minh" userId="c88dfc56186a36e0" providerId="LiveId" clId="{BB3B8B0B-9607-418B-8766-49D2E949A369}" dt="2021-09-29T12:40:13.316" v="135" actId="478"/>
          <ac:picMkLst>
            <pc:docMk/>
            <pc:sldMk cId="1204751712" sldId="296"/>
            <ac:picMk id="6" creationId="{61CDD6F4-A6EC-4A98-A73E-8A2406EDCE86}"/>
          </ac:picMkLst>
        </pc:picChg>
        <pc:picChg chg="add del mod">
          <ac:chgData name="Anh Minh" userId="c88dfc56186a36e0" providerId="LiveId" clId="{BB3B8B0B-9607-418B-8766-49D2E949A369}" dt="2021-09-29T12:41:23.476" v="156" actId="21"/>
          <ac:picMkLst>
            <pc:docMk/>
            <pc:sldMk cId="1204751712" sldId="296"/>
            <ac:picMk id="7" creationId="{9B242C5A-52D6-4D32-804A-59467D012EA9}"/>
          </ac:picMkLst>
        </pc:picChg>
        <pc:picChg chg="add mod">
          <ac:chgData name="Anh Minh" userId="c88dfc56186a36e0" providerId="LiveId" clId="{BB3B8B0B-9607-418B-8766-49D2E949A369}" dt="2021-09-29T12:39:04.691" v="3"/>
          <ac:picMkLst>
            <pc:docMk/>
            <pc:sldMk cId="1204751712" sldId="296"/>
            <ac:picMk id="8" creationId="{133DEC69-8296-4432-8612-AE66A47E090A}"/>
          </ac:picMkLst>
        </pc:picChg>
        <pc:picChg chg="add mod">
          <ac:chgData name="Anh Minh" userId="c88dfc56186a36e0" providerId="LiveId" clId="{BB3B8B0B-9607-418B-8766-49D2E949A369}" dt="2021-09-29T12:41:14.821" v="152" actId="1076"/>
          <ac:picMkLst>
            <pc:docMk/>
            <pc:sldMk cId="1204751712" sldId="296"/>
            <ac:picMk id="12" creationId="{9B10A749-15D0-4E76-8503-E3264913286F}"/>
          </ac:picMkLst>
        </pc:picChg>
        <pc:picChg chg="add del mod">
          <ac:chgData name="Anh Minh" userId="c88dfc56186a36e0" providerId="LiveId" clId="{BB3B8B0B-9607-418B-8766-49D2E949A369}" dt="2021-09-29T12:40:49.295" v="146" actId="478"/>
          <ac:picMkLst>
            <pc:docMk/>
            <pc:sldMk cId="1204751712" sldId="296"/>
            <ac:picMk id="13" creationId="{C73DC04D-7A5B-4E88-8FFE-2A80B03254D0}"/>
          </ac:picMkLst>
        </pc:picChg>
        <pc:picChg chg="add mod">
          <ac:chgData name="Anh Minh" userId="c88dfc56186a36e0" providerId="LiveId" clId="{BB3B8B0B-9607-418B-8766-49D2E949A369}" dt="2021-09-29T12:41:17.044" v="153" actId="1076"/>
          <ac:picMkLst>
            <pc:docMk/>
            <pc:sldMk cId="1204751712" sldId="296"/>
            <ac:picMk id="14" creationId="{260D0179-D75A-4397-A8A0-1ADB656AE9B4}"/>
          </ac:picMkLst>
        </pc:picChg>
        <pc:picChg chg="add mod">
          <ac:chgData name="Anh Minh" userId="c88dfc56186a36e0" providerId="LiveId" clId="{BB3B8B0B-9607-418B-8766-49D2E949A369}" dt="2021-09-29T12:41:26.756" v="158" actId="1076"/>
          <ac:picMkLst>
            <pc:docMk/>
            <pc:sldMk cId="1204751712" sldId="296"/>
            <ac:picMk id="16" creationId="{32D95FE9-97D7-43BC-93EC-2D20DEFEA743}"/>
          </ac:picMkLst>
        </pc:picChg>
      </pc:sldChg>
      <pc:sldChg chg="addSp delSp modSp new mod delAnim modAnim">
        <pc:chgData name="Anh Minh" userId="c88dfc56186a36e0" providerId="LiveId" clId="{BB3B8B0B-9607-418B-8766-49D2E949A369}" dt="2021-10-01T15:12:44.146" v="406"/>
        <pc:sldMkLst>
          <pc:docMk/>
          <pc:sldMk cId="1538423323" sldId="297"/>
        </pc:sldMkLst>
        <pc:spChg chg="add mod">
          <ac:chgData name="Anh Minh" userId="c88dfc56186a36e0" providerId="LiveId" clId="{BB3B8B0B-9607-418B-8766-49D2E949A369}" dt="2021-10-01T14:54:58.215" v="160"/>
          <ac:spMkLst>
            <pc:docMk/>
            <pc:sldMk cId="1538423323" sldId="297"/>
            <ac:spMk id="2" creationId="{7F757567-FEC4-446D-A078-9FBBC1C566FC}"/>
          </ac:spMkLst>
        </pc:spChg>
        <pc:spChg chg="add mod">
          <ac:chgData name="Anh Minh" userId="c88dfc56186a36e0" providerId="LiveId" clId="{BB3B8B0B-9607-418B-8766-49D2E949A369}" dt="2021-10-01T14:54:58.215" v="160"/>
          <ac:spMkLst>
            <pc:docMk/>
            <pc:sldMk cId="1538423323" sldId="297"/>
            <ac:spMk id="4" creationId="{9E462C74-7B47-491C-B4EE-839E742A7DB1}"/>
          </ac:spMkLst>
        </pc:spChg>
        <pc:spChg chg="add mod">
          <ac:chgData name="Anh Minh" userId="c88dfc56186a36e0" providerId="LiveId" clId="{BB3B8B0B-9607-418B-8766-49D2E949A369}" dt="2021-10-01T14:54:58.215" v="160"/>
          <ac:spMkLst>
            <pc:docMk/>
            <pc:sldMk cId="1538423323" sldId="297"/>
            <ac:spMk id="7" creationId="{5FB310FC-B759-4538-82A0-5AFC4FEB52CA}"/>
          </ac:spMkLst>
        </pc:spChg>
        <pc:spChg chg="add del mod">
          <ac:chgData name="Anh Minh" userId="c88dfc56186a36e0" providerId="LiveId" clId="{BB3B8B0B-9607-418B-8766-49D2E949A369}" dt="2021-10-01T14:55:05.574" v="162" actId="478"/>
          <ac:spMkLst>
            <pc:docMk/>
            <pc:sldMk cId="1538423323" sldId="297"/>
            <ac:spMk id="8" creationId="{B86A7D94-0940-46E5-8244-A9DBCF743336}"/>
          </ac:spMkLst>
        </pc:spChg>
        <pc:spChg chg="add del mod">
          <ac:chgData name="Anh Minh" userId="c88dfc56186a36e0" providerId="LiveId" clId="{BB3B8B0B-9607-418B-8766-49D2E949A369}" dt="2021-10-01T14:59:21.104" v="199"/>
          <ac:spMkLst>
            <pc:docMk/>
            <pc:sldMk cId="1538423323" sldId="297"/>
            <ac:spMk id="11" creationId="{425A631A-1F3C-4F8B-83F4-78C393032947}"/>
          </ac:spMkLst>
        </pc:spChg>
        <pc:spChg chg="add del mod">
          <ac:chgData name="Anh Minh" userId="c88dfc56186a36e0" providerId="LiveId" clId="{BB3B8B0B-9607-418B-8766-49D2E949A369}" dt="2021-10-01T15:00:14.210" v="209" actId="21"/>
          <ac:spMkLst>
            <pc:docMk/>
            <pc:sldMk cId="1538423323" sldId="297"/>
            <ac:spMk id="14" creationId="{C45923DF-9907-4C8E-872C-CF8D0B81F22B}"/>
          </ac:spMkLst>
        </pc:spChg>
        <pc:spChg chg="add mod">
          <ac:chgData name="Anh Minh" userId="c88dfc56186a36e0" providerId="LiveId" clId="{BB3B8B0B-9607-418B-8766-49D2E949A369}" dt="2021-10-01T15:12:09.088" v="400" actId="2710"/>
          <ac:spMkLst>
            <pc:docMk/>
            <pc:sldMk cId="1538423323" sldId="297"/>
            <ac:spMk id="16" creationId="{31F3D35B-C0CC-4C5F-AF73-DB3B2DEA04B3}"/>
          </ac:spMkLst>
        </pc:spChg>
        <pc:spChg chg="add mod">
          <ac:chgData name="Anh Minh" userId="c88dfc56186a36e0" providerId="LiveId" clId="{BB3B8B0B-9607-418B-8766-49D2E949A369}" dt="2021-10-01T15:12:16.120" v="401" actId="1076"/>
          <ac:spMkLst>
            <pc:docMk/>
            <pc:sldMk cId="1538423323" sldId="297"/>
            <ac:spMk id="18" creationId="{8CFBA14F-1B99-4E25-A5EE-DCF8E00982E5}"/>
          </ac:spMkLst>
        </pc:spChg>
        <pc:spChg chg="add mod">
          <ac:chgData name="Anh Minh" userId="c88dfc56186a36e0" providerId="LiveId" clId="{BB3B8B0B-9607-418B-8766-49D2E949A369}" dt="2021-10-01T15:12:25.073" v="403" actId="1076"/>
          <ac:spMkLst>
            <pc:docMk/>
            <pc:sldMk cId="1538423323" sldId="297"/>
            <ac:spMk id="19" creationId="{C6F151A1-96AC-47D3-AD44-B4DEAD702B57}"/>
          </ac:spMkLst>
        </pc:spChg>
        <pc:picChg chg="add del mod">
          <ac:chgData name="Anh Minh" userId="c88dfc56186a36e0" providerId="LiveId" clId="{BB3B8B0B-9607-418B-8766-49D2E949A369}" dt="2021-10-01T14:55:02.787" v="161" actId="478"/>
          <ac:picMkLst>
            <pc:docMk/>
            <pc:sldMk cId="1538423323" sldId="297"/>
            <ac:picMk id="3" creationId="{69D15420-E75A-4F6D-B7D6-C2DC1BE45A21}"/>
          </ac:picMkLst>
        </pc:picChg>
        <pc:picChg chg="add mod">
          <ac:chgData name="Anh Minh" userId="c88dfc56186a36e0" providerId="LiveId" clId="{BB3B8B0B-9607-418B-8766-49D2E949A369}" dt="2021-10-01T14:54:58.215" v="160"/>
          <ac:picMkLst>
            <pc:docMk/>
            <pc:sldMk cId="1538423323" sldId="297"/>
            <ac:picMk id="5" creationId="{26BC31DF-48FE-43A5-B379-DCEB7C5BD04F}"/>
          </ac:picMkLst>
        </pc:picChg>
        <pc:picChg chg="add mod">
          <ac:chgData name="Anh Minh" userId="c88dfc56186a36e0" providerId="LiveId" clId="{BB3B8B0B-9607-418B-8766-49D2E949A369}" dt="2021-10-01T14:54:58.215" v="160"/>
          <ac:picMkLst>
            <pc:docMk/>
            <pc:sldMk cId="1538423323" sldId="297"/>
            <ac:picMk id="6" creationId="{8334D20E-C61C-4482-9FB9-9F5F03F84915}"/>
          </ac:picMkLst>
        </pc:picChg>
        <pc:picChg chg="add del mod">
          <ac:chgData name="Anh Minh" userId="c88dfc56186a36e0" providerId="LiveId" clId="{BB3B8B0B-9607-418B-8766-49D2E949A369}" dt="2021-10-01T14:58:11.476" v="176" actId="478"/>
          <ac:picMkLst>
            <pc:docMk/>
            <pc:sldMk cId="1538423323" sldId="297"/>
            <ac:picMk id="9" creationId="{FCDFC9A6-ABCD-4797-93FB-B8CC94A266E8}"/>
          </ac:picMkLst>
        </pc:picChg>
        <pc:picChg chg="add del mod">
          <ac:chgData name="Anh Minh" userId="c88dfc56186a36e0" providerId="LiveId" clId="{BB3B8B0B-9607-418B-8766-49D2E949A369}" dt="2021-10-01T14:59:36.393" v="200" actId="478"/>
          <ac:picMkLst>
            <pc:docMk/>
            <pc:sldMk cId="1538423323" sldId="297"/>
            <ac:picMk id="12" creationId="{6A55DF9B-C034-4DCF-A30D-87947B481A0B}"/>
          </ac:picMkLst>
        </pc:picChg>
        <pc:picChg chg="add mod">
          <ac:chgData name="Anh Minh" userId="c88dfc56186a36e0" providerId="LiveId" clId="{BB3B8B0B-9607-418B-8766-49D2E949A369}" dt="2021-10-01T14:59:53.241" v="205" actId="1076"/>
          <ac:picMkLst>
            <pc:docMk/>
            <pc:sldMk cId="1538423323" sldId="297"/>
            <ac:picMk id="15" creationId="{11A04222-B245-4BC4-BF82-873A038766E2}"/>
          </ac:picMkLst>
        </pc:picChg>
      </pc:sldChg>
      <pc:sldChg chg="addSp delSp modSp new mod modAnim">
        <pc:chgData name="Anh Minh" userId="c88dfc56186a36e0" providerId="LiveId" clId="{BB3B8B0B-9607-418B-8766-49D2E949A369}" dt="2021-10-01T15:11:55.401" v="399" actId="1076"/>
        <pc:sldMkLst>
          <pc:docMk/>
          <pc:sldMk cId="234487452" sldId="298"/>
        </pc:sldMkLst>
        <pc:spChg chg="add mod">
          <ac:chgData name="Anh Minh" userId="c88dfc56186a36e0" providerId="LiveId" clId="{BB3B8B0B-9607-418B-8766-49D2E949A369}" dt="2021-10-01T15:05:52.382" v="231"/>
          <ac:spMkLst>
            <pc:docMk/>
            <pc:sldMk cId="234487452" sldId="298"/>
            <ac:spMk id="2" creationId="{1DE26CA1-AD4B-4A44-AC40-DB78EA61085C}"/>
          </ac:spMkLst>
        </pc:spChg>
        <pc:spChg chg="add mod">
          <ac:chgData name="Anh Minh" userId="c88dfc56186a36e0" providerId="LiveId" clId="{BB3B8B0B-9607-418B-8766-49D2E949A369}" dt="2021-10-01T15:05:52.382" v="231"/>
          <ac:spMkLst>
            <pc:docMk/>
            <pc:sldMk cId="234487452" sldId="298"/>
            <ac:spMk id="3" creationId="{AE5BAE02-4584-4357-873C-4C8DA783E781}"/>
          </ac:spMkLst>
        </pc:spChg>
        <pc:spChg chg="add mod">
          <ac:chgData name="Anh Minh" userId="c88dfc56186a36e0" providerId="LiveId" clId="{BB3B8B0B-9607-418B-8766-49D2E949A369}" dt="2021-10-01T15:05:52.382" v="231"/>
          <ac:spMkLst>
            <pc:docMk/>
            <pc:sldMk cId="234487452" sldId="298"/>
            <ac:spMk id="6" creationId="{8EA67483-9326-413A-AA2A-BB4CF770F025}"/>
          </ac:spMkLst>
        </pc:spChg>
        <pc:spChg chg="add mod">
          <ac:chgData name="Anh Minh" userId="c88dfc56186a36e0" providerId="LiveId" clId="{BB3B8B0B-9607-418B-8766-49D2E949A369}" dt="2021-10-01T15:11:16.296" v="392" actId="2710"/>
          <ac:spMkLst>
            <pc:docMk/>
            <pc:sldMk cId="234487452" sldId="298"/>
            <ac:spMk id="8" creationId="{FC120454-5956-4876-B4DE-ACCE6FFFBE8A}"/>
          </ac:spMkLst>
        </pc:spChg>
        <pc:spChg chg="add del mod">
          <ac:chgData name="Anh Minh" userId="c88dfc56186a36e0" providerId="LiveId" clId="{BB3B8B0B-9607-418B-8766-49D2E949A369}" dt="2021-10-01T15:10:00.036" v="383" actId="478"/>
          <ac:spMkLst>
            <pc:docMk/>
            <pc:sldMk cId="234487452" sldId="298"/>
            <ac:spMk id="9" creationId="{C2DB14B7-4A24-47B1-A75C-5006A6FFBE50}"/>
          </ac:spMkLst>
        </pc:spChg>
        <pc:spChg chg="add mod">
          <ac:chgData name="Anh Minh" userId="c88dfc56186a36e0" providerId="LiveId" clId="{BB3B8B0B-9607-418B-8766-49D2E949A369}" dt="2021-10-01T15:11:55.401" v="399" actId="1076"/>
          <ac:spMkLst>
            <pc:docMk/>
            <pc:sldMk cId="234487452" sldId="298"/>
            <ac:spMk id="10" creationId="{84ED2BA9-EA7F-46D2-8DEC-D9EF6B329792}"/>
          </ac:spMkLst>
        </pc:spChg>
        <pc:picChg chg="add mod">
          <ac:chgData name="Anh Minh" userId="c88dfc56186a36e0" providerId="LiveId" clId="{BB3B8B0B-9607-418B-8766-49D2E949A369}" dt="2021-10-01T15:05:52.382" v="231"/>
          <ac:picMkLst>
            <pc:docMk/>
            <pc:sldMk cId="234487452" sldId="298"/>
            <ac:picMk id="4" creationId="{4AC7E74B-ECFF-4E04-A562-AE9D70AC0A41}"/>
          </ac:picMkLst>
        </pc:picChg>
        <pc:picChg chg="add mod">
          <ac:chgData name="Anh Minh" userId="c88dfc56186a36e0" providerId="LiveId" clId="{BB3B8B0B-9607-418B-8766-49D2E949A369}" dt="2021-10-01T15:05:52.382" v="231"/>
          <ac:picMkLst>
            <pc:docMk/>
            <pc:sldMk cId="234487452" sldId="298"/>
            <ac:picMk id="5" creationId="{3A36DEFD-E21F-4108-B1C2-01D03E51301A}"/>
          </ac:picMkLst>
        </pc:picChg>
        <pc:picChg chg="add mod">
          <ac:chgData name="Anh Minh" userId="c88dfc56186a36e0" providerId="LiveId" clId="{BB3B8B0B-9607-418B-8766-49D2E949A369}" dt="2021-10-01T15:05:52.382" v="231"/>
          <ac:picMkLst>
            <pc:docMk/>
            <pc:sldMk cId="234487452" sldId="298"/>
            <ac:picMk id="7" creationId="{23D3156D-BB3D-4ECD-BE7F-3B75417EAC75}"/>
          </ac:picMkLst>
        </pc:picChg>
      </pc:sldChg>
      <pc:sldChg chg="addSp modSp new mod modAnim">
        <pc:chgData name="Anh Minh" userId="c88dfc56186a36e0" providerId="LiveId" clId="{BB3B8B0B-9607-418B-8766-49D2E949A369}" dt="2021-10-01T15:14:32.288" v="419" actId="1076"/>
        <pc:sldMkLst>
          <pc:docMk/>
          <pc:sldMk cId="3107143106" sldId="299"/>
        </pc:sldMkLst>
        <pc:spChg chg="add mod">
          <ac:chgData name="Anh Minh" userId="c88dfc56186a36e0" providerId="LiveId" clId="{BB3B8B0B-9607-418B-8766-49D2E949A369}" dt="2021-10-01T15:13:36.804" v="408"/>
          <ac:spMkLst>
            <pc:docMk/>
            <pc:sldMk cId="3107143106" sldId="299"/>
            <ac:spMk id="2" creationId="{23EA0C81-E2A9-47C7-9F84-1CFBF4BC9230}"/>
          </ac:spMkLst>
        </pc:spChg>
        <pc:spChg chg="add mod">
          <ac:chgData name="Anh Minh" userId="c88dfc56186a36e0" providerId="LiveId" clId="{BB3B8B0B-9607-418B-8766-49D2E949A369}" dt="2021-10-01T15:13:36.804" v="408"/>
          <ac:spMkLst>
            <pc:docMk/>
            <pc:sldMk cId="3107143106" sldId="299"/>
            <ac:spMk id="3" creationId="{840A2339-CE3D-4414-8941-0C09C66F03B7}"/>
          </ac:spMkLst>
        </pc:spChg>
        <pc:spChg chg="add mod">
          <ac:chgData name="Anh Minh" userId="c88dfc56186a36e0" providerId="LiveId" clId="{BB3B8B0B-9607-418B-8766-49D2E949A369}" dt="2021-10-01T15:13:36.804" v="408"/>
          <ac:spMkLst>
            <pc:docMk/>
            <pc:sldMk cId="3107143106" sldId="299"/>
            <ac:spMk id="6" creationId="{577A513B-CD15-4770-90EE-FE8008985068}"/>
          </ac:spMkLst>
        </pc:spChg>
        <pc:spChg chg="add mod">
          <ac:chgData name="Anh Minh" userId="c88dfc56186a36e0" providerId="LiveId" clId="{BB3B8B0B-9607-418B-8766-49D2E949A369}" dt="2021-10-01T15:14:19.888" v="418"/>
          <ac:spMkLst>
            <pc:docMk/>
            <pc:sldMk cId="3107143106" sldId="299"/>
            <ac:spMk id="8" creationId="{80750D78-27FB-4FEE-9B15-EE55A4BB24A2}"/>
          </ac:spMkLst>
        </pc:spChg>
        <pc:spChg chg="add mod">
          <ac:chgData name="Anh Minh" userId="c88dfc56186a36e0" providerId="LiveId" clId="{BB3B8B0B-9607-418B-8766-49D2E949A369}" dt="2021-10-01T15:14:32.288" v="419" actId="1076"/>
          <ac:spMkLst>
            <pc:docMk/>
            <pc:sldMk cId="3107143106" sldId="299"/>
            <ac:spMk id="9" creationId="{E2AE4DB8-E0EC-4D62-BE8E-7AA1E7DDB771}"/>
          </ac:spMkLst>
        </pc:spChg>
        <pc:picChg chg="add mod">
          <ac:chgData name="Anh Minh" userId="c88dfc56186a36e0" providerId="LiveId" clId="{BB3B8B0B-9607-418B-8766-49D2E949A369}" dt="2021-10-01T15:13:36.804" v="408"/>
          <ac:picMkLst>
            <pc:docMk/>
            <pc:sldMk cId="3107143106" sldId="299"/>
            <ac:picMk id="4" creationId="{5538C091-8F0E-4D78-9606-99D6E046401F}"/>
          </ac:picMkLst>
        </pc:picChg>
        <pc:picChg chg="add mod">
          <ac:chgData name="Anh Minh" userId="c88dfc56186a36e0" providerId="LiveId" clId="{BB3B8B0B-9607-418B-8766-49D2E949A369}" dt="2021-10-01T15:13:36.804" v="408"/>
          <ac:picMkLst>
            <pc:docMk/>
            <pc:sldMk cId="3107143106" sldId="299"/>
            <ac:picMk id="5" creationId="{1B912C3E-CFA6-4839-90D8-A928C76E1EED}"/>
          </ac:picMkLst>
        </pc:picChg>
        <pc:picChg chg="add mod">
          <ac:chgData name="Anh Minh" userId="c88dfc56186a36e0" providerId="LiveId" clId="{BB3B8B0B-9607-418B-8766-49D2E949A369}" dt="2021-10-01T15:13:36.804" v="408"/>
          <ac:picMkLst>
            <pc:docMk/>
            <pc:sldMk cId="3107143106" sldId="299"/>
            <ac:picMk id="7" creationId="{FAD5D860-7EA3-4E5F-8D39-7C12FEA093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2021/10/3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20</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21</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5" name="页脚占位符 4">
            <a:extLst>
              <a:ext uri="{FF2B5EF4-FFF2-40B4-BE49-F238E27FC236}">
                <a16:creationId xmlns:a16="http://schemas.microsoft.com/office/drawing/2014/main"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5" name="页脚占位符 4">
            <a:extLst>
              <a:ext uri="{FF2B5EF4-FFF2-40B4-BE49-F238E27FC236}">
                <a16:creationId xmlns:a16="http://schemas.microsoft.com/office/drawing/2014/main"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5" name="页脚占位符 4">
            <a:extLst>
              <a:ext uri="{FF2B5EF4-FFF2-40B4-BE49-F238E27FC236}">
                <a16:creationId xmlns:a16="http://schemas.microsoft.com/office/drawing/2014/main"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5" name="页脚占位符 4">
            <a:extLst>
              <a:ext uri="{FF2B5EF4-FFF2-40B4-BE49-F238E27FC236}">
                <a16:creationId xmlns:a16="http://schemas.microsoft.com/office/drawing/2014/main"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5" name="页脚占位符 4">
            <a:extLst>
              <a:ext uri="{FF2B5EF4-FFF2-40B4-BE49-F238E27FC236}">
                <a16:creationId xmlns:a16="http://schemas.microsoft.com/office/drawing/2014/main"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6" name="页脚占位符 5">
            <a:extLst>
              <a:ext uri="{FF2B5EF4-FFF2-40B4-BE49-F238E27FC236}">
                <a16:creationId xmlns:a16="http://schemas.microsoft.com/office/drawing/2014/main"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8" name="页脚占位符 7">
            <a:extLst>
              <a:ext uri="{FF2B5EF4-FFF2-40B4-BE49-F238E27FC236}">
                <a16:creationId xmlns:a16="http://schemas.microsoft.com/office/drawing/2014/main"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4" name="页脚占位符 3">
            <a:extLst>
              <a:ext uri="{FF2B5EF4-FFF2-40B4-BE49-F238E27FC236}">
                <a16:creationId xmlns:a16="http://schemas.microsoft.com/office/drawing/2014/main"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3" name="页脚占位符 2">
            <a:extLst>
              <a:ext uri="{FF2B5EF4-FFF2-40B4-BE49-F238E27FC236}">
                <a16:creationId xmlns:a16="http://schemas.microsoft.com/office/drawing/2014/main"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6" name="页脚占位符 5">
            <a:extLst>
              <a:ext uri="{FF2B5EF4-FFF2-40B4-BE49-F238E27FC236}">
                <a16:creationId xmlns:a16="http://schemas.microsoft.com/office/drawing/2014/main"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2021/10/3</a:t>
            </a:fld>
            <a:endParaRPr lang="zh-CN" altLang="en-US"/>
          </a:p>
        </p:txBody>
      </p:sp>
      <p:sp>
        <p:nvSpPr>
          <p:cNvPr id="6" name="页脚占位符 5">
            <a:extLst>
              <a:ext uri="{FF2B5EF4-FFF2-40B4-BE49-F238E27FC236}">
                <a16:creationId xmlns:a16="http://schemas.microsoft.com/office/drawing/2014/main"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E80A53C6-29AB-4377-8AFE-448C5A23728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4BDFC9A7-D4BB-437A-AD8B-69E19E49006C}"/>
              </a:ext>
            </a:extLst>
          </p:cNvPr>
          <p:cNvGrpSpPr/>
          <p:nvPr/>
        </p:nvGrpSpPr>
        <p:grpSpPr>
          <a:xfrm>
            <a:off x="7030887" y="493269"/>
            <a:ext cx="4516767" cy="1276128"/>
            <a:chOff x="6495205" y="7566721"/>
            <a:chExt cx="4516767" cy="1276128"/>
          </a:xfrm>
        </p:grpSpPr>
        <p:sp>
          <p:nvSpPr>
            <p:cNvPr id="36" name="Rounded Rectangular Callout 42">
              <a:extLst>
                <a:ext uri="{FF2B5EF4-FFF2-40B4-BE49-F238E27FC236}">
                  <a16:creationId xmlns:a16="http://schemas.microsoft.com/office/drawing/2014/main" id="{2339BC33-4FD8-473E-A966-9041B90C9F2B}"/>
                </a:ext>
              </a:extLst>
            </p:cNvPr>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7" name="文本框 13">
              <a:extLst>
                <a:ext uri="{FF2B5EF4-FFF2-40B4-BE49-F238E27FC236}">
                  <a16:creationId xmlns:a16="http://schemas.microsoft.com/office/drawing/2014/main" id="{E70D8138-C6C4-4DFB-A81A-24B65794E1FC}"/>
                </a:ext>
              </a:extLst>
            </p:cNvPr>
            <p:cNvSpPr txBox="1"/>
            <p:nvPr/>
          </p:nvSpPr>
          <p:spPr>
            <a:xfrm>
              <a:off x="6495205" y="7666176"/>
              <a:ext cx="4208768" cy="954107"/>
            </a:xfrm>
            <a:prstGeom prst="rect">
              <a:avLst/>
            </a:prstGeom>
            <a:noFill/>
          </p:spPr>
          <p:txBody>
            <a:bodyPr wrap="square" rtlCol="0">
              <a:spAutoFit/>
            </a:bodyPr>
            <a:lstStyle/>
            <a:p>
              <a:pPr algn="ctr">
                <a:spcBef>
                  <a:spcPct val="50000"/>
                </a:spcBef>
              </a:pPr>
              <a:r>
                <a:rPr lang="en-US" sz="2800" b="1" dirty="0" err="1">
                  <a:solidFill>
                    <a:srgbClr val="CC0066"/>
                  </a:solidFill>
                  <a:latin typeface="Times New Roman" panose="02020603050405020304" pitchFamily="18" charset="0"/>
                  <a:cs typeface="Times New Roman" panose="02020603050405020304" pitchFamily="18" charset="0"/>
                </a:rPr>
                <a:t>Dựa</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vào</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biểu</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đồ</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nêu</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số</a:t>
              </a:r>
              <a:r>
                <a:rPr lang="en-US" sz="2800" b="1" dirty="0">
                  <a:solidFill>
                    <a:srgbClr val="CC0066"/>
                  </a:solidFill>
                  <a:latin typeface="Times New Roman" panose="02020603050405020304" pitchFamily="18" charset="0"/>
                  <a:cs typeface="Times New Roman" panose="02020603050405020304" pitchFamily="18" charset="0"/>
                </a:rPr>
                <a:t> con </a:t>
              </a:r>
              <a:r>
                <a:rPr lang="en-US" sz="2800" b="1" dirty="0" err="1">
                  <a:solidFill>
                    <a:srgbClr val="CC0066"/>
                  </a:solidFill>
                  <a:latin typeface="Times New Roman" panose="02020603050405020304" pitchFamily="18" charset="0"/>
                  <a:cs typeface="Times New Roman" panose="02020603050405020304" pitchFamily="18" charset="0"/>
                </a:rPr>
                <a:t>trong</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mỗi</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gia</a:t>
              </a:r>
              <a:r>
                <a:rPr lang="en-US" sz="2800" b="1" dirty="0">
                  <a:solidFill>
                    <a:srgbClr val="CC0066"/>
                  </a:solidFill>
                  <a:latin typeface="Times New Roman" panose="02020603050405020304" pitchFamily="18" charset="0"/>
                  <a:cs typeface="Times New Roman" panose="02020603050405020304" pitchFamily="18" charset="0"/>
                </a:rPr>
                <a:t> </a:t>
              </a:r>
              <a:r>
                <a:rPr lang="en-US" sz="2800" b="1" dirty="0" err="1">
                  <a:solidFill>
                    <a:srgbClr val="CC0066"/>
                  </a:solidFill>
                  <a:latin typeface="Times New Roman" panose="02020603050405020304" pitchFamily="18" charset="0"/>
                  <a:cs typeface="Times New Roman" panose="02020603050405020304" pitchFamily="18" charset="0"/>
                </a:rPr>
                <a:t>đình</a:t>
              </a:r>
              <a:r>
                <a:rPr lang="en-US" sz="2800" b="1" dirty="0">
                  <a:solidFill>
                    <a:srgbClr val="CC0066"/>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168403" y="1421192"/>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id="{7F757567-FEC4-446D-A078-9FBBC1C566FC}"/>
              </a:ext>
            </a:extLst>
          </p:cNvPr>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 name="任意多边形 5">
            <a:extLst>
              <a:ext uri="{FF2B5EF4-FFF2-40B4-BE49-F238E27FC236}">
                <a16:creationId xmlns:a16="http://schemas.microsoft.com/office/drawing/2014/main" id="{9E462C74-7B47-491C-B4EE-839E742A7DB1}"/>
              </a:ext>
            </a:extLst>
          </p:cNvPr>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5" name="Picture 3" descr="02">
            <a:extLst>
              <a:ext uri="{FF2B5EF4-FFF2-40B4-BE49-F238E27FC236}">
                <a16:creationId xmlns:a16="http://schemas.microsoft.com/office/drawing/2014/main" id="{26BC31DF-48FE-43A5-B379-DCEB7C5BD04F}"/>
              </a:ext>
            </a:extLst>
          </p:cNvPr>
          <p:cNvPicPr>
            <a:picLocks noChangeAspect="1" noChangeArrowheads="1"/>
          </p:cNvPicPr>
          <p:nvPr/>
        </p:nvPicPr>
        <p:blipFill rotWithShape="1">
          <a:blip r:embed="rId2"/>
          <a:srcRect b="3643"/>
          <a:stretch/>
        </p:blipFill>
        <p:spPr bwMode="auto">
          <a:xfrm>
            <a:off x="513064" y="1102100"/>
            <a:ext cx="5081954" cy="4614733"/>
          </a:xfrm>
          <a:prstGeom prst="rect">
            <a:avLst/>
          </a:prstGeom>
          <a:noFill/>
          <a:ln w="9525">
            <a:solidFill>
              <a:schemeClr val="tx2"/>
            </a:solidFill>
            <a:miter lim="800000"/>
            <a:headEnd/>
            <a:tailEnd/>
          </a:ln>
        </p:spPr>
      </p:pic>
      <p:pic>
        <p:nvPicPr>
          <p:cNvPr id="6" name="图片 2">
            <a:extLst>
              <a:ext uri="{FF2B5EF4-FFF2-40B4-BE49-F238E27FC236}">
                <a16:creationId xmlns:a16="http://schemas.microsoft.com/office/drawing/2014/main" id="{8334D20E-C61C-4482-9FB9-9F5F03F84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7" name="Oval 6">
            <a:extLst>
              <a:ext uri="{FF2B5EF4-FFF2-40B4-BE49-F238E27FC236}">
                <a16:creationId xmlns:a16="http://schemas.microsoft.com/office/drawing/2014/main" id="{5FB310FC-B759-4538-82A0-5AFC4FEB52CA}"/>
              </a:ext>
            </a:extLst>
          </p:cNvPr>
          <p:cNvSpPr/>
          <p:nvPr/>
        </p:nvSpPr>
        <p:spPr>
          <a:xfrm>
            <a:off x="3108254" y="3535669"/>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31F3D35B-C0CC-4C5F-AF73-DB3B2DEA04B3}"/>
              </a:ext>
            </a:extLst>
          </p:cNvPr>
          <p:cNvSpPr txBox="1"/>
          <p:nvPr/>
        </p:nvSpPr>
        <p:spPr>
          <a:xfrm>
            <a:off x="5832434" y="558447"/>
            <a:ext cx="5291545" cy="2629694"/>
          </a:xfrm>
          <a:prstGeom prst="rect">
            <a:avLst/>
          </a:prstGeom>
          <a:noFill/>
        </p:spPr>
        <p:txBody>
          <a:bodyPr wrap="square">
            <a:spAutoFit/>
          </a:bodyPr>
          <a:lstStyle/>
          <a:p>
            <a:pPr algn="just" rtl="0">
              <a:spcBef>
                <a:spcPts val="0"/>
              </a:spcBef>
              <a:spcAft>
                <a:spcPts val="0"/>
              </a:spcAft>
            </a:pPr>
            <a:r>
              <a:rPr lang="vi-VN" sz="2600" b="1" i="0" u="none" strike="noStrike" dirty="0">
                <a:solidFill>
                  <a:srgbClr val="002060"/>
                </a:solidFill>
                <a:effectLst/>
                <a:latin typeface="+mj-lt"/>
              </a:rPr>
              <a:t>c) </a:t>
            </a:r>
            <a:r>
              <a:rPr lang="vi-VN" sz="2600" b="1" i="0" u="none" strike="noStrike" dirty="0" err="1">
                <a:solidFill>
                  <a:srgbClr val="002060"/>
                </a:solidFill>
                <a:effectLst/>
                <a:latin typeface="+mj-lt"/>
              </a:rPr>
              <a:t>Cả</a:t>
            </a:r>
            <a:r>
              <a:rPr lang="vi-VN" sz="2600" b="1" i="0" u="none" strike="noStrike" dirty="0">
                <a:solidFill>
                  <a:srgbClr val="002060"/>
                </a:solidFill>
                <a:effectLst/>
                <a:latin typeface="+mj-lt"/>
              </a:rPr>
              <a:t> 3 năm gia </a:t>
            </a:r>
            <a:r>
              <a:rPr lang="vi-VN" sz="2600" b="1" i="0" u="none" strike="noStrike" dirty="0" err="1">
                <a:solidFill>
                  <a:srgbClr val="002060"/>
                </a:solidFill>
                <a:effectLst/>
                <a:latin typeface="+mj-lt"/>
              </a:rPr>
              <a:t>đình</a:t>
            </a:r>
            <a:r>
              <a:rPr lang="vi-VN" sz="2600" b="1" i="0" u="none" strike="noStrike" dirty="0">
                <a:solidFill>
                  <a:srgbClr val="002060"/>
                </a:solidFill>
                <a:effectLst/>
                <a:latin typeface="+mj-lt"/>
              </a:rPr>
              <a:t> </a:t>
            </a:r>
            <a:r>
              <a:rPr lang="vi-VN" sz="2600" b="1" i="0" u="none" strike="noStrike" dirty="0" err="1">
                <a:solidFill>
                  <a:srgbClr val="002060"/>
                </a:solidFill>
                <a:effectLst/>
                <a:latin typeface="+mj-lt"/>
              </a:rPr>
              <a:t>bác</a:t>
            </a:r>
            <a:r>
              <a:rPr lang="vi-VN" sz="2600" b="1" i="0" u="none" strike="noStrike" dirty="0">
                <a:solidFill>
                  <a:srgbClr val="002060"/>
                </a:solidFill>
                <a:effectLst/>
                <a:latin typeface="+mj-lt"/>
              </a:rPr>
              <a:t> </a:t>
            </a:r>
            <a:r>
              <a:rPr lang="vi-VN" sz="2600" b="1" i="0" u="none" strike="noStrike" dirty="0" err="1">
                <a:solidFill>
                  <a:srgbClr val="002060"/>
                </a:solidFill>
                <a:effectLst/>
                <a:latin typeface="+mj-lt"/>
              </a:rPr>
              <a:t>Hà</a:t>
            </a:r>
            <a:r>
              <a:rPr lang="vi-VN" sz="2600" b="1" i="0" u="none" strike="noStrike" dirty="0">
                <a:solidFill>
                  <a:srgbClr val="002060"/>
                </a:solidFill>
                <a:effectLst/>
                <a:latin typeface="+mj-lt"/>
              </a:rPr>
              <a:t> thu </a:t>
            </a:r>
            <a:r>
              <a:rPr lang="vi-VN" sz="2600" b="1" i="0" u="none" strike="noStrike" dirty="0" err="1">
                <a:solidFill>
                  <a:srgbClr val="002060"/>
                </a:solidFill>
                <a:effectLst/>
                <a:latin typeface="+mj-lt"/>
              </a:rPr>
              <a:t>hoạch</a:t>
            </a:r>
            <a:r>
              <a:rPr lang="vi-VN" sz="2600" b="1" i="0" u="none" strike="noStrike" dirty="0">
                <a:solidFill>
                  <a:srgbClr val="002060"/>
                </a:solidFill>
                <a:effectLst/>
                <a:latin typeface="+mj-lt"/>
              </a:rPr>
              <a:t> </a:t>
            </a:r>
            <a:r>
              <a:rPr lang="vi-VN" sz="2600" b="1" i="0" u="none" strike="noStrike" dirty="0" err="1">
                <a:solidFill>
                  <a:srgbClr val="002060"/>
                </a:solidFill>
                <a:effectLst/>
                <a:latin typeface="+mj-lt"/>
              </a:rPr>
              <a:t>được</a:t>
            </a:r>
            <a:r>
              <a:rPr lang="vi-VN" sz="2600" b="1" i="0" u="none" strike="noStrike" dirty="0">
                <a:solidFill>
                  <a:srgbClr val="002060"/>
                </a:solidFill>
                <a:effectLst/>
                <a:latin typeface="+mj-lt"/>
              </a:rPr>
              <a:t> bao nhiêu </a:t>
            </a:r>
            <a:r>
              <a:rPr lang="vi-VN" sz="2600" b="1" i="0" u="none" strike="noStrike" dirty="0" err="1">
                <a:solidFill>
                  <a:srgbClr val="002060"/>
                </a:solidFill>
                <a:effectLst/>
                <a:latin typeface="+mj-lt"/>
              </a:rPr>
              <a:t>tấn</a:t>
            </a:r>
            <a:r>
              <a:rPr lang="vi-VN" sz="2600" b="1" i="0" u="none" strike="noStrike" dirty="0">
                <a:solidFill>
                  <a:srgbClr val="002060"/>
                </a:solidFill>
                <a:effectLst/>
                <a:latin typeface="+mj-lt"/>
              </a:rPr>
              <a:t> </a:t>
            </a:r>
            <a:r>
              <a:rPr lang="vi-VN" sz="2600" b="1" i="0" u="none" strike="noStrike" dirty="0" err="1">
                <a:solidFill>
                  <a:srgbClr val="002060"/>
                </a:solidFill>
                <a:effectLst/>
                <a:latin typeface="+mj-lt"/>
              </a:rPr>
              <a:t>thóc</a:t>
            </a:r>
            <a:r>
              <a:rPr lang="vi-VN" sz="2600" b="1" i="0" u="none" strike="noStrike" dirty="0">
                <a:solidFill>
                  <a:srgbClr val="002060"/>
                </a:solidFill>
                <a:effectLst/>
                <a:latin typeface="+mj-lt"/>
              </a:rPr>
              <a:t>?</a:t>
            </a:r>
            <a:endParaRPr lang="vi-VN" sz="2600" b="1" dirty="0">
              <a:solidFill>
                <a:srgbClr val="002060"/>
              </a:solidFill>
              <a:effectLst/>
              <a:latin typeface="+mj-lt"/>
            </a:endParaRPr>
          </a:p>
          <a:p>
            <a:pPr algn="ctr" rtl="0">
              <a:lnSpc>
                <a:spcPct val="150000"/>
              </a:lnSpc>
              <a:spcBef>
                <a:spcPts val="0"/>
              </a:spcBef>
              <a:spcAft>
                <a:spcPts val="0"/>
              </a:spcAft>
            </a:pPr>
            <a:r>
              <a:rPr lang="vi-VN" sz="2600" b="1" i="0" u="none" strike="noStrike" dirty="0">
                <a:solidFill>
                  <a:srgbClr val="002060"/>
                </a:solidFill>
                <a:effectLst/>
                <a:latin typeface="+mj-lt"/>
              </a:rPr>
              <a:t>A. 11 </a:t>
            </a:r>
            <a:r>
              <a:rPr lang="vi-VN" sz="2600" b="1" i="0" u="none" strike="noStrike" dirty="0" err="1">
                <a:solidFill>
                  <a:srgbClr val="002060"/>
                </a:solidFill>
                <a:effectLst/>
                <a:latin typeface="+mj-lt"/>
              </a:rPr>
              <a:t>tấn</a:t>
            </a:r>
            <a:endParaRPr lang="vi-VN" sz="2600" b="1" dirty="0">
              <a:solidFill>
                <a:srgbClr val="002060"/>
              </a:solidFill>
              <a:effectLst/>
              <a:latin typeface="+mj-lt"/>
            </a:endParaRPr>
          </a:p>
          <a:p>
            <a:pPr algn="ctr" rtl="0">
              <a:lnSpc>
                <a:spcPct val="150000"/>
              </a:lnSpc>
              <a:spcBef>
                <a:spcPts val="0"/>
              </a:spcBef>
              <a:spcAft>
                <a:spcPts val="0"/>
              </a:spcAft>
            </a:pPr>
            <a:r>
              <a:rPr lang="vi-VN" sz="2600" b="1" i="0" u="none" strike="noStrike" dirty="0">
                <a:solidFill>
                  <a:srgbClr val="002060"/>
                </a:solidFill>
                <a:effectLst/>
                <a:latin typeface="+mj-lt"/>
              </a:rPr>
              <a:t> B. 12 </a:t>
            </a:r>
            <a:r>
              <a:rPr lang="vi-VN" sz="2600" b="1" i="0" u="none" strike="noStrike" dirty="0" err="1">
                <a:solidFill>
                  <a:srgbClr val="002060"/>
                </a:solidFill>
                <a:effectLst/>
                <a:latin typeface="+mj-lt"/>
              </a:rPr>
              <a:t>tấn</a:t>
            </a:r>
            <a:r>
              <a:rPr lang="vi-VN" sz="2600" b="1" i="0" u="none" strike="noStrike" dirty="0">
                <a:solidFill>
                  <a:srgbClr val="002060"/>
                </a:solidFill>
                <a:effectLst/>
                <a:latin typeface="+mj-lt"/>
              </a:rPr>
              <a:t> </a:t>
            </a:r>
            <a:endParaRPr lang="vi-VN" sz="2600" b="1" dirty="0">
              <a:solidFill>
                <a:srgbClr val="002060"/>
              </a:solidFill>
              <a:effectLst/>
              <a:latin typeface="+mj-lt"/>
            </a:endParaRPr>
          </a:p>
          <a:p>
            <a:pPr algn="ctr" rtl="0">
              <a:lnSpc>
                <a:spcPct val="150000"/>
              </a:lnSpc>
              <a:spcBef>
                <a:spcPts val="0"/>
              </a:spcBef>
              <a:spcAft>
                <a:spcPts val="0"/>
              </a:spcAft>
            </a:pPr>
            <a:r>
              <a:rPr lang="vi-VN" sz="2600" b="1" i="0" u="none" strike="noStrike" dirty="0">
                <a:solidFill>
                  <a:srgbClr val="002060"/>
                </a:solidFill>
                <a:effectLst/>
                <a:latin typeface="+mj-lt"/>
              </a:rPr>
              <a:t>C. 13 </a:t>
            </a:r>
            <a:r>
              <a:rPr lang="vi-VN" sz="2600" b="1" i="0" u="none" strike="noStrike" dirty="0" err="1">
                <a:solidFill>
                  <a:srgbClr val="002060"/>
                </a:solidFill>
                <a:effectLst/>
                <a:latin typeface="+mj-lt"/>
              </a:rPr>
              <a:t>tấn</a:t>
            </a:r>
            <a:endParaRPr lang="en-US" sz="2600" dirty="0"/>
          </a:p>
        </p:txBody>
      </p:sp>
      <p:sp>
        <p:nvSpPr>
          <p:cNvPr id="18" name="TextBox 17">
            <a:extLst>
              <a:ext uri="{FF2B5EF4-FFF2-40B4-BE49-F238E27FC236}">
                <a16:creationId xmlns:a16="http://schemas.microsoft.com/office/drawing/2014/main" id="{8CFBA14F-1B99-4E25-A5EE-DCF8E00982E5}"/>
              </a:ext>
            </a:extLst>
          </p:cNvPr>
          <p:cNvSpPr txBox="1"/>
          <p:nvPr/>
        </p:nvSpPr>
        <p:spPr>
          <a:xfrm>
            <a:off x="5798700" y="3067899"/>
            <a:ext cx="6094858" cy="3724096"/>
          </a:xfrm>
          <a:prstGeom prst="rect">
            <a:avLst/>
          </a:prstGeom>
          <a:noFill/>
        </p:spPr>
        <p:txBody>
          <a:bodyPr wrap="square">
            <a:spAutoFit/>
          </a:bodyPr>
          <a:lstStyle/>
          <a:p>
            <a:pPr algn="ctr" rtl="0">
              <a:spcBef>
                <a:spcPts val="0"/>
              </a:spcBef>
              <a:spcAft>
                <a:spcPts val="0"/>
              </a:spcAft>
            </a:pP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thóc</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năm</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2001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nhà</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bác</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Hà</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thu</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hoạch</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được</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800" b="0" i="0" u="none" strike="noStrike" dirty="0" err="1">
                <a:solidFill>
                  <a:srgbClr val="FF0000"/>
                </a:solidFill>
                <a:effectLst/>
                <a:latin typeface="Times New Roman" panose="02020603050405020304" pitchFamily="18" charset="0"/>
                <a:cs typeface="Times New Roman" panose="02020603050405020304" pitchFamily="18" charset="0"/>
              </a:rPr>
              <a:t>là</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 </a:t>
            </a:r>
          </a:p>
          <a:p>
            <a:pPr algn="ctr" rtl="0">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10 x 3 = 30 ( </a:t>
            </a:r>
            <a:r>
              <a:rPr lang="en-US" sz="2800" dirty="0" err="1">
                <a:solidFill>
                  <a:srgbClr val="FF0000"/>
                </a:solidFill>
                <a:latin typeface="Times New Roman" panose="02020603050405020304" pitchFamily="18" charset="0"/>
                <a:cs typeface="Times New Roman" panose="02020603050405020304" pitchFamily="18" charset="0"/>
              </a:rPr>
              <a:t>tạ</a:t>
            </a:r>
            <a:r>
              <a:rPr lang="en-US" sz="2800" dirty="0">
                <a:solidFill>
                  <a:srgbClr val="FF0000"/>
                </a:solidFill>
                <a:latin typeface="Times New Roman" panose="02020603050405020304" pitchFamily="18" charset="0"/>
                <a:cs typeface="Times New Roman" panose="02020603050405020304" pitchFamily="18" charset="0"/>
              </a:rPr>
              <a:t>)</a:t>
            </a:r>
            <a:endParaRPr lang="en-US" sz="2800" b="0" i="0" u="none" strike="noStrike" dirty="0">
              <a:solidFill>
                <a:srgbClr val="FF0000"/>
              </a:solidFill>
              <a:effectLst/>
              <a:latin typeface="Times New Roman" panose="02020603050405020304" pitchFamily="18" charset="0"/>
              <a:cs typeface="Times New Roman" panose="02020603050405020304" pitchFamily="18" charset="0"/>
            </a:endParaRPr>
          </a:p>
          <a:p>
            <a:pPr algn="ctr" rtl="0">
              <a:spcBef>
                <a:spcPts val="0"/>
              </a:spcBef>
              <a:spcAft>
                <a:spcPts val="0"/>
              </a:spcAft>
            </a:pPr>
            <a:r>
              <a:rPr lang="vi-VN" sz="2800" b="0" i="0" u="none" strike="noStrike" dirty="0">
                <a:solidFill>
                  <a:srgbClr val="FF0000"/>
                </a:solidFill>
                <a:effectLst/>
                <a:latin typeface="Times New Roman" panose="02020603050405020304" pitchFamily="18" charset="0"/>
                <a:cs typeface="Times New Roman" panose="02020603050405020304" pitchFamily="18" charset="0"/>
              </a:rPr>
              <a:t>Số thóc cả 3 năm gia đình bác Hà thu hoạch được là:</a:t>
            </a:r>
            <a:endParaRPr lang="vi-VN" sz="2800" b="0" dirty="0">
              <a:effectLst/>
              <a:latin typeface="Times New Roman" panose="02020603050405020304" pitchFamily="18" charset="0"/>
              <a:cs typeface="Times New Roman" panose="02020603050405020304" pitchFamily="18" charset="0"/>
            </a:endParaRPr>
          </a:p>
          <a:p>
            <a:pPr algn="ctr" rtl="0">
              <a:spcBef>
                <a:spcPts val="0"/>
              </a:spcBef>
              <a:spcAft>
                <a:spcPts val="0"/>
              </a:spcAft>
            </a:pPr>
            <a:r>
              <a:rPr lang="vi-VN" sz="2800" b="0" i="0" u="none" strike="noStrike" dirty="0">
                <a:solidFill>
                  <a:srgbClr val="FF0000"/>
                </a:solidFill>
                <a:effectLst/>
                <a:latin typeface="Times New Roman" panose="02020603050405020304" pitchFamily="18" charset="0"/>
                <a:cs typeface="Times New Roman" panose="02020603050405020304" pitchFamily="18" charset="0"/>
              </a:rPr>
              <a:t>40 + 50  + </a:t>
            </a:r>
            <a:r>
              <a:rPr lang="en-US" sz="2800" b="0" i="0" u="none" strike="noStrike" dirty="0">
                <a:solidFill>
                  <a:srgbClr val="FF0000"/>
                </a:solidFill>
                <a:effectLst/>
                <a:latin typeface="Times New Roman" panose="02020603050405020304" pitchFamily="18" charset="0"/>
                <a:cs typeface="Times New Roman" panose="02020603050405020304" pitchFamily="18" charset="0"/>
              </a:rPr>
              <a:t>30</a:t>
            </a:r>
            <a:r>
              <a:rPr lang="vi-VN" sz="2800" b="0" i="0" u="none" strike="noStrike" dirty="0">
                <a:solidFill>
                  <a:srgbClr val="FF0000"/>
                </a:solidFill>
                <a:effectLst/>
                <a:latin typeface="Times New Roman" panose="02020603050405020304" pitchFamily="18" charset="0"/>
                <a:cs typeface="Times New Roman" panose="02020603050405020304" pitchFamily="18" charset="0"/>
              </a:rPr>
              <a:t>= 120 (tạ)</a:t>
            </a:r>
            <a:endParaRPr lang="vi-VN" sz="2800" b="0" dirty="0">
              <a:effectLst/>
              <a:latin typeface="Times New Roman" panose="02020603050405020304" pitchFamily="18" charset="0"/>
              <a:cs typeface="Times New Roman" panose="02020603050405020304" pitchFamily="18" charset="0"/>
            </a:endParaRPr>
          </a:p>
          <a:p>
            <a:pPr algn="ctr" rtl="0">
              <a:spcBef>
                <a:spcPts val="0"/>
              </a:spcBef>
              <a:spcAft>
                <a:spcPts val="0"/>
              </a:spcAft>
            </a:pPr>
            <a:r>
              <a:rPr lang="vi-VN" sz="2800" b="0" i="0" u="none" strike="noStrike" dirty="0" err="1">
                <a:solidFill>
                  <a:srgbClr val="FF0000"/>
                </a:solidFill>
                <a:effectLst/>
                <a:latin typeface="Times New Roman" panose="02020603050405020304" pitchFamily="18" charset="0"/>
                <a:cs typeface="Times New Roman" panose="02020603050405020304" pitchFamily="18" charset="0"/>
              </a:rPr>
              <a:t>Đổi</a:t>
            </a:r>
            <a:r>
              <a:rPr lang="vi-VN" sz="2800" b="0" i="0" u="none" strike="noStrike" dirty="0">
                <a:solidFill>
                  <a:srgbClr val="FF0000"/>
                </a:solidFill>
                <a:effectLst/>
                <a:latin typeface="Times New Roman" panose="02020603050405020304" pitchFamily="18" charset="0"/>
                <a:cs typeface="Times New Roman" panose="02020603050405020304" pitchFamily="18" charset="0"/>
              </a:rPr>
              <a:t>: 120 </a:t>
            </a:r>
            <a:r>
              <a:rPr lang="vi-VN" sz="2800" b="0" i="0" u="none" strike="noStrike" dirty="0" err="1">
                <a:solidFill>
                  <a:srgbClr val="FF0000"/>
                </a:solidFill>
                <a:effectLst/>
                <a:latin typeface="Times New Roman" panose="02020603050405020304" pitchFamily="18" charset="0"/>
                <a:cs typeface="Times New Roman" panose="02020603050405020304" pitchFamily="18" charset="0"/>
              </a:rPr>
              <a:t>tạ</a:t>
            </a:r>
            <a:r>
              <a:rPr lang="vi-VN" sz="2800" b="0" i="0" u="none" strike="noStrike" dirty="0">
                <a:solidFill>
                  <a:srgbClr val="FF0000"/>
                </a:solidFill>
                <a:effectLst/>
                <a:latin typeface="Times New Roman" panose="02020603050405020304" pitchFamily="18" charset="0"/>
                <a:cs typeface="Times New Roman" panose="02020603050405020304" pitchFamily="18" charset="0"/>
              </a:rPr>
              <a:t> =12 </a:t>
            </a:r>
            <a:r>
              <a:rPr lang="vi-VN" sz="2800" b="0" i="0" u="none" strike="noStrike" dirty="0" err="1">
                <a:solidFill>
                  <a:srgbClr val="FF0000"/>
                </a:solidFill>
                <a:effectLst/>
                <a:latin typeface="Times New Roman" panose="02020603050405020304" pitchFamily="18" charset="0"/>
                <a:cs typeface="Times New Roman" panose="02020603050405020304" pitchFamily="18" charset="0"/>
              </a:rPr>
              <a:t>tấn</a:t>
            </a:r>
            <a:endParaRPr lang="vi-VN" sz="2800" b="0" dirty="0">
              <a:effectLst/>
              <a:latin typeface="Times New Roman" panose="02020603050405020304" pitchFamily="18" charset="0"/>
              <a:cs typeface="Times New Roman" panose="02020603050405020304" pitchFamily="18" charset="0"/>
            </a:endParaRPr>
          </a:p>
          <a:p>
            <a:pPr algn="ct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6F151A1-96AC-47D3-AD44-B4DEAD702B57}"/>
              </a:ext>
            </a:extLst>
          </p:cNvPr>
          <p:cNvSpPr/>
          <p:nvPr/>
        </p:nvSpPr>
        <p:spPr>
          <a:xfrm>
            <a:off x="7645035" y="2012917"/>
            <a:ext cx="583894" cy="6034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42332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id="{1DE26CA1-AD4B-4A44-AC40-DB78EA61085C}"/>
              </a:ext>
            </a:extLst>
          </p:cNvPr>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 name="任意多边形 5">
            <a:extLst>
              <a:ext uri="{FF2B5EF4-FFF2-40B4-BE49-F238E27FC236}">
                <a16:creationId xmlns:a16="http://schemas.microsoft.com/office/drawing/2014/main" id="{AE5BAE02-4584-4357-873C-4C8DA783E781}"/>
              </a:ext>
            </a:extLst>
          </p:cNvPr>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4" name="Picture 3" descr="02">
            <a:extLst>
              <a:ext uri="{FF2B5EF4-FFF2-40B4-BE49-F238E27FC236}">
                <a16:creationId xmlns:a16="http://schemas.microsoft.com/office/drawing/2014/main" id="{4AC7E74B-ECFF-4E04-A562-AE9D70AC0A41}"/>
              </a:ext>
            </a:extLst>
          </p:cNvPr>
          <p:cNvPicPr>
            <a:picLocks noChangeAspect="1" noChangeArrowheads="1"/>
          </p:cNvPicPr>
          <p:nvPr/>
        </p:nvPicPr>
        <p:blipFill rotWithShape="1">
          <a:blip r:embed="rId2"/>
          <a:srcRect b="4536"/>
          <a:stretch/>
        </p:blipFill>
        <p:spPr bwMode="auto">
          <a:xfrm>
            <a:off x="298442" y="1421192"/>
            <a:ext cx="5081954" cy="4571941"/>
          </a:xfrm>
          <a:prstGeom prst="rect">
            <a:avLst/>
          </a:prstGeom>
          <a:noFill/>
          <a:ln w="9525">
            <a:solidFill>
              <a:schemeClr val="tx2"/>
            </a:solidFill>
            <a:miter lim="800000"/>
            <a:headEnd/>
            <a:tailEnd/>
          </a:ln>
        </p:spPr>
      </p:pic>
      <p:pic>
        <p:nvPicPr>
          <p:cNvPr id="5" name="图片 2">
            <a:extLst>
              <a:ext uri="{FF2B5EF4-FFF2-40B4-BE49-F238E27FC236}">
                <a16:creationId xmlns:a16="http://schemas.microsoft.com/office/drawing/2014/main" id="{3A36DEFD-E21F-4108-B1C2-01D03E513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6" name="Oval 5">
            <a:extLst>
              <a:ext uri="{FF2B5EF4-FFF2-40B4-BE49-F238E27FC236}">
                <a16:creationId xmlns:a16="http://schemas.microsoft.com/office/drawing/2014/main" id="{8EA67483-9326-413A-AA2A-BB4CF770F025}"/>
              </a:ext>
            </a:extLst>
          </p:cNvPr>
          <p:cNvSpPr/>
          <p:nvPr/>
        </p:nvSpPr>
        <p:spPr>
          <a:xfrm>
            <a:off x="2689950" y="3763465"/>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图片 4">
            <a:extLst>
              <a:ext uri="{FF2B5EF4-FFF2-40B4-BE49-F238E27FC236}">
                <a16:creationId xmlns:a16="http://schemas.microsoft.com/office/drawing/2014/main" id="{23D3156D-BB3D-4ECD-BE7F-3B75417EA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55" t="18703" r="65655" b="1585"/>
          <a:stretch/>
        </p:blipFill>
        <p:spPr>
          <a:xfrm rot="20653245">
            <a:off x="5056005" y="182241"/>
            <a:ext cx="7012814" cy="6933724"/>
          </a:xfrm>
          <a:prstGeom prst="rect">
            <a:avLst/>
          </a:prstGeom>
        </p:spPr>
      </p:pic>
      <p:sp>
        <p:nvSpPr>
          <p:cNvPr id="8" name="TextBox 7">
            <a:extLst>
              <a:ext uri="{FF2B5EF4-FFF2-40B4-BE49-F238E27FC236}">
                <a16:creationId xmlns:a16="http://schemas.microsoft.com/office/drawing/2014/main" id="{FC120454-5956-4876-B4DE-ACCE6FFFBE8A}"/>
              </a:ext>
            </a:extLst>
          </p:cNvPr>
          <p:cNvSpPr txBox="1"/>
          <p:nvPr/>
        </p:nvSpPr>
        <p:spPr>
          <a:xfrm>
            <a:off x="5916639" y="2569563"/>
            <a:ext cx="5291545" cy="2815643"/>
          </a:xfrm>
          <a:prstGeom prst="rect">
            <a:avLst/>
          </a:prstGeom>
          <a:noFill/>
        </p:spPr>
        <p:txBody>
          <a:bodyPr wrap="square">
            <a:spAutoFit/>
          </a:bodyPr>
          <a:lstStyle/>
          <a:p>
            <a:pPr algn="just" rtl="0">
              <a:spcBef>
                <a:spcPts val="0"/>
              </a:spcBef>
              <a:spcAft>
                <a:spcPts val="0"/>
              </a:spcAft>
            </a:pPr>
            <a:r>
              <a:rPr lang="vi-VN" sz="2800" b="1" i="0" u="none" strike="noStrike" dirty="0">
                <a:solidFill>
                  <a:srgbClr val="002060"/>
                </a:solidFill>
                <a:effectLst/>
                <a:latin typeface="Times New Roman "/>
              </a:rPr>
              <a:t>c) </a:t>
            </a: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gia</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đình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bác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Hà</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thu</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hoạch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được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nhiều</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thóc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nhất</a:t>
            </a:r>
            <a:r>
              <a:rPr lang="en-US" sz="2800" b="1" i="0" u="none" strike="noStrike" dirty="0">
                <a:solidFill>
                  <a:srgbClr val="002060"/>
                </a:solidFill>
                <a:effectLst/>
                <a:latin typeface="Times New Roman "/>
              </a:rPr>
              <a:t>:</a:t>
            </a:r>
            <a:endParaRPr lang="vi-VN" sz="2800" b="1" dirty="0">
              <a:solidFill>
                <a:srgbClr val="002060"/>
              </a:solidFill>
              <a:effectLst/>
              <a:latin typeface="Times New Roman "/>
            </a:endParaRPr>
          </a:p>
          <a:p>
            <a:pPr marL="457200" indent="-457200" algn="ctr" rtl="0">
              <a:lnSpc>
                <a:spcPct val="150000"/>
              </a:lnSpc>
              <a:spcBef>
                <a:spcPts val="0"/>
              </a:spcBef>
              <a:spcAft>
                <a:spcPts val="0"/>
              </a:spcAft>
              <a:buAutoNum type="alphaUcPeriod"/>
            </a:pP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2002</a:t>
            </a:r>
          </a:p>
          <a:p>
            <a:pPr algn="ctr" rtl="0">
              <a:lnSpc>
                <a:spcPct val="150000"/>
              </a:lnSpc>
              <a:spcBef>
                <a:spcPts val="0"/>
              </a:spcBef>
              <a:spcAft>
                <a:spcPts val="0"/>
              </a:spcAft>
            </a:pPr>
            <a:r>
              <a:rPr lang="vi-VN" sz="2800" b="1" i="0" u="none" strike="noStrike" dirty="0">
                <a:solidFill>
                  <a:srgbClr val="002060"/>
                </a:solidFill>
                <a:effectLst/>
                <a:latin typeface="Times New Roman "/>
              </a:rPr>
              <a:t>B.  </a:t>
            </a:r>
            <a:r>
              <a:rPr lang="en-US" sz="2800" b="1" dirty="0" err="1">
                <a:solidFill>
                  <a:srgbClr val="002060"/>
                </a:solidFill>
                <a:latin typeface="Times New Roman "/>
              </a:rPr>
              <a:t>Năm</a:t>
            </a:r>
            <a:r>
              <a:rPr lang="en-US" sz="2800" b="1" dirty="0">
                <a:solidFill>
                  <a:srgbClr val="002060"/>
                </a:solidFill>
                <a:latin typeface="Times New Roman "/>
              </a:rPr>
              <a:t> 2000</a:t>
            </a:r>
          </a:p>
          <a:p>
            <a:pPr algn="ctr" rtl="0">
              <a:lnSpc>
                <a:spcPct val="150000"/>
              </a:lnSpc>
              <a:spcBef>
                <a:spcPts val="0"/>
              </a:spcBef>
              <a:spcAft>
                <a:spcPts val="0"/>
              </a:spcAft>
            </a:pPr>
            <a:r>
              <a:rPr lang="vi-VN" sz="2800" b="1" i="0" u="none" strike="noStrike" dirty="0">
                <a:solidFill>
                  <a:srgbClr val="002060"/>
                </a:solidFill>
                <a:effectLst/>
                <a:latin typeface="Times New Roman "/>
              </a:rPr>
              <a:t>C. </a:t>
            </a:r>
            <a:r>
              <a:rPr lang="en-US" sz="2800" b="1" dirty="0" err="1">
                <a:solidFill>
                  <a:srgbClr val="002060"/>
                </a:solidFill>
                <a:latin typeface="Times New Roman "/>
              </a:rPr>
              <a:t>Năm</a:t>
            </a:r>
            <a:r>
              <a:rPr lang="en-US" sz="2800" b="1" dirty="0">
                <a:solidFill>
                  <a:srgbClr val="002060"/>
                </a:solidFill>
                <a:latin typeface="Times New Roman "/>
              </a:rPr>
              <a:t> 2001</a:t>
            </a:r>
            <a:endParaRPr lang="en-US" sz="2800" dirty="0">
              <a:latin typeface="Times New Roman "/>
            </a:endParaRPr>
          </a:p>
        </p:txBody>
      </p:sp>
      <p:sp>
        <p:nvSpPr>
          <p:cNvPr id="10" name="Oval 9">
            <a:extLst>
              <a:ext uri="{FF2B5EF4-FFF2-40B4-BE49-F238E27FC236}">
                <a16:creationId xmlns:a16="http://schemas.microsoft.com/office/drawing/2014/main" id="{84ED2BA9-EA7F-46D2-8DEC-D9EF6B329792}"/>
              </a:ext>
            </a:extLst>
          </p:cNvPr>
          <p:cNvSpPr/>
          <p:nvPr/>
        </p:nvSpPr>
        <p:spPr>
          <a:xfrm>
            <a:off x="7414351" y="3553998"/>
            <a:ext cx="583894" cy="6034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8745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id="{23EA0C81-E2A9-47C7-9F84-1CFBF4BC9230}"/>
              </a:ext>
            </a:extLst>
          </p:cNvPr>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 name="任意多边形 5">
            <a:extLst>
              <a:ext uri="{FF2B5EF4-FFF2-40B4-BE49-F238E27FC236}">
                <a16:creationId xmlns:a16="http://schemas.microsoft.com/office/drawing/2014/main" id="{840A2339-CE3D-4414-8941-0C09C66F03B7}"/>
              </a:ext>
            </a:extLst>
          </p:cNvPr>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4" name="Picture 3" descr="02">
            <a:extLst>
              <a:ext uri="{FF2B5EF4-FFF2-40B4-BE49-F238E27FC236}">
                <a16:creationId xmlns:a16="http://schemas.microsoft.com/office/drawing/2014/main" id="{5538C091-8F0E-4D78-9606-99D6E046401F}"/>
              </a:ext>
            </a:extLst>
          </p:cNvPr>
          <p:cNvPicPr>
            <a:picLocks noChangeAspect="1" noChangeArrowheads="1"/>
          </p:cNvPicPr>
          <p:nvPr/>
        </p:nvPicPr>
        <p:blipFill rotWithShape="1">
          <a:blip r:embed="rId2"/>
          <a:srcRect b="5559"/>
          <a:stretch/>
        </p:blipFill>
        <p:spPr bwMode="auto">
          <a:xfrm>
            <a:off x="298442" y="1421192"/>
            <a:ext cx="5081954" cy="4522955"/>
          </a:xfrm>
          <a:prstGeom prst="rect">
            <a:avLst/>
          </a:prstGeom>
          <a:noFill/>
          <a:ln w="9525">
            <a:solidFill>
              <a:schemeClr val="tx2"/>
            </a:solidFill>
            <a:miter lim="800000"/>
            <a:headEnd/>
            <a:tailEnd/>
          </a:ln>
        </p:spPr>
      </p:pic>
      <p:pic>
        <p:nvPicPr>
          <p:cNvPr id="5" name="图片 2">
            <a:extLst>
              <a:ext uri="{FF2B5EF4-FFF2-40B4-BE49-F238E27FC236}">
                <a16:creationId xmlns:a16="http://schemas.microsoft.com/office/drawing/2014/main" id="{1B912C3E-CFA6-4839-90D8-A928C76E1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6" name="Oval 5">
            <a:extLst>
              <a:ext uri="{FF2B5EF4-FFF2-40B4-BE49-F238E27FC236}">
                <a16:creationId xmlns:a16="http://schemas.microsoft.com/office/drawing/2014/main" id="{577A513B-CD15-4770-90EE-FE8008985068}"/>
              </a:ext>
            </a:extLst>
          </p:cNvPr>
          <p:cNvSpPr/>
          <p:nvPr/>
        </p:nvSpPr>
        <p:spPr>
          <a:xfrm>
            <a:off x="2689950" y="3763465"/>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图片 4">
            <a:extLst>
              <a:ext uri="{FF2B5EF4-FFF2-40B4-BE49-F238E27FC236}">
                <a16:creationId xmlns:a16="http://schemas.microsoft.com/office/drawing/2014/main" id="{FAD5D860-7EA3-4E5F-8D39-7C12FEA09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55" t="18703" r="65655" b="1585"/>
          <a:stretch/>
        </p:blipFill>
        <p:spPr>
          <a:xfrm rot="20653245">
            <a:off x="5056005" y="182241"/>
            <a:ext cx="7012814" cy="6933724"/>
          </a:xfrm>
          <a:prstGeom prst="rect">
            <a:avLst/>
          </a:prstGeom>
        </p:spPr>
      </p:pic>
      <p:sp>
        <p:nvSpPr>
          <p:cNvPr id="8" name="TextBox 7">
            <a:extLst>
              <a:ext uri="{FF2B5EF4-FFF2-40B4-BE49-F238E27FC236}">
                <a16:creationId xmlns:a16="http://schemas.microsoft.com/office/drawing/2014/main" id="{80750D78-27FB-4FEE-9B15-EE55A4BB24A2}"/>
              </a:ext>
            </a:extLst>
          </p:cNvPr>
          <p:cNvSpPr txBox="1"/>
          <p:nvPr/>
        </p:nvSpPr>
        <p:spPr>
          <a:xfrm>
            <a:off x="5916639" y="2569563"/>
            <a:ext cx="5291545" cy="2815643"/>
          </a:xfrm>
          <a:prstGeom prst="rect">
            <a:avLst/>
          </a:prstGeom>
          <a:noFill/>
        </p:spPr>
        <p:txBody>
          <a:bodyPr wrap="square">
            <a:spAutoFit/>
          </a:bodyPr>
          <a:lstStyle/>
          <a:p>
            <a:pPr algn="just" rtl="0">
              <a:spcBef>
                <a:spcPts val="0"/>
              </a:spcBef>
              <a:spcAft>
                <a:spcPts val="0"/>
              </a:spcAft>
            </a:pPr>
            <a:r>
              <a:rPr lang="vi-VN" sz="2800" b="1" i="0" u="none" strike="noStrike" dirty="0">
                <a:solidFill>
                  <a:srgbClr val="002060"/>
                </a:solidFill>
                <a:effectLst/>
                <a:latin typeface="Times New Roman "/>
              </a:rPr>
              <a:t>c) </a:t>
            </a: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gia</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đình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bác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Hà</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thu</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hoạch</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được</a:t>
            </a:r>
            <a:r>
              <a:rPr lang="en-US" sz="2800" b="1" i="0" u="none" strike="noStrike" dirty="0">
                <a:solidFill>
                  <a:srgbClr val="002060"/>
                </a:solidFill>
                <a:effectLst/>
                <a:latin typeface="Times New Roman "/>
              </a:rPr>
              <a:t> </a:t>
            </a:r>
            <a:r>
              <a:rPr lang="en-US" sz="2800" b="1" dirty="0" err="1">
                <a:solidFill>
                  <a:srgbClr val="002060"/>
                </a:solidFill>
                <a:latin typeface="Times New Roman "/>
              </a:rPr>
              <a:t>ít</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thóc</a:t>
            </a:r>
            <a:r>
              <a:rPr lang="en-US" sz="2800" b="1" i="0" u="none" strike="noStrike" dirty="0">
                <a:solidFill>
                  <a:srgbClr val="002060"/>
                </a:solidFill>
                <a:effectLst/>
                <a:latin typeface="Times New Roman "/>
              </a:rPr>
              <a:t> </a:t>
            </a:r>
            <a:r>
              <a:rPr lang="en-US" sz="2800" b="1" i="0" u="none" strike="noStrike" dirty="0" err="1">
                <a:solidFill>
                  <a:srgbClr val="002060"/>
                </a:solidFill>
                <a:effectLst/>
                <a:latin typeface="Times New Roman "/>
              </a:rPr>
              <a:t>nhất</a:t>
            </a:r>
            <a:r>
              <a:rPr lang="en-US" sz="2800" b="1" i="0" u="none" strike="noStrike" dirty="0">
                <a:solidFill>
                  <a:srgbClr val="002060"/>
                </a:solidFill>
                <a:effectLst/>
                <a:latin typeface="Times New Roman "/>
              </a:rPr>
              <a:t>:</a:t>
            </a:r>
            <a:endParaRPr lang="vi-VN" sz="2800" b="1" dirty="0">
              <a:solidFill>
                <a:srgbClr val="002060"/>
              </a:solidFill>
              <a:effectLst/>
              <a:latin typeface="Times New Roman "/>
            </a:endParaRPr>
          </a:p>
          <a:p>
            <a:pPr marL="457200" indent="-457200" algn="ctr" rtl="0">
              <a:lnSpc>
                <a:spcPct val="150000"/>
              </a:lnSpc>
              <a:spcBef>
                <a:spcPts val="0"/>
              </a:spcBef>
              <a:spcAft>
                <a:spcPts val="0"/>
              </a:spcAft>
              <a:buAutoNum type="alphaUcPeriod"/>
            </a:pPr>
            <a:r>
              <a:rPr lang="en-US" sz="2800" b="1" i="0" u="none" strike="noStrike" dirty="0" err="1">
                <a:solidFill>
                  <a:srgbClr val="002060"/>
                </a:solidFill>
                <a:effectLst/>
                <a:latin typeface="Times New Roman "/>
              </a:rPr>
              <a:t>Năm</a:t>
            </a:r>
            <a:r>
              <a:rPr lang="en-US" sz="2800" b="1" i="0" u="none" strike="noStrike" dirty="0">
                <a:solidFill>
                  <a:srgbClr val="002060"/>
                </a:solidFill>
                <a:effectLst/>
                <a:latin typeface="Times New Roman "/>
              </a:rPr>
              <a:t> 2002</a:t>
            </a:r>
          </a:p>
          <a:p>
            <a:pPr algn="ctr" rtl="0">
              <a:lnSpc>
                <a:spcPct val="150000"/>
              </a:lnSpc>
              <a:spcBef>
                <a:spcPts val="0"/>
              </a:spcBef>
              <a:spcAft>
                <a:spcPts val="0"/>
              </a:spcAft>
            </a:pPr>
            <a:r>
              <a:rPr lang="vi-VN" sz="2800" b="1" i="0" u="none" strike="noStrike" dirty="0">
                <a:solidFill>
                  <a:srgbClr val="002060"/>
                </a:solidFill>
                <a:effectLst/>
                <a:latin typeface="Times New Roman "/>
              </a:rPr>
              <a:t>B.  </a:t>
            </a:r>
            <a:r>
              <a:rPr lang="en-US" sz="2800" b="1" dirty="0" err="1">
                <a:solidFill>
                  <a:srgbClr val="002060"/>
                </a:solidFill>
                <a:latin typeface="Times New Roman "/>
              </a:rPr>
              <a:t>Năm</a:t>
            </a:r>
            <a:r>
              <a:rPr lang="en-US" sz="2800" b="1" dirty="0">
                <a:solidFill>
                  <a:srgbClr val="002060"/>
                </a:solidFill>
                <a:latin typeface="Times New Roman "/>
              </a:rPr>
              <a:t> 2000</a:t>
            </a:r>
          </a:p>
          <a:p>
            <a:pPr algn="ctr" rtl="0">
              <a:lnSpc>
                <a:spcPct val="150000"/>
              </a:lnSpc>
              <a:spcBef>
                <a:spcPts val="0"/>
              </a:spcBef>
              <a:spcAft>
                <a:spcPts val="0"/>
              </a:spcAft>
            </a:pPr>
            <a:r>
              <a:rPr lang="vi-VN" sz="2800" b="1" i="0" u="none" strike="noStrike" dirty="0">
                <a:solidFill>
                  <a:srgbClr val="002060"/>
                </a:solidFill>
                <a:effectLst/>
                <a:latin typeface="Times New Roman "/>
              </a:rPr>
              <a:t>C. </a:t>
            </a:r>
            <a:r>
              <a:rPr lang="en-US" sz="2800" b="1" dirty="0" err="1">
                <a:solidFill>
                  <a:srgbClr val="002060"/>
                </a:solidFill>
                <a:latin typeface="Times New Roman "/>
              </a:rPr>
              <a:t>Năm</a:t>
            </a:r>
            <a:r>
              <a:rPr lang="en-US" sz="2800" b="1" dirty="0">
                <a:solidFill>
                  <a:srgbClr val="002060"/>
                </a:solidFill>
                <a:latin typeface="Times New Roman "/>
              </a:rPr>
              <a:t> 2001</a:t>
            </a:r>
            <a:endParaRPr lang="en-US" sz="2800" dirty="0">
              <a:latin typeface="Times New Roman "/>
            </a:endParaRPr>
          </a:p>
        </p:txBody>
      </p:sp>
      <p:sp>
        <p:nvSpPr>
          <p:cNvPr id="9" name="Oval 8">
            <a:extLst>
              <a:ext uri="{FF2B5EF4-FFF2-40B4-BE49-F238E27FC236}">
                <a16:creationId xmlns:a16="http://schemas.microsoft.com/office/drawing/2014/main" id="{E2AE4DB8-E0EC-4D62-BE8E-7AA1E7DDB771}"/>
              </a:ext>
            </a:extLst>
          </p:cNvPr>
          <p:cNvSpPr/>
          <p:nvPr/>
        </p:nvSpPr>
        <p:spPr>
          <a:xfrm>
            <a:off x="7392317" y="4802500"/>
            <a:ext cx="583894" cy="6034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14310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4" name="TextBox 3">
            <a:extLst>
              <a:ext uri="{FF2B5EF4-FFF2-40B4-BE49-F238E27FC236}">
                <a16:creationId xmlns:a16="http://schemas.microsoft.com/office/drawing/2014/main" id="{F70437C8-3940-4CE7-BB85-15C4E530C872}"/>
              </a:ext>
            </a:extLst>
          </p:cNvPr>
          <p:cNvSpPr txBox="1"/>
          <p:nvPr/>
        </p:nvSpPr>
        <p:spPr>
          <a:xfrm>
            <a:off x="1069354" y="1124540"/>
            <a:ext cx="6792686" cy="4031873"/>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MỤC TIÊU</a:t>
            </a: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3466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A43333FF-A785-4B26-81E3-C800985B18B5}"/>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6">
            <a:extLst>
              <a:ext uri="{FF2B5EF4-FFF2-40B4-BE49-F238E27FC236}">
                <a16:creationId xmlns:a16="http://schemas.microsoft.com/office/drawing/2014/main" id="{76EFF9C8-5E9E-449B-A28C-DCACD36F5A97}"/>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4">
            <a:extLst>
              <a:ext uri="{FF2B5EF4-FFF2-40B4-BE49-F238E27FC236}">
                <a16:creationId xmlns:a16="http://schemas.microsoft.com/office/drawing/2014/main" id="{133DEC69-8296-4432-8612-AE66A47E0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10" name="矩形 5">
            <a:extLst>
              <a:ext uri="{FF2B5EF4-FFF2-40B4-BE49-F238E27FC236}">
                <a16:creationId xmlns:a16="http://schemas.microsoft.com/office/drawing/2014/main" id="{7E836FA4-F306-475D-8D0F-CE05B585E459}"/>
              </a:ext>
            </a:extLst>
          </p:cNvPr>
          <p:cNvSpPr/>
          <p:nvPr/>
        </p:nvSpPr>
        <p:spPr>
          <a:xfrm>
            <a:off x="175550" y="6506901"/>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6">
            <a:extLst>
              <a:ext uri="{FF2B5EF4-FFF2-40B4-BE49-F238E27FC236}">
                <a16:creationId xmlns:a16="http://schemas.microsoft.com/office/drawing/2014/main" id="{1B2869FB-0EB0-440B-8473-FA3AAFBBE972}"/>
              </a:ext>
            </a:extLst>
          </p:cNvPr>
          <p:cNvSpPr/>
          <p:nvPr/>
        </p:nvSpPr>
        <p:spPr>
          <a:xfrm>
            <a:off x="175550" y="106101"/>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2">
            <a:extLst>
              <a:ext uri="{FF2B5EF4-FFF2-40B4-BE49-F238E27FC236}">
                <a16:creationId xmlns:a16="http://schemas.microsoft.com/office/drawing/2014/main" id="{9B10A749-15D0-4E76-8503-E32649132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75" y="-1674915"/>
            <a:ext cx="9276348" cy="9276348"/>
          </a:xfrm>
          <a:prstGeom prst="rect">
            <a:avLst/>
          </a:prstGeom>
        </p:spPr>
      </p:pic>
      <p:pic>
        <p:nvPicPr>
          <p:cNvPr id="14" name="图片 14">
            <a:extLst>
              <a:ext uri="{FF2B5EF4-FFF2-40B4-BE49-F238E27FC236}">
                <a16:creationId xmlns:a16="http://schemas.microsoft.com/office/drawing/2014/main" id="{260D0179-D75A-4397-A8A0-1ADB656AE9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95" y="2910770"/>
            <a:ext cx="4411064" cy="2714430"/>
          </a:xfrm>
          <a:prstGeom prst="rect">
            <a:avLst/>
          </a:prstGeom>
        </p:spPr>
      </p:pic>
      <p:sp>
        <p:nvSpPr>
          <p:cNvPr id="15" name="Rectangle 14">
            <a:extLst>
              <a:ext uri="{FF2B5EF4-FFF2-40B4-BE49-F238E27FC236}">
                <a16:creationId xmlns:a16="http://schemas.microsoft.com/office/drawing/2014/main" id="{9143480C-5BA1-4EDE-953C-B5D925BD1525}"/>
              </a:ext>
            </a:extLst>
          </p:cNvPr>
          <p:cNvSpPr/>
          <p:nvPr/>
        </p:nvSpPr>
        <p:spPr>
          <a:xfrm>
            <a:off x="958343" y="1983062"/>
            <a:ext cx="676717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Thứ</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ngày</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tháng</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10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năm</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2021</a:t>
            </a:r>
          </a:p>
          <a:p>
            <a:pPr algn="ct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Toán</a:t>
            </a:r>
            <a:endParaRPr lang="en-US" sz="3200" b="1" dirty="0">
              <a:ln/>
              <a:solidFill>
                <a:schemeClr val="accent4"/>
              </a:solidFill>
              <a:effectLst>
                <a:glow rad="63500">
                  <a:schemeClr val="accent4">
                    <a:satMod val="175000"/>
                    <a:alpha val="40000"/>
                  </a:schemeClr>
                </a:glow>
              </a:effectLst>
              <a:latin typeface="HP001 4 hàng" panose="020B0603050302020204" pitchFamily="34" charset="0"/>
            </a:endParaRPr>
          </a:p>
          <a:p>
            <a:pPr algn="ct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Biểu</a:t>
            </a:r>
            <a:r>
              <a:rPr lang="en-US" sz="3200" b="1" dirty="0">
                <a:ln/>
                <a:solidFill>
                  <a:schemeClr val="accent4"/>
                </a:solidFill>
                <a:effectLst>
                  <a:glow rad="63500">
                    <a:schemeClr val="accent4">
                      <a:satMod val="175000"/>
                      <a:alpha val="40000"/>
                    </a:schemeClr>
                  </a:glow>
                </a:effectLst>
                <a:latin typeface="HP001 4 hàng" panose="020B0603050302020204" pitchFamily="34" charset="0"/>
              </a:rPr>
              <a:t> </a:t>
            </a:r>
            <a:r>
              <a:rPr lang="en-US" sz="3200" b="1" dirty="0" err="1">
                <a:ln/>
                <a:solidFill>
                  <a:schemeClr val="accent4"/>
                </a:solidFill>
                <a:effectLst>
                  <a:glow rad="63500">
                    <a:schemeClr val="accent4">
                      <a:satMod val="175000"/>
                      <a:alpha val="40000"/>
                    </a:schemeClr>
                  </a:glow>
                </a:effectLst>
                <a:latin typeface="HP001 4 hàng" panose="020B0603050302020204" pitchFamily="34" charset="0"/>
              </a:rPr>
              <a:t>đồ</a:t>
            </a:r>
            <a:endParaRPr lang="en-US" sz="3200" b="1" dirty="0">
              <a:ln/>
              <a:solidFill>
                <a:schemeClr val="accent4"/>
              </a:solidFill>
              <a:effectLst>
                <a:glow rad="63500">
                  <a:schemeClr val="accent4">
                    <a:satMod val="175000"/>
                    <a:alpha val="40000"/>
                  </a:schemeClr>
                </a:glow>
              </a:effectLst>
              <a:latin typeface="HP001 4 hàng" panose="020B0603050302020204" pitchFamily="34" charset="0"/>
            </a:endParaRPr>
          </a:p>
        </p:txBody>
      </p:sp>
      <p:pic>
        <p:nvPicPr>
          <p:cNvPr id="16" name="图片 8">
            <a:extLst>
              <a:ext uri="{FF2B5EF4-FFF2-40B4-BE49-F238E27FC236}">
                <a16:creationId xmlns:a16="http://schemas.microsoft.com/office/drawing/2014/main" id="{32D95FE9-97D7-43BC-93EC-2D20DEFEA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043" y="2966512"/>
            <a:ext cx="5595413" cy="3717758"/>
          </a:xfrm>
          <a:prstGeom prst="rect">
            <a:avLst/>
          </a:prstGeom>
        </p:spPr>
      </p:pic>
    </p:spTree>
    <p:extLst>
      <p:ext uri="{BB962C8B-B14F-4D97-AF65-F5344CB8AC3E}">
        <p14:creationId xmlns:p14="http://schemas.microsoft.com/office/powerpoint/2010/main" val="12047517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1108</Words>
  <Application>Microsoft Office PowerPoint</Application>
  <PresentationFormat>Widescreen</PresentationFormat>
  <Paragraphs>158</Paragraphs>
  <Slides>26</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26</vt:i4>
      </vt:variant>
    </vt:vector>
  </HeadingPairs>
  <TitlesOfParts>
    <vt:vector size="43" baseType="lpstr">
      <vt:lpstr>UTM Azuki</vt:lpstr>
      <vt:lpstr>Helvetica</vt:lpstr>
      <vt:lpstr>UVN Nguyen Du</vt:lpstr>
      <vt:lpstr>小单纯体</vt:lpstr>
      <vt:lpstr>HP001 4 hàng</vt:lpstr>
      <vt:lpstr>等线</vt:lpstr>
      <vt:lpstr>Calibri</vt:lpstr>
      <vt:lpstr>等线 Light</vt:lpstr>
      <vt:lpstr>Arial</vt:lpstr>
      <vt:lpstr>UTM Flamenco</vt:lpstr>
      <vt:lpstr>.VnTimeH</vt:lpstr>
      <vt:lpstr>UTM A&amp;S Graceland</vt:lpstr>
      <vt:lpstr>UTM Khuccamta</vt:lpstr>
      <vt:lpstr>UTM Pierre</vt:lpstr>
      <vt:lpstr>Times New Roman</vt:lpstr>
      <vt:lpstr>Times New Roman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ADMIN</cp:lastModifiedBy>
  <cp:revision>84</cp:revision>
  <dcterms:created xsi:type="dcterms:W3CDTF">2019-05-28T00:51:16Z</dcterms:created>
  <dcterms:modified xsi:type="dcterms:W3CDTF">2021-10-02T17:29:55Z</dcterms:modified>
</cp:coreProperties>
</file>