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3" r:id="rId3"/>
    <p:sldId id="294" r:id="rId4"/>
    <p:sldId id="295" r:id="rId5"/>
    <p:sldId id="261" r:id="rId6"/>
    <p:sldId id="263" r:id="rId7"/>
    <p:sldId id="281" r:id="rId8"/>
    <p:sldId id="333" r:id="rId9"/>
    <p:sldId id="337" r:id="rId10"/>
    <p:sldId id="270" r:id="rId11"/>
    <p:sldId id="258" r:id="rId12"/>
    <p:sldId id="339" r:id="rId13"/>
    <p:sldId id="266" r:id="rId14"/>
    <p:sldId id="262" r:id="rId15"/>
    <p:sldId id="265" r:id="rId16"/>
    <p:sldId id="274" r:id="rId17"/>
    <p:sldId id="259" r:id="rId18"/>
    <p:sldId id="268" r:id="rId19"/>
    <p:sldId id="280" r:id="rId20"/>
    <p:sldId id="334" r:id="rId21"/>
    <p:sldId id="335" r:id="rId22"/>
    <p:sldId id="33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#9Slide03 AmpleSoft Bold" panose="020B0604020202020204" charset="0"/>
      <p:regular r:id="rId27"/>
    </p:embeddedFont>
    <p:embeddedFont>
      <p:font typeface="#9Slide05 Authentica Regular" panose="020B0604020202020204" charset="0"/>
      <p:regular r:id="rId28"/>
    </p:embeddedFont>
    <p:embeddedFont>
      <p:font typeface="#9Slide07 SVNCinnamoncake" panose="0200000000000000000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1"/>
    <a:srgbClr val="549A72"/>
    <a:srgbClr val="6AAD86"/>
    <a:srgbClr val="3AB8AF"/>
    <a:srgbClr val="0085B4"/>
    <a:srgbClr val="2F958E"/>
    <a:srgbClr val="51C8BF"/>
    <a:srgbClr val="AD82E6"/>
    <a:srgbClr val="91AB88"/>
    <a:srgbClr val="B1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56" d="100"/>
          <a:sy n="56" d="100"/>
        </p:scale>
        <p:origin x="3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7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1A096-79D9-4F06-8A8C-B15BC2CE5B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BAA76-3E6A-458F-9CE7-D21A9F27C3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93C75-5346-4C8E-8A78-1AB81EF85C3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1A13C-9D0A-4AB4-A418-803C65E3A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13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CC1D4-B042-4B99-A617-290D30B6AC4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9CE8-D8C6-4D0D-866A-8671FF9CD5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4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67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2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00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1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499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42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851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4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91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8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Trong khu rừng có rất nhiều hạt dẻ, chúng ta hãy cùng giúp bạn sóc nhặt hạt dẻ b</a:t>
            </a:r>
            <a:r>
              <a:rPr lang="en-US" dirty="0"/>
              <a:t>ằ</a:t>
            </a:r>
            <a:r>
              <a:rPr lang="en-VN" dirty="0"/>
              <a:t>ng cách trả lời đúng các câu hỏi của cô nhé</a:t>
            </a:r>
          </a:p>
          <a:p>
            <a:r>
              <a:rPr lang="en-US" dirty="0"/>
              <a:t>Click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VN" dirty="0"/>
          </a:p>
          <a:p>
            <a:r>
              <a:rPr lang="en-US" dirty="0"/>
              <a:t>C</a:t>
            </a:r>
            <a:r>
              <a:rPr lang="en-VN" dirty="0"/>
              <a:t>lick con sóc để đến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0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7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7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5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5255" y="205577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文本框 22">
            <a:extLst>
              <a:ext uri="{FF2B5EF4-FFF2-40B4-BE49-F238E27FC236}">
                <a16:creationId xmlns:a16="http://schemas.microsoft.com/office/drawing/2014/main" id="{F2DC825C-02B6-471E-B0E3-54C13913F77D}"/>
              </a:ext>
            </a:extLst>
          </p:cNvPr>
          <p:cNvSpPr txBox="1"/>
          <p:nvPr userDrawn="1"/>
        </p:nvSpPr>
        <p:spPr>
          <a:xfrm>
            <a:off x="11280023" y="-38020"/>
            <a:ext cx="9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2000" dirty="0">
              <a:solidFill>
                <a:srgbClr val="1C9A98"/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0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58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2">
            <a:extLst>
              <a:ext uri="{FF2B5EF4-FFF2-40B4-BE49-F238E27FC236}">
                <a16:creationId xmlns:a16="http://schemas.microsoft.com/office/drawing/2014/main" id="{EF4307FA-841B-448D-8B38-06BE440D6118}"/>
              </a:ext>
            </a:extLst>
          </p:cNvPr>
          <p:cNvSpPr txBox="1"/>
          <p:nvPr userDrawn="1"/>
        </p:nvSpPr>
        <p:spPr>
          <a:xfrm>
            <a:off x="3810000" y="2613392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bg1">
                    <a:lumMod val="95000"/>
                  </a:schemeClr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10000" dirty="0">
              <a:solidFill>
                <a:schemeClr val="bg1">
                  <a:lumMod val="95000"/>
                </a:schemeClr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398567-3EB5-4AA2-85ED-47116E071F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5619768"/>
            <a:ext cx="1433322" cy="1238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9.xml"/><Relationship Id="rId10" Type="http://schemas.openxmlformats.org/officeDocument/2006/relationships/slide" Target="slide22.xml"/><Relationship Id="rId4" Type="http://schemas.openxmlformats.org/officeDocument/2006/relationships/image" Target="../media/image23.png"/><Relationship Id="rId9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13" b="90578" l="12208" r="81299">
                        <a14:foregroundMark x1="64416" y1="21277" x2="65714" y2="27052"/>
                        <a14:foregroundMark x1="68831" y1="28571" x2="68831" y2="28571"/>
                        <a14:foregroundMark x1="21558" y1="52888" x2="27273" y2="52888"/>
                        <a14:foregroundMark x1="69351" y1="62614" x2="69351" y2="62614"/>
                        <a14:foregroundMark x1="72468" y1="60182" x2="72468" y2="60182"/>
                        <a14:foregroundMark x1="66234" y1="58055" x2="70649" y2="58055"/>
                        <a14:foregroundMark x1="67013" y1="64742" x2="78961" y2="67781"/>
                        <a14:foregroundMark x1="71948" y1="76596" x2="70649" y2="69909"/>
                        <a14:foregroundMark x1="69351" y1="75076" x2="78961" y2="62614"/>
                        <a14:foregroundMark x1="27273" y1="68389" x2="37403" y2="77204"/>
                        <a14:foregroundMark x1="35325" y1="78723" x2="32987" y2="66869"/>
                        <a14:foregroundMark x1="12727" y1="73556" x2="18961" y2="64742"/>
                        <a14:foregroundMark x1="16623" y1="83891" x2="28571" y2="79331"/>
                        <a14:foregroundMark x1="17662" y1="46201" x2="24156" y2="56535"/>
                        <a14:foregroundMark x1="12208" y1="45593" x2="17143" y2="49848"/>
                        <a14:foregroundMark x1="12208" y1="44681" x2="19740" y2="46201"/>
                        <a14:foregroundMark x1="15325" y1="54407" x2="22857" y2="46201"/>
                        <a14:foregroundMark x1="17662" y1="49240" x2="12727" y2="44681"/>
                        <a14:foregroundMark x1="25974" y1="48328" x2="39221" y2="53495"/>
                        <a14:foregroundMark x1="14545" y1="41945" x2="14026" y2="50760"/>
                        <a14:foregroundMark x1="16623" y1="64742" x2="16623" y2="64742"/>
                        <a14:foregroundMark x1="18442" y1="63830" x2="35325" y2="65350"/>
                        <a14:foregroundMark x1="56104" y1="38906" x2="66234" y2="50760"/>
                        <a14:foregroundMark x1="70649" y1="65350" x2="81299" y2="67781"/>
                        <a14:foregroundMark x1="74545" y1="79331" x2="72468" y2="61702"/>
                        <a14:foregroundMark x1="73766" y1="60182" x2="74545" y2="56535"/>
                        <a14:foregroundMark x1="63117" y1="49848" x2="68831" y2="48328"/>
                        <a14:foregroundMark x1="55065" y1="37386" x2="61299" y2="37386"/>
                        <a14:foregroundMark x1="56104" y1="33131" x2="56104" y2="21277"/>
                        <a14:foregroundMark x1="56883" y1="68389" x2="58701" y2="82371"/>
                        <a14:foregroundMark x1="49351" y1="86018" x2="58182" y2="83891"/>
                      </a14:backgroundRemoval>
                    </a14:imgEffect>
                  </a14:imgLayer>
                </a14:imgProps>
              </a:ext>
            </a:extLst>
          </a:blip>
          <a:srcRect l="7763" t="8808" r="13397"/>
          <a:stretch>
            <a:fillRect/>
          </a:stretch>
        </p:blipFill>
        <p:spPr>
          <a:xfrm flipH="1">
            <a:off x="359242" y="144261"/>
            <a:ext cx="2077684" cy="2053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0A564-C057-438F-9E1C-3632C8410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1910099"/>
            <a:ext cx="4535417" cy="45354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48" b="82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233961" y="3949014"/>
            <a:ext cx="2756142" cy="255021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982550" y="471438"/>
            <a:ext cx="6770695" cy="1358844"/>
            <a:chOff x="5180233" y="2659559"/>
            <a:chExt cx="6770695" cy="1358844"/>
          </a:xfrm>
        </p:grpSpPr>
        <p:sp>
          <p:nvSpPr>
            <p:cNvPr id="25" name="文本框 24"/>
            <p:cNvSpPr txBox="1"/>
            <p:nvPr/>
          </p:nvSpPr>
          <p:spPr>
            <a:xfrm>
              <a:off x="5218333" y="2659559"/>
              <a:ext cx="65456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80233" y="2694964"/>
              <a:ext cx="67706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361669" y="2238510"/>
            <a:ext cx="2202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Lớp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4</a:t>
            </a:r>
            <a:endParaRPr lang="zh-CN" alt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UTM Tam Le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30" name="任意多边形: 形状 29"/>
          <p:cNvSpPr/>
          <p:nvPr/>
        </p:nvSpPr>
        <p:spPr>
          <a:xfrm>
            <a:off x="5485228" y="4172267"/>
            <a:ext cx="2118615" cy="468915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25600" y="1972916"/>
            <a:ext cx="8196597" cy="3779276"/>
            <a:chOff x="946092" y="1963291"/>
            <a:chExt cx="8833173" cy="3779276"/>
          </a:xfrm>
        </p:grpSpPr>
        <p:sp>
          <p:nvSpPr>
            <p:cNvPr id="5" name="矩形: 圆角 4"/>
            <p:cNvSpPr/>
            <p:nvPr/>
          </p:nvSpPr>
          <p:spPr>
            <a:xfrm>
              <a:off x="946092" y="1963291"/>
              <a:ext cx="8833173" cy="3779276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51C8BF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: 圆角 4"/>
            <p:cNvSpPr/>
            <p:nvPr/>
          </p:nvSpPr>
          <p:spPr>
            <a:xfrm>
              <a:off x="1084855" y="2101000"/>
              <a:ext cx="8424000" cy="3503858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8ADAD4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矩形: 圆角 4"/>
            <p:cNvSpPr/>
            <p:nvPr/>
          </p:nvSpPr>
          <p:spPr>
            <a:xfrm>
              <a:off x="1023087" y="2043250"/>
              <a:ext cx="8555647" cy="3636000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288401" y="334337"/>
            <a:ext cx="1026948" cy="1263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3" y="970860"/>
            <a:ext cx="4894702" cy="5370188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2AB2513B-FF1E-4A1E-9458-70E3290B802B}"/>
              </a:ext>
            </a:extLst>
          </p:cNvPr>
          <p:cNvSpPr txBox="1"/>
          <p:nvPr/>
        </p:nvSpPr>
        <p:spPr>
          <a:xfrm>
            <a:off x="2297232" y="2002962"/>
            <a:ext cx="647343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Kiểm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tra</a:t>
            </a:r>
            <a:endParaRPr lang="en-US" altLang="zh-CN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Viết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thư</a:t>
            </a:r>
            <a:endParaRPr lang="zh-CN" altLang="en-US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endParaRPr lang="zh-CN" altLang="en-US" dirty="0">
              <a:solidFill>
                <a:schemeClr val="bg1"/>
              </a:solidFill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22BB5B-C1A2-466D-9B6D-9F7DEE8ADCFE}"/>
              </a:ext>
            </a:extLst>
          </p:cNvPr>
          <p:cNvSpPr txBox="1"/>
          <p:nvPr/>
        </p:nvSpPr>
        <p:spPr>
          <a:xfrm>
            <a:off x="1270261" y="822080"/>
            <a:ext cx="3682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Tập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làm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văn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4000" dirty="0">
              <a:solidFill>
                <a:srgbClr val="F19D3D"/>
              </a:solidFill>
              <a:latin typeface="UTM Isador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8579168" y="3176212"/>
            <a:ext cx="2971378" cy="363734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EB6B9C36-037D-462C-BDB6-A861063E6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3" y="830291"/>
            <a:ext cx="3665316" cy="519741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6C4F47E-0F4A-4EE6-9156-3CAD2AFC62C0}"/>
              </a:ext>
            </a:extLst>
          </p:cNvPr>
          <p:cNvSpPr txBox="1"/>
          <p:nvPr/>
        </p:nvSpPr>
        <p:spPr>
          <a:xfrm>
            <a:off x="4051365" y="1797784"/>
            <a:ext cx="843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2.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Khám</a:t>
            </a:r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phá</a:t>
            </a:r>
            <a:endParaRPr lang="zh-CN" altLang="en-US" sz="10000" dirty="0">
              <a:solidFill>
                <a:srgbClr val="91AB88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7D8EC2-DF50-4136-8D84-0952C7FBF08F}"/>
              </a:ext>
            </a:extLst>
          </p:cNvPr>
          <p:cNvGrpSpPr/>
          <p:nvPr/>
        </p:nvGrpSpPr>
        <p:grpSpPr>
          <a:xfrm>
            <a:off x="9097896" y="961885"/>
            <a:ext cx="2711979" cy="3726792"/>
            <a:chOff x="9097896" y="961885"/>
            <a:chExt cx="2711979" cy="3726792"/>
          </a:xfrm>
        </p:grpSpPr>
        <p:grpSp>
          <p:nvGrpSpPr>
            <p:cNvPr id="27" name="组合 26"/>
            <p:cNvGrpSpPr/>
            <p:nvPr/>
          </p:nvGrpSpPr>
          <p:grpSpPr>
            <a:xfrm>
              <a:off x="9097896" y="2809551"/>
              <a:ext cx="1767448" cy="1879126"/>
              <a:chOff x="8118975" y="1420873"/>
              <a:chExt cx="4155158" cy="441770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30" name="任意多边形: 形状 29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31" name="组合 30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32" name="椭圆 31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文本框 32"/>
                  <p:cNvSpPr txBox="1"/>
                  <p:nvPr/>
                </p:nvSpPr>
                <p:spPr>
                  <a:xfrm rot="20740068">
                    <a:off x="9524822" y="1958500"/>
                    <a:ext cx="1776201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03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34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9" name="任意多边形: 形状 28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3" t="63937" r="17643"/>
            <a:stretch>
              <a:fillRect/>
            </a:stretch>
          </p:blipFill>
          <p:spPr bwMode="auto">
            <a:xfrm flipH="1">
              <a:off x="9266723" y="961885"/>
              <a:ext cx="2543152" cy="205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3A53E-5E8A-46B0-9543-02F03F745686}"/>
              </a:ext>
            </a:extLst>
          </p:cNvPr>
          <p:cNvGrpSpPr/>
          <p:nvPr/>
        </p:nvGrpSpPr>
        <p:grpSpPr>
          <a:xfrm>
            <a:off x="1046269" y="1377904"/>
            <a:ext cx="2313123" cy="3446517"/>
            <a:chOff x="1046269" y="1377904"/>
            <a:chExt cx="2313123" cy="344651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91944" y="2945295"/>
              <a:ext cx="1767448" cy="1879126"/>
              <a:chOff x="8118975" y="1420873"/>
              <a:chExt cx="4155158" cy="441770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14" name="任意多边形: 形状 13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 rot="20740068">
                    <a:off x="9523230" y="1945842"/>
                    <a:ext cx="1878448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01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18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3" name="任意多边形: 形状 12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6" name="Picture 2" descr="http://img.hb.aicdn.com/054dd0ac4bbb08cf5434f6c07ee653684a9b7add8539-EyoFE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29" t="27907" r="28276" b="27567"/>
            <a:stretch>
              <a:fillRect/>
            </a:stretch>
          </p:blipFill>
          <p:spPr bwMode="auto">
            <a:xfrm>
              <a:off x="1046269" y="1377904"/>
              <a:ext cx="1801225" cy="182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869FDA-8CA4-4EE8-B229-B248BE9FE3B8}"/>
              </a:ext>
            </a:extLst>
          </p:cNvPr>
          <p:cNvGrpSpPr/>
          <p:nvPr/>
        </p:nvGrpSpPr>
        <p:grpSpPr>
          <a:xfrm>
            <a:off x="5312255" y="1194467"/>
            <a:ext cx="2126987" cy="3562082"/>
            <a:chOff x="5312255" y="1194467"/>
            <a:chExt cx="2126987" cy="3562082"/>
          </a:xfrm>
        </p:grpSpPr>
        <p:grpSp>
          <p:nvGrpSpPr>
            <p:cNvPr id="19" name="组合 18"/>
            <p:cNvGrpSpPr/>
            <p:nvPr/>
          </p:nvGrpSpPr>
          <p:grpSpPr>
            <a:xfrm>
              <a:off x="5344920" y="2877423"/>
              <a:ext cx="1767448" cy="1879126"/>
              <a:chOff x="8118975" y="1420873"/>
              <a:chExt cx="4155158" cy="441770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22" name="任意多边形: 形状 21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23" name="组合 22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24" name="椭圆 23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" name="文本框 24"/>
                  <p:cNvSpPr txBox="1"/>
                  <p:nvPr/>
                </p:nvSpPr>
                <p:spPr>
                  <a:xfrm rot="20740068">
                    <a:off x="9526261" y="1969944"/>
                    <a:ext cx="1683729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02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26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1" name="任意多边形: 形状 20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" t="1846" r="47819" b="62091"/>
            <a:stretch>
              <a:fillRect/>
            </a:stretch>
          </p:blipFill>
          <p:spPr bwMode="auto">
            <a:xfrm flipH="1">
              <a:off x="5312255" y="1194467"/>
              <a:ext cx="2126987" cy="172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89223"/>
            <a:ext cx="10637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Khi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thế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?</a:t>
            </a:r>
            <a:endParaRPr lang="zh-CN" altLang="en-US" sz="4200" b="1" dirty="0">
              <a:solidFill>
                <a:srgbClr val="35A9A1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2394E947-03D8-44A8-ACA3-AA6E7EB3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351" y="4403105"/>
            <a:ext cx="20292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01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đủ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3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phần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E1DC4AFB-5991-42EF-86EF-322AEDB42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417" y="4238843"/>
            <a:ext cx="32696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02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thức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bày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rõ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ràng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sạch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đẹp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D0F8A425-ED9D-409A-88D4-5E56BC29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02" y="4201864"/>
            <a:ext cx="2838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03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hiện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sự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16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16715295-4676-4309-B9EB-F4FD2EDD3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2578924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Lí do viết thư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546373"/>
            <a:ext cx="58102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endParaRPr lang="zh-CN" altLang="en-US" sz="4200" b="1" dirty="0">
              <a:solidFill>
                <a:srgbClr val="002060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6A0168A5-073A-45EF-B755-A6F1CCFA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712" y="1342187"/>
            <a:ext cx="6746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Địa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tháng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</a:t>
            </a:r>
            <a:endParaRPr lang="zh-CN" altLang="en-US" sz="3200" i="1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A7B7DB-15F2-408C-AFC1-B281B44C9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45900"/>
            <a:ext cx="3284783" cy="3284783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F32EFE1E-3025-42C5-B981-1C1C4DFE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2015416"/>
            <a:ext cx="3622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mến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!</a:t>
            </a:r>
            <a:endParaRPr lang="zh-CN" altLang="en-US" sz="3200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04687C5-11FE-4D68-BEC0-4C3056977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962" y="3182685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Thăm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hỏi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3A7CDA45-52DA-490F-9047-852457F9F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3855914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9D766835-3F64-430D-AEDC-6AA44F5A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4541352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muốn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trao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đổi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thêm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A0E666FF-1F38-4143-8413-721E1A09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064237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ơn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hứa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hẹn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657C540D-A5B9-4F23-A6E7-FD026E3A5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749675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Kí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tên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7D4A03-0DA0-4C36-9F74-D2A2F68EA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2" y="419208"/>
            <a:ext cx="2862301" cy="40487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1A1FC0C-1FB4-437C-A0A0-3CE4DA13B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3" y="1793763"/>
            <a:ext cx="2862301" cy="40487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3B56DE8-CEB6-424A-819C-F24679F6C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2" y="4153008"/>
            <a:ext cx="2862301" cy="4048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00023 C 0.20586 0.00579 0.01041 -0.00532 0.15 0.01366 C 0.16549 0.01597 0.18112 0.01574 0.19687 0.01644 L 0.425 0.02755 C 0.42291 0.03681 0.42344 0.05023 0.41875 0.05533 C 0.41419 0.06019 0.36627 0.06366 0.36406 0.06366 C 0.24726 0.0706 0.24635 0.06945 0.12344 0.07199 C 0.11354 0.07384 0.10364 0.07616 0.09375 0.07755 C 0.08437 0.07894 0.07487 0.07894 0.06562 0.08033 C 0.05768 0.08171 0.05 0.08403 0.04219 0.08588 C 0.03229 0.09097 0.03047 0.09051 0.02187 0.09977 C 0.01002 0.1125 0.0207 0.10509 0.01094 0.11088 C 0.02695 0.12523 0.01341 0.11574 0.03437 0.12199 C 0.04166 0.12431 0.04883 0.12847 0.05625 0.13033 C 0.06289 0.13218 0.06966 0.13264 0.07656 0.1331 L 0.15625 0.13866 L 0.18906 0.14977 C 0.19205 0.15093 0.19518 0.15278 0.19844 0.15255 C 0.20833 0.15185 0.21823 0.14884 0.22812 0.14699 C 0.23021 0.14607 0.23255 0.14653 0.23437 0.14421 C 0.23789 0.13982 0.23932 0.12755 0.24375 0.12755 L 0.25469 0.12755 L 0.25469 0.12778 " pathEditMode="relative" rAng="0" ptsTypes="AAAAAAAAAAAAAAAAAAAAAAAA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3.75E-6 0.00023 C 0.06133 -0.01435 0.01094 -0.00694 0.08125 -0.00277 C 0.11459 -0.00092 0.14792 -0.00092 0.18125 -2.96296E-6 C 0.24167 -0.02384 0.21224 -0.01458 0.34375 0.00556 C 0.3474 0.00602 0.36211 0.02223 0.36719 0.02778 C 0.36576 0.04074 0.36485 0.06297 0.35313 0.06389 L 0.21094 0.05278 C 0.1849 0.05463 0.15886 0.05463 0.13282 0.05834 C 0.11875 0.06019 0.10482 0.06644 0.09063 0.06945 C 0.04545 0.07871 0.03607 0.07917 -3.75E-6 0.08334 C -0.00377 0.08496 -0.01757 0.08843 0.00313 0.09445 C 0.02644 0.10093 0.05 0.10371 0.07344 0.10834 C 0.09323 0.10741 0.11315 0.10741 0.13282 0.10556 C 0.14128 0.10463 0.14948 0.10093 0.15782 0.1 C 0.18802 0.0963 0.21823 0.09445 0.24844 0.09167 L 0.40157 0.1 C 0.40834 0.10185 0.4043 0.1294 0.39844 0.13611 C 0.38829 0.14769 0.37461 0.14283 0.3625 0.14445 C 0.29805 0.15209 0.23334 0.15741 0.16875 0.16389 C 0.1599 0.16852 0.15131 0.17477 0.14219 0.17778 C 0.12891 0.18218 0.11511 0.1831 0.10157 0.18611 C 0.09427 0.18773 0.08698 0.18982 0.07969 0.19167 C 0.04987 0.20926 0.0612 0.19167 0.05313 0.21667 C 0.05222 0.21945 0.05105 0.22223 0.05 0.225 L 0.44375 0.22778 C 0.47513 0.22778 0.50638 0.22639 0.5375 0.225 C 0.54336 0.22454 0.55482 0.22223 0.55482 0.22246 L 0.55482 0.22223 " pathEditMode="relative" rAng="0" ptsTypes="AAAAAAAAAAAAAAAAAAAAAAAAAAA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31" y="1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0.00024 C 0.20586 0.00579 0.01042 -0.00532 0.15 0.01366 C 0.1655 0.01598 0.18112 0.01575 0.19688 0.01644 L 0.425 0.02755 C 0.42292 0.03681 0.42344 0.05024 0.41875 0.05533 C 0.4142 0.06019 0.36628 0.06366 0.36407 0.06366 C 0.24727 0.07061 0.24636 0.06945 0.12344 0.072 C 0.11355 0.07385 0.10365 0.07616 0.09375 0.07755 C 0.08438 0.07894 0.07487 0.07894 0.06563 0.08033 C 0.05769 0.08172 0.05 0.08403 0.04219 0.08588 C 0.0323 0.09098 0.03047 0.09051 0.02188 0.09977 C 0.01003 0.1125 0.02071 0.1051 0.01094 0.11088 C 0.02696 0.12524 0.01342 0.11575 0.03438 0.122 C 0.04167 0.12431 0.04883 0.12848 0.05625 0.13033 C 0.0629 0.13218 0.06967 0.13264 0.07657 0.13311 L 0.15625 0.13866 L 0.18907 0.14977 C 0.19206 0.15093 0.19519 0.15278 0.19844 0.15255 C 0.20834 0.15186 0.21823 0.14885 0.22813 0.147 C 0.23021 0.14607 0.23256 0.14653 0.23438 0.14422 C 0.2379 0.13982 0.23933 0.12755 0.24375 0.12755 L 0.25469 0.12755 L 0.25469 0.12778 " pathEditMode="relative" rAng="0" ptsTypes="AAAAAAAAAAAAAAAAAAAAAA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5" grpId="0"/>
      <p:bldP spid="37" grpId="0"/>
      <p:bldP spid="42" grpId="0"/>
      <p:bldP spid="43" grpId="0"/>
      <p:bldP spid="47" grpId="0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8265785" y="2392960"/>
            <a:ext cx="3217640" cy="3957992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E362582A-B579-4B51-B5EF-B11F5DEB1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5" y="815608"/>
            <a:ext cx="3825517" cy="542458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B791CD-21D0-497D-AF8B-3301D0FE3E19}"/>
              </a:ext>
            </a:extLst>
          </p:cNvPr>
          <p:cNvSpPr txBox="1"/>
          <p:nvPr/>
        </p:nvSpPr>
        <p:spPr>
          <a:xfrm>
            <a:off x="4064453" y="1070304"/>
            <a:ext cx="8291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3.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tập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10000" dirty="0">
              <a:solidFill>
                <a:srgbClr val="C00000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t="27681" r="21784" b="40525"/>
          <a:stretch>
            <a:fillRect/>
          </a:stretch>
        </p:blipFill>
        <p:spPr>
          <a:xfrm flipH="1">
            <a:off x="601878" y="2036781"/>
            <a:ext cx="1558996" cy="16917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1" t="59337" r="10594" b="14846"/>
          <a:stretch>
            <a:fillRect/>
          </a:stretch>
        </p:blipFill>
        <p:spPr>
          <a:xfrm flipH="1">
            <a:off x="9759001" y="4279524"/>
            <a:ext cx="1668530" cy="1470270"/>
          </a:xfrm>
          <a:prstGeom prst="rect">
            <a:avLst/>
          </a:prstGeom>
        </p:spPr>
      </p:pic>
      <p:sp>
        <p:nvSpPr>
          <p:cNvPr id="40" name="TextBox 4">
            <a:extLst>
              <a:ext uri="{FF2B5EF4-FFF2-40B4-BE49-F238E27FC236}">
                <a16:creationId xmlns:a16="http://schemas.microsoft.com/office/drawing/2014/main" id="{147480B5-C44C-41D4-8D38-4DC4C4D79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874" y="2130357"/>
            <a:ext cx="910294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biết</a:t>
            </a:r>
            <a:r>
              <a:rPr lang="en-US" sz="3200" b="1" dirty="0">
                <a:latin typeface="arial" panose="020B0604020202020204" pitchFamily="34" charset="0"/>
              </a:rPr>
              <a:t> tin </a:t>
            </a:r>
            <a:r>
              <a:rPr lang="en-US" sz="3200" b="1" dirty="0" err="1">
                <a:latin typeface="arial" panose="020B0604020202020204" pitchFamily="34" charset="0"/>
              </a:rPr>
              <a:t>gia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đình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thân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đang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mẹ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bị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bệnh</a:t>
            </a:r>
            <a:r>
              <a:rPr lang="en-US" sz="3200" b="1" dirty="0">
                <a:latin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viết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thư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động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viên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</a:rPr>
              <a:t>.</a:t>
            </a:r>
            <a:endParaRPr lang="en-US" altLang="zh-CN" sz="3200" b="1" dirty="0"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 algn="just"/>
            <a:endParaRPr lang="zh-CN" altLang="en-US" b="1" dirty="0">
              <a:solidFill>
                <a:srgbClr val="000000">
                  <a:lumMod val="85000"/>
                  <a:lumOff val="15000"/>
                </a:srgbClr>
              </a:solidFill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77161FBD-848A-460D-9240-F261406DA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705" y="4476050"/>
            <a:ext cx="89380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gian 20 phút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 Sau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id="{CED4F814-B85D-4945-979A-93A187DE6B81}"/>
              </a:ext>
            </a:extLst>
          </p:cNvPr>
          <p:cNvSpPr txBox="1"/>
          <p:nvPr/>
        </p:nvSpPr>
        <p:spPr>
          <a:xfrm>
            <a:off x="1784625" y="661471"/>
            <a:ext cx="368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 tập</a:t>
            </a:r>
            <a:endParaRPr lang="zh-CN" altLang="en-US" sz="5000" dirty="0">
              <a:solidFill>
                <a:srgbClr val="AD82E6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31" name="图片 24">
            <a:extLst>
              <a:ext uri="{FF2B5EF4-FFF2-40B4-BE49-F238E27FC236}">
                <a16:creationId xmlns:a16="http://schemas.microsoft.com/office/drawing/2014/main" id="{45F16740-CDFF-4EC3-8C06-FCA2078A0B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644778">
            <a:off x="623009" y="526311"/>
            <a:ext cx="1177559" cy="1089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6">
            <a:extLst>
              <a:ext uri="{FF2B5EF4-FFF2-40B4-BE49-F238E27FC236}">
                <a16:creationId xmlns:a16="http://schemas.microsoft.com/office/drawing/2014/main" id="{E848562E-9D93-4BA6-87FA-5190E9CA3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" y="936701"/>
            <a:ext cx="3703316" cy="52513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327045" y="2198557"/>
            <a:ext cx="3201709" cy="3919628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113613" y="1226889"/>
            <a:ext cx="8678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4.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10000" dirty="0">
              <a:solidFill>
                <a:srgbClr val="6AAD86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68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73" y="-1"/>
            <a:ext cx="4771240" cy="67497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3E2AC83-B8A9-4A3C-AE3E-FC5130983032}"/>
              </a:ext>
            </a:extLst>
          </p:cNvPr>
          <p:cNvSpPr/>
          <p:nvPr/>
        </p:nvSpPr>
        <p:spPr>
          <a:xfrm>
            <a:off x="954080" y="2069042"/>
            <a:ext cx="566393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Tự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đặt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ra</a:t>
            </a: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chủ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đề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và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viết</a:t>
            </a:r>
            <a:endParaRPr lang="en-US" altLang="zh-CN" sz="7000" dirty="0">
              <a:solidFill>
                <a:srgbClr val="000000">
                  <a:lumMod val="85000"/>
                  <a:lumOff val="15000"/>
                </a:srgbClr>
              </a:solidFill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một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bức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thư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khác</a:t>
            </a:r>
            <a:endParaRPr lang="zh-CN" altLang="en-US" sz="7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B19FBE-24BE-4D67-B0DE-5BD079CC789B}"/>
              </a:ext>
            </a:extLst>
          </p:cNvPr>
          <p:cNvSpPr txBox="1"/>
          <p:nvPr/>
        </p:nvSpPr>
        <p:spPr>
          <a:xfrm>
            <a:off x="1533303" y="793766"/>
            <a:ext cx="368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5000" dirty="0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5000" dirty="0">
              <a:solidFill>
                <a:srgbClr val="F19D3D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415016" y="803575"/>
            <a:ext cx="4504623" cy="4504623"/>
          </a:xfrm>
          <a:prstGeom prst="ellipse">
            <a:avLst/>
          </a:prstGeom>
          <a:solidFill>
            <a:srgbClr val="FFA9B1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 rot="901838">
            <a:off x="6880133" y="1698445"/>
            <a:ext cx="3682622" cy="35430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DẶN DÒ</a:t>
            </a:r>
            <a:endParaRPr lang="zh-CN" altLang="en-US" sz="6000" dirty="0">
              <a:solidFill>
                <a:schemeClr val="bg1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598117" y="952697"/>
            <a:ext cx="4174906" cy="4174906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66" y="1951336"/>
            <a:ext cx="3088755" cy="4379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9AEB47-6FA2-4D8D-BD99-1437AB7DE731}"/>
              </a:ext>
            </a:extLst>
          </p:cNvPr>
          <p:cNvGrpSpPr/>
          <p:nvPr/>
        </p:nvGrpSpPr>
        <p:grpSpPr>
          <a:xfrm>
            <a:off x="751504" y="-635415"/>
            <a:ext cx="5342191" cy="6430631"/>
            <a:chOff x="751504" y="-635415"/>
            <a:chExt cx="5342191" cy="643063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55" y="-635415"/>
              <a:ext cx="4668691" cy="4668691"/>
            </a:xfrm>
            <a:prstGeom prst="rect">
              <a:avLst/>
            </a:prstGeom>
          </p:spPr>
        </p:pic>
        <p:sp>
          <p:nvSpPr>
            <p:cNvPr id="29" name="任意多边形: 形状 28"/>
            <p:cNvSpPr/>
            <p:nvPr/>
          </p:nvSpPr>
          <p:spPr>
            <a:xfrm>
              <a:off x="751504" y="1951336"/>
              <a:ext cx="5342191" cy="3843880"/>
            </a:xfrm>
            <a:custGeom>
              <a:avLst/>
              <a:gdLst>
                <a:gd name="connsiteX0" fmla="*/ 316024 w 2907720"/>
                <a:gd name="connsiteY0" fmla="*/ 0 h 1684498"/>
                <a:gd name="connsiteX1" fmla="*/ 75392 w 2907720"/>
                <a:gd name="connsiteY1" fmla="*/ 317634 h 1684498"/>
                <a:gd name="connsiteX2" fmla="*/ 65767 w 2907720"/>
                <a:gd name="connsiteY2" fmla="*/ 1299411 h 1684498"/>
                <a:gd name="connsiteX3" fmla="*/ 864664 w 2907720"/>
                <a:gd name="connsiteY3" fmla="*/ 1617045 h 1684498"/>
                <a:gd name="connsiteX4" fmla="*/ 2500959 w 2907720"/>
                <a:gd name="connsiteY4" fmla="*/ 1655546 h 1684498"/>
                <a:gd name="connsiteX5" fmla="*/ 2847468 w 2907720"/>
                <a:gd name="connsiteY5" fmla="*/ 1270535 h 1684498"/>
                <a:gd name="connsiteX6" fmla="*/ 2895594 w 2907720"/>
                <a:gd name="connsiteY6" fmla="*/ 760396 h 1684498"/>
                <a:gd name="connsiteX7" fmla="*/ 2712714 w 2907720"/>
                <a:gd name="connsiteY7" fmla="*/ 182880 h 1684498"/>
                <a:gd name="connsiteX8" fmla="*/ 2356580 w 2907720"/>
                <a:gd name="connsiteY8" fmla="*/ 9626 h 168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7720" h="1684498">
                  <a:moveTo>
                    <a:pt x="316024" y="0"/>
                  </a:moveTo>
                  <a:cubicBezTo>
                    <a:pt x="216562" y="50533"/>
                    <a:pt x="117101" y="101066"/>
                    <a:pt x="75392" y="317634"/>
                  </a:cubicBezTo>
                  <a:cubicBezTo>
                    <a:pt x="33682" y="534203"/>
                    <a:pt x="-65778" y="1082843"/>
                    <a:pt x="65767" y="1299411"/>
                  </a:cubicBezTo>
                  <a:cubicBezTo>
                    <a:pt x="197312" y="1515980"/>
                    <a:pt x="458799" y="1557689"/>
                    <a:pt x="864664" y="1617045"/>
                  </a:cubicBezTo>
                  <a:cubicBezTo>
                    <a:pt x="1270529" y="1676401"/>
                    <a:pt x="2170492" y="1713298"/>
                    <a:pt x="2500959" y="1655546"/>
                  </a:cubicBezTo>
                  <a:cubicBezTo>
                    <a:pt x="2831426" y="1597794"/>
                    <a:pt x="2781696" y="1419727"/>
                    <a:pt x="2847468" y="1270535"/>
                  </a:cubicBezTo>
                  <a:cubicBezTo>
                    <a:pt x="2913240" y="1121343"/>
                    <a:pt x="2918053" y="941672"/>
                    <a:pt x="2895594" y="760396"/>
                  </a:cubicBezTo>
                  <a:cubicBezTo>
                    <a:pt x="2873135" y="579120"/>
                    <a:pt x="2802550" y="308008"/>
                    <a:pt x="2712714" y="182880"/>
                  </a:cubicBezTo>
                  <a:cubicBezTo>
                    <a:pt x="2622878" y="57752"/>
                    <a:pt x="2489729" y="33689"/>
                    <a:pt x="2356580" y="9626"/>
                  </a:cubicBezTo>
                </a:path>
              </a:pathLst>
            </a:custGeom>
            <a:noFill/>
            <a:ln w="12700">
              <a:solidFill>
                <a:srgbClr val="5C934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B0672D8-EEEB-4FA2-A128-0BE92310D15E}"/>
              </a:ext>
            </a:extLst>
          </p:cNvPr>
          <p:cNvSpPr txBox="1"/>
          <p:nvPr/>
        </p:nvSpPr>
        <p:spPr>
          <a:xfrm>
            <a:off x="1428596" y="2284331"/>
            <a:ext cx="4302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Ôn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.</a:t>
            </a: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5427265C-DBB9-4F38-8BD1-F5FE7332E9CC}"/>
              </a:ext>
            </a:extLst>
          </p:cNvPr>
          <p:cNvSpPr txBox="1"/>
          <p:nvPr/>
        </p:nvSpPr>
        <p:spPr>
          <a:xfrm>
            <a:off x="1428596" y="3658342"/>
            <a:ext cx="430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60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: “Đoạn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”.</a:t>
            </a:r>
          </a:p>
          <a:p>
            <a:pPr>
              <a:defRPr/>
            </a:pP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033797" y="3950044"/>
            <a:ext cx="2557275" cy="23662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3" t="8808" r="13397"/>
          <a:stretch>
            <a:fillRect/>
          </a:stretch>
        </p:blipFill>
        <p:spPr>
          <a:xfrm>
            <a:off x="9763965" y="482370"/>
            <a:ext cx="1916742" cy="18945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2" y="249562"/>
            <a:ext cx="4342296" cy="6157375"/>
          </a:xfrm>
          <a:prstGeom prst="rect">
            <a:avLst/>
          </a:prstGeom>
        </p:spPr>
      </p:pic>
      <p:grpSp>
        <p:nvGrpSpPr>
          <p:cNvPr id="13" name="组合 23">
            <a:extLst>
              <a:ext uri="{FF2B5EF4-FFF2-40B4-BE49-F238E27FC236}">
                <a16:creationId xmlns:a16="http://schemas.microsoft.com/office/drawing/2014/main" id="{FCC3BF58-9F71-4C20-B5B1-8C75D30467EA}"/>
              </a:ext>
            </a:extLst>
          </p:cNvPr>
          <p:cNvGrpSpPr/>
          <p:nvPr/>
        </p:nvGrpSpPr>
        <p:grpSpPr>
          <a:xfrm>
            <a:off x="3648117" y="1872517"/>
            <a:ext cx="7448470" cy="2585852"/>
            <a:chOff x="4517348" y="2659559"/>
            <a:chExt cx="7448470" cy="2585852"/>
          </a:xfrm>
        </p:grpSpPr>
        <p:sp>
          <p:nvSpPr>
            <p:cNvPr id="14" name="文本框 24">
              <a:extLst>
                <a:ext uri="{FF2B5EF4-FFF2-40B4-BE49-F238E27FC236}">
                  <a16:creationId xmlns:a16="http://schemas.microsoft.com/office/drawing/2014/main" id="{F3C7E1AA-DDA6-48E4-AF3A-4A1D2B33B7FC}"/>
                </a:ext>
              </a:extLst>
            </p:cNvPr>
            <p:cNvSpPr txBox="1"/>
            <p:nvPr/>
          </p:nvSpPr>
          <p:spPr>
            <a:xfrm>
              <a:off x="4783416" y="2659559"/>
              <a:ext cx="698061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Chúc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các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con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học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tốt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8BCAEB6C-5B8A-447F-A659-F2066ABEF467}"/>
                </a:ext>
              </a:extLst>
            </p:cNvPr>
            <p:cNvSpPr txBox="1"/>
            <p:nvPr/>
          </p:nvSpPr>
          <p:spPr>
            <a:xfrm>
              <a:off x="4517348" y="2690866"/>
              <a:ext cx="744847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Chúc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các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con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học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tốt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2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roffAgedDwarfrabbit-mobile">
            <a:hlinkClick r:id="" action="ppaction://media"/>
            <a:extLst>
              <a:ext uri="{FF2B5EF4-FFF2-40B4-BE49-F238E27FC236}">
                <a16:creationId xmlns:a16="http://schemas.microsoft.com/office/drawing/2014/main" id="{19C77AD5-A544-4EE1-B9D9-0686244B34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Tieng-go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61CBCB-B631-4C6C-82B6-5D8DBD7C4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03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7520" y="0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8B1DD1-039A-438F-9072-29D8724BAE9F}"/>
              </a:ext>
            </a:extLst>
          </p:cNvPr>
          <p:cNvGrpSpPr/>
          <p:nvPr/>
        </p:nvGrpSpPr>
        <p:grpSpPr>
          <a:xfrm>
            <a:off x="152400" y="-1"/>
            <a:ext cx="3657601" cy="2253343"/>
            <a:chOff x="152400" y="-1"/>
            <a:chExt cx="3657601" cy="2253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D3C632-EEF5-49FA-853B-2B9E48AA7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9" t="9052" r="52593" b="65599"/>
            <a:stretch/>
          </p:blipFill>
          <p:spPr>
            <a:xfrm flipH="1">
              <a:off x="152400" y="-1"/>
              <a:ext cx="3505200" cy="225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337E2A-0A53-414B-BDB3-E4035EBA51FA}"/>
                </a:ext>
              </a:extLst>
            </p:cNvPr>
            <p:cNvSpPr txBox="1"/>
            <p:nvPr/>
          </p:nvSpPr>
          <p:spPr>
            <a:xfrm>
              <a:off x="685801" y="734255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Có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4554" y="192024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585694" y="712356"/>
            <a:ext cx="11054687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576E5-F68F-074F-BD79-34492408D5CE}"/>
              </a:ext>
            </a:extLst>
          </p:cNvPr>
          <p:cNvSpPr txBox="1"/>
          <p:nvPr/>
        </p:nvSpPr>
        <p:spPr>
          <a:xfrm>
            <a:off x="857513" y="322582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biệt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AF0F2-5714-6B42-947B-8529F31FD77D}"/>
              </a:ext>
            </a:extLst>
          </p:cNvPr>
          <p:cNvSpPr txBox="1"/>
          <p:nvPr/>
        </p:nvSpPr>
        <p:spPr>
          <a:xfrm>
            <a:off x="840474" y="4531402"/>
            <a:ext cx="79955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xưng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hô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F7D86-7028-0A41-BDDC-61923B491C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24834" y="1537938"/>
            <a:ext cx="1528984" cy="1351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84DF3-8EB4-CF49-9F1F-BCD00C30B2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463664" y="4204148"/>
            <a:ext cx="2464198" cy="2420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554C0-BA7C-574D-BE00-5C1E68617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4795850" y="2903392"/>
            <a:ext cx="1528984" cy="13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B0F017-1E4F-664E-8A19-F8712171E048}"/>
              </a:ext>
            </a:extLst>
          </p:cNvPr>
          <p:cNvSpPr txBox="1"/>
          <p:nvPr/>
        </p:nvSpPr>
        <p:spPr>
          <a:xfrm>
            <a:off x="785616" y="1852528"/>
            <a:ext cx="793530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90C581-252A-3F4E-8B5C-2C1E6A5DABD4}"/>
              </a:ext>
            </a:extLst>
          </p:cNvPr>
          <p:cNvSpPr txBox="1"/>
          <p:nvPr/>
        </p:nvSpPr>
        <p:spPr>
          <a:xfrm>
            <a:off x="256341" y="764967"/>
            <a:ext cx="1167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9ECEE-1AC9-7742-86C3-04BA8AD9E4D4}"/>
              </a:ext>
            </a:extLst>
          </p:cNvPr>
          <p:cNvSpPr txBox="1"/>
          <p:nvPr/>
        </p:nvSpPr>
        <p:spPr>
          <a:xfrm>
            <a:off x="785616" y="5569417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khoẻ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15BA6-3A5B-004C-AD49-5CB5B3CF0EC0}"/>
              </a:ext>
            </a:extLst>
          </p:cNvPr>
          <p:cNvSpPr txBox="1"/>
          <p:nvPr/>
        </p:nvSpPr>
        <p:spPr>
          <a:xfrm>
            <a:off x="785616" y="3084906"/>
            <a:ext cx="8347919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ý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tỏ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CCD87-CCD2-F44B-9145-5440FB137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952395" y="1480340"/>
            <a:ext cx="1482887" cy="1310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F8B0C-D270-6049-BA51-D8E1A29124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758347" y="2791024"/>
            <a:ext cx="2529523" cy="2484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A276D7-0B08-F743-A417-EECE700975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82340" y="5088668"/>
            <a:ext cx="1573752" cy="13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EF77A4F9-A47D-3F49-BD72-20363C11C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1" y="5676259"/>
            <a:ext cx="1057795" cy="94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C3C77-833F-FA4F-A408-DBA835F8D857}"/>
              </a:ext>
            </a:extLst>
          </p:cNvPr>
          <p:cNvSpPr txBox="1"/>
          <p:nvPr/>
        </p:nvSpPr>
        <p:spPr>
          <a:xfrm>
            <a:off x="639894" y="369503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9AEE0-7404-654D-914E-31865DB34B25}"/>
              </a:ext>
            </a:extLst>
          </p:cNvPr>
          <p:cNvSpPr txBox="1"/>
          <p:nvPr/>
        </p:nvSpPr>
        <p:spPr>
          <a:xfrm>
            <a:off x="622852" y="692424"/>
            <a:ext cx="11179143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51663-5B08-AA4E-BB43-C21CED9C92E1}"/>
              </a:ext>
            </a:extLst>
          </p:cNvPr>
          <p:cNvSpPr txBox="1"/>
          <p:nvPr/>
        </p:nvSpPr>
        <p:spPr>
          <a:xfrm>
            <a:off x="622853" y="500061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08E50-EB28-B041-AA81-B83FCD8D181E}"/>
              </a:ext>
            </a:extLst>
          </p:cNvPr>
          <p:cNvSpPr txBox="1"/>
          <p:nvPr/>
        </p:nvSpPr>
        <p:spPr>
          <a:xfrm>
            <a:off x="622852" y="1759423"/>
            <a:ext cx="83479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hứa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hẹn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B42926-9519-F54E-B298-499BFA6F8E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8889227" y="3437995"/>
            <a:ext cx="1387148" cy="1226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8CDA19-DBD9-B545-92A9-2DC3D52861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507884" y="1495226"/>
            <a:ext cx="2293229" cy="2252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AFACD4-A9E4-EB43-A6C2-FD01BCD82F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7109523" y="4736903"/>
            <a:ext cx="1398361" cy="12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BBC58E-5836-465B-941E-ACB91B7E5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17684E-FDD6-418F-8625-220DCCA0B81F}"/>
              </a:ext>
            </a:extLst>
          </p:cNvPr>
          <p:cNvGrpSpPr/>
          <p:nvPr/>
        </p:nvGrpSpPr>
        <p:grpSpPr>
          <a:xfrm>
            <a:off x="-161482" y="0"/>
            <a:ext cx="3495231" cy="1986530"/>
            <a:chOff x="-161482" y="0"/>
            <a:chExt cx="3495231" cy="19865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D8419A-6B30-4AC7-A03A-120FFDC88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9" t="10650" r="5222" b="66757"/>
            <a:stretch/>
          </p:blipFill>
          <p:spPr>
            <a:xfrm flipH="1">
              <a:off x="-161482" y="0"/>
              <a:ext cx="3495231" cy="19865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82C9CA-08A4-4F5F-A8D1-D5760E4BE86E}"/>
                </a:ext>
              </a:extLst>
            </p:cNvPr>
            <p:cNvSpPr txBox="1"/>
            <p:nvPr/>
          </p:nvSpPr>
          <p:spPr>
            <a:xfrm>
              <a:off x="152400" y="600850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Xem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1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13334-C7A5-4C04-9BBE-0EBF640EF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EE0BA-A382-4920-BE06-854AAB1DEC80}"/>
              </a:ext>
            </a:extLst>
          </p:cNvPr>
          <p:cNvGrpSpPr/>
          <p:nvPr/>
        </p:nvGrpSpPr>
        <p:grpSpPr>
          <a:xfrm>
            <a:off x="-275777" y="0"/>
            <a:ext cx="5073576" cy="4180114"/>
            <a:chOff x="-275777" y="0"/>
            <a:chExt cx="5073576" cy="41801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EC6660-7D2A-4BB6-BA54-12815091D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93" t="61773" r="5337" b="6448"/>
            <a:stretch/>
          </p:blipFill>
          <p:spPr>
            <a:xfrm flipH="1">
              <a:off x="-275777" y="0"/>
              <a:ext cx="5073576" cy="41801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6AF8C-20E0-444C-A921-F4449D587BA0}"/>
                </a:ext>
              </a:extLst>
            </p:cNvPr>
            <p:cNvSpPr txBox="1"/>
            <p:nvPr/>
          </p:nvSpPr>
          <p:spPr>
            <a:xfrm>
              <a:off x="597807" y="559708"/>
              <a:ext cx="3744686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Trả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lời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thế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đây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ta?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2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668798" y="2557608"/>
            <a:ext cx="2809417" cy="34393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0" y="627484"/>
            <a:ext cx="3951362" cy="560303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654735" y="1391990"/>
            <a:ext cx="5976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1.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Khởi</a:t>
            </a:r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động</a:t>
            </a:r>
            <a:endParaRPr lang="zh-CN" altLang="en-US" sz="8000" dirty="0">
              <a:solidFill>
                <a:srgbClr val="F19D3D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9967" r="7565" b="4409"/>
          <a:stretch>
            <a:fillRect/>
          </a:stretch>
        </p:blipFill>
        <p:spPr>
          <a:xfrm>
            <a:off x="2244527" y="1655540"/>
            <a:ext cx="3416969" cy="47855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7763" t="8808" r="13397"/>
          <a:stretch>
            <a:fillRect/>
          </a:stretch>
        </p:blipFill>
        <p:spPr>
          <a:xfrm rot="11738100">
            <a:off x="658989" y="5221991"/>
            <a:ext cx="1103375" cy="1090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7700" flipH="1">
            <a:off x="10493173" y="506953"/>
            <a:ext cx="1174614" cy="1017447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4E25EBE-EEF5-4837-9A17-664120A81DD7}"/>
              </a:ext>
            </a:extLst>
          </p:cNvPr>
          <p:cNvSpPr txBox="1"/>
          <p:nvPr/>
        </p:nvSpPr>
        <p:spPr>
          <a:xfrm>
            <a:off x="713175" y="708046"/>
            <a:ext cx="4494468" cy="86177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Khởi</a:t>
            </a:r>
            <a:r>
              <a:rPr lang="en-US" altLang="zh-CN" sz="5000" dirty="0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động</a:t>
            </a:r>
            <a:endParaRPr lang="zh-CN" altLang="en-US" sz="5000" dirty="0">
              <a:solidFill>
                <a:srgbClr val="51C8BF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960B5-3773-4AC9-9CA6-A350C01F20C7}"/>
              </a:ext>
            </a:extLst>
          </p:cNvPr>
          <p:cNvGrpSpPr/>
          <p:nvPr/>
        </p:nvGrpSpPr>
        <p:grpSpPr>
          <a:xfrm>
            <a:off x="6294909" y="569843"/>
            <a:ext cx="4785571" cy="5473148"/>
            <a:chOff x="5918866" y="0"/>
            <a:chExt cx="4785571" cy="54731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980A78-F5BB-4CD4-9D40-0649C426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18866" y="0"/>
              <a:ext cx="4785571" cy="54731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27FC0D-4860-40D4-A0C9-6277CCC3A4C3}"/>
                </a:ext>
              </a:extLst>
            </p:cNvPr>
            <p:cNvSpPr txBox="1"/>
            <p:nvPr/>
          </p:nvSpPr>
          <p:spPr>
            <a:xfrm>
              <a:off x="6527825" y="2266122"/>
              <a:ext cx="35676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latin typeface="UTM Mobifone KT" panose="02040603050506020204" pitchFamily="18" charset="0"/>
                </a:rPr>
                <a:t>Thư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dùng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để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làm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gì</a:t>
              </a:r>
              <a:r>
                <a:rPr lang="en-US" sz="5000" dirty="0">
                  <a:latin typeface="UTM Mobifone KT" panose="0204060305050602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1D5E6-2680-4279-ABDA-12F55B93F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4726248" y="4934403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19AE2E-2D7C-4875-B019-37D36F4FA9C3}"/>
              </a:ext>
            </a:extLst>
          </p:cNvPr>
          <p:cNvGrpSpPr/>
          <p:nvPr/>
        </p:nvGrpSpPr>
        <p:grpSpPr>
          <a:xfrm>
            <a:off x="3405422" y="538958"/>
            <a:ext cx="5000195" cy="4093985"/>
            <a:chOff x="3405422" y="538958"/>
            <a:chExt cx="5000195" cy="40939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DDD4DC-1D11-4D87-8DEB-865E8813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22" y="538958"/>
              <a:ext cx="5000195" cy="4093985"/>
            </a:xfrm>
            <a:prstGeom prst="rect">
              <a:avLst/>
            </a:prstGeom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9F8ED75-7C65-3A49-8C6F-07C743460807}"/>
                </a:ext>
              </a:extLst>
            </p:cNvPr>
            <p:cNvSpPr/>
            <p:nvPr/>
          </p:nvSpPr>
          <p:spPr>
            <a:xfrm>
              <a:off x="3747312" y="2223770"/>
              <a:ext cx="4316417" cy="1731074"/>
            </a:xfrm>
            <a:prstGeom prst="rect">
              <a:avLst/>
            </a:prstGeom>
            <a:noFill/>
          </p:spPr>
          <p:txBody>
            <a:bodyPr wrap="square" lIns="68410" tIns="34206" rIns="68410" bIns="34206">
              <a:spAutoFit/>
            </a:bodyPr>
            <a:lstStyle/>
            <a:p>
              <a:pPr algn="ctr" eaLnBrk="1" hangingPunct="1">
                <a:defRPr/>
              </a:pP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Trò</a:t>
              </a:r>
              <a:r>
                <a:rPr lang="en-US" sz="5400" b="1" dirty="0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chơi</a:t>
              </a:r>
              <a:endParaRPr lang="en-US" sz="5400" b="1" dirty="0">
                <a:solidFill>
                  <a:schemeClr val="accent6">
                    <a:lumMod val="25000"/>
                  </a:schemeClr>
                </a:solidFill>
                <a:latin typeface="#9Slide03 AmpleSoft Bold" panose="02000000000000000000" pitchFamily="2" charset="0"/>
              </a:endParaRPr>
            </a:p>
            <a:p>
              <a:pPr algn="ctr" eaLnBrk="1" hangingPunct="1">
                <a:defRPr/>
              </a:pPr>
              <a:r>
                <a:rPr lang="en-US" sz="5400" b="1" dirty="0">
                  <a:solidFill>
                    <a:srgbClr val="B44800"/>
                  </a:solidFill>
                  <a:latin typeface="#9Slide03 AmpleSoft Bold" panose="02000000000000000000" pitchFamily="2" charset="0"/>
                </a:rPr>
                <a:t>NHẶT HẠT DẺ</a:t>
              </a:r>
            </a:p>
          </p:txBody>
        </p:sp>
      </p:grpSp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7077600" y="2990457"/>
            <a:ext cx="4861722" cy="388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45" numSld="7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7F6E6B-4594-447D-B645-512AC191E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8581613" y="3055925"/>
            <a:ext cx="4072584" cy="32568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2619109"/>
            <a:ext cx="1212921" cy="1087296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2889324" y="3055925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03" y="5060184"/>
            <a:ext cx="1212921" cy="1087296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065" y="2782690"/>
            <a:ext cx="1212921" cy="1087296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6329884" y="3219373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208 C 0.00195 -0.00324 0.00403 -0.00532 0.00638 -0.00717 C 0.00976 -0.00833 0.01289 -0.00972 0.01614 -0.01226 C 0.01796 -0.01296 0.01979 -0.01551 0.02161 -0.01597 L 0.05794 -0.01226 C 0.05898 -0.01111 0.06523 -0.00324 0.0664 -0.00208 C 0.06849 0.00324 0.07031 0.01088 0.07265 0.01343 C 0.07395 0.01551 0.07526 0.01713 0.0763 0.01875 C 0.08268 0.02824 0.07604 0.01991 0.08112 0.02871 C 0.08216 0.03079 0.0832 0.03149 0.0845 0.03403 C 0.08502 0.03542 0.0858 0.03797 0.08632 0.03912 C 0.08737 0.04121 0.08815 0.0419 0.08893 0.04422 C 0.09101 0.0507 0.09257 0.05718 0.09427 0.06436 C 0.09557 0.0713 0.09661 0.08172 0.09817 0.08496 C 0.10312 0.09699 0.10104 0.08936 0.10442 0.10533 C 0.10573 0.12014 0.10573 0.12338 0.10768 0.13565 C 0.10794 0.13959 0.10872 0.14213 0.1095 0.14607 C 0.11341 0.18982 0.1082 0.13843 0.11289 0.16667 C 0.11341 0.17037 0.11367 0.17755 0.11419 0.18195 C 0.11471 0.18588 0.11549 0.18797 0.11627 0.19236 C 0.11966 0.21436 0.11679 0.20139 0.11966 0.213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6875 C 0.00885 -0.07014 0.01146 -0.0706 0.01367 -0.07245 C 0.0151 -0.07384 0.01562 -0.07662 0.0168 -0.07801 C 0.02148 -0.08495 0.01914 -0.07801 0.02396 -0.08912 C 0.02552 -0.09259 0.02643 -0.09699 0.02812 -0.1 C 0.03529 -0.11273 0.0319 -0.10833 0.0375 -0.11482 C 0.04336 -0.13056 0.03542 -0.11204 0.04258 -0.12222 C 0.04362 -0.12338 0.04375 -0.12616 0.04466 -0.12755 C 0.04648 -0.13056 0.04883 -0.13241 0.05091 -0.13495 C 0.05195 -0.13611 0.05273 -0.13773 0.05404 -0.13866 C 0.05534 -0.13982 0.05677 -0.14074 0.05794 -0.14236 C 0.05951 -0.14375 0.06094 -0.1456 0.06211 -0.14792 C 0.06341 -0.14931 0.06406 -0.15185 0.06523 -0.15347 C 0.06654 -0.15463 0.0681 -0.1544 0.0694 -0.15532 C 0.07044 -0.15556 0.07148 -0.15625 0.07253 -0.15671 L 0.0849 -0.17153 L 0.08802 -0.17523 C 0.08906 -0.17662 0.0901 -0.17778 0.09115 -0.17894 C 0.10482 -0.19421 0.08893 -0.17662 0.10039 -0.18796 C 0.10143 -0.18912 0.10221 -0.19074 0.10352 -0.19167 C 0.1043 -0.19259 0.1056 -0.19259 0.10664 -0.19352 C 0.10768 -0.19444 0.10846 -0.19653 0.10951 -0.19722 C 0.11133 -0.19838 0.11302 -0.19838 0.11471 -0.19907 C 0.11615 -0.20023 0.11758 -0.20185 0.11888 -0.20278 C 0.12031 -0.2037 0.12174 -0.20394 0.12305 -0.20463 C 0.13034 -0.20833 0.12083 -0.20463 0.13125 -0.20833 C 0.13997 -0.21597 0.1306 -0.20833 0.14062 -0.21389 C 0.14232 -0.21482 0.14388 -0.21644 0.1457 -0.21759 C 0.14674 -0.21829 0.14779 -0.21875 0.14883 -0.21921 C 0.15742 -0.22384 0.1543 -0.22245 0.16315 -0.22477 C 0.17031 -0.22894 0.16185 -0.22407 0.17461 -0.23032 C 0.17904 -0.23241 0.17669 -0.23241 0.18177 -0.23403 C 0.18424 -0.23449 0.18659 -0.23495 0.18906 -0.23588 C 0.19049 -0.23611 0.1918 -0.23727 0.19323 -0.23773 C 0.19792 -0.23889 0.20273 -0.24005 0.20768 -0.24144 C 0.21003 -0.2419 0.2125 -0.24236 0.21471 -0.24329 C 0.22122 -0.24514 0.22148 -0.24514 0.22826 -0.24699 C 0.23086 -0.24745 0.23372 -0.24792 0.23646 -0.24884 C 0.24857 -0.25208 0.22878 -0.24907 0.24883 -0.25208 C 0.26029 -0.25394 0.26823 -0.2544 0.27982 -0.25579 C 0.2832 -0.25648 0.28659 -0.25718 0.2901 -0.25764 C 0.29023 -0.25764 0.3457 -0.26088 0.36836 -0.25394 C 0.36979 -0.2537 0.37122 -0.25278 0.37253 -0.25208 C 0.37747 -0.25023 0.37747 -0.25093 0.3819 -0.24884 C 0.38294 -0.24815 0.38385 -0.24722 0.3849 -0.24699 C 0.38659 -0.24607 0.38841 -0.24607 0.3901 -0.24514 C 0.3918 -0.24421 0.39362 -0.24236 0.39531 -0.24144 C 0.40195 -0.23773 0.40273 -0.23796 0.40872 -0.23588 C 0.41615 -0.23264 0.40951 -0.23519 0.41784 -0.23032 C 0.42122 -0.22847 0.42396 -0.22801 0.42721 -0.22662 C 0.43685 -0.22222 0.42331 -0.22778 0.43346 -0.22107 C 0.43503 -0.22014 0.43685 -0.21968 0.43854 -0.21921 C 0.43997 -0.21782 0.44128 -0.21667 0.44271 -0.21574 C 0.44375 -0.21482 0.44479 -0.21482 0.44583 -0.21389 C 0.44727 -0.21227 0.44844 -0.20995 0.45 -0.20833 C 0.45091 -0.20741 0.45208 -0.20741 0.45299 -0.20648 C 0.45482 -0.20486 0.45638 -0.20255 0.4582 -0.20093 C 0.45924 -0.2 0.46029 -0.2 0.46133 -0.19907 C 0.46341 -0.19745 0.46549 -0.1956 0.46758 -0.19352 C 0.47695 -0.18357 0.47174 -0.18681 0.48294 -0.17338 L 0.48906 -0.16597 C 0.4901 -0.16482 0.49115 -0.16366 0.49219 -0.16227 C 0.49388 -0.16042 0.4957 -0.15903 0.4974 -0.15671 C 0.49844 -0.15556 0.49935 -0.15394 0.50052 -0.15347 C 0.50247 -0.15162 0.50482 -0.15185 0.50664 -0.14977 C 0.51445 -0.14051 0.50482 -0.15208 0.51289 -0.14051 C 0.51367 -0.13889 0.51497 -0.13796 0.51602 -0.13681 C 0.51706 -0.13542 0.52148 -0.12894 0.52305 -0.12755 C 0.52409 -0.12685 0.52513 -0.12616 0.52617 -0.12569 C 0.52721 -0.12407 0.52812 -0.12199 0.5293 -0.12037 C 0.53021 -0.11875 0.53138 -0.11782 0.53242 -0.11667 C 0.5431 -0.09977 0.53477 -0.11019 0.54167 -0.10185 C 0.54362 -0.0919 0.54167 -0.10093 0.54479 -0.09097 C 0.55 -0.07477 0.54388 -0.09144 0.54896 -0.07801 C 0.54935 -0.07616 0.54935 -0.07407 0.55 -0.07245 C 0.55065 -0.07107 0.55221 -0.0706 0.55312 -0.06875 C 0.55417 -0.06644 0.55404 -0.06412 0.55404 -0.06134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81 C 0.00169 -0.01227 0.00404 -0.01597 0.00586 -0.02083 C 0.01159 -0.0331 0.00742 -0.02847 0.01263 -0.03264 C 0.01341 -0.03426 0.01432 -0.03565 0.0151 -0.03773 C 0.01602 -0.04028 0.01693 -0.04305 0.0181 -0.04514 C 0.01862 -0.04653 0.01966 -0.04653 0.02031 -0.04768 C 0.02161 -0.04907 0.02279 -0.05069 0.02422 -0.05255 C 0.02513 -0.05324 0.02617 -0.05393 0.02708 -0.05509 C 0.02825 -0.05648 0.0293 -0.0588 0.03021 -0.05995 C 0.03177 -0.06134 0.0332 -0.06134 0.03477 -0.0625 C 0.03737 -0.06389 0.0401 -0.06458 0.04245 -0.06713 C 0.04792 -0.07338 0.04102 -0.06551 0.04792 -0.07176 C 0.0487 -0.07292 0.04935 -0.07384 0.05013 -0.0743 C 0.05378 -0.07778 0.05286 -0.07639 0.05703 -0.07917 C 0.05911 -0.08125 0.06107 -0.08264 0.06289 -0.08426 C 0.06406 -0.08518 0.0651 -0.08565 0.06615 -0.0868 C 0.06693 -0.0875 0.06771 -0.08866 0.06849 -0.08935 C 0.06979 -0.09005 0.07096 -0.0912 0.07214 -0.0919 C 0.07435 -0.09282 0.0763 -0.09583 0.07825 -0.09676 L 0.08529 -0.09907 C 0.08711 -0.1 0.0888 -0.10139 0.09062 -0.10162 C 0.0957 -0.10278 0.10065 -0.10347 0.10586 -0.10347 L 0.23659 -0.10162 C 0.24089 -0.10139 0.24518 -0.10069 0.24961 -0.09907 C 0.25091 -0.09884 0.25195 -0.09745 0.25312 -0.09676 C 0.25664 -0.09514 0.26419 -0.09375 0.26771 -0.0919 C 0.28659 -0.08241 0.26484 -0.09051 0.28229 -0.08426 L 0.28841 -0.07917 C 0.28945 -0.0787 0.29049 -0.07801 0.29141 -0.07662 C 0.29206 -0.07639 0.29297 -0.075 0.29375 -0.0743 C 0.2974 -0.07245 0.3043 -0.06921 0.3043 -0.06898 C 0.31133 -0.06065 0.30521 -0.06782 0.31211 -0.0625 C 0.31276 -0.06157 0.31354 -0.06018 0.31432 -0.05995 C 0.31641 -0.0588 0.31849 -0.05833 0.32057 -0.05764 C 0.32734 -0.04653 0.31888 -0.05903 0.32969 -0.04768 L 0.33424 -0.04259 C 0.3349 -0.04167 0.33568 -0.04074 0.33659 -0.04028 C 0.3375 -0.03935 0.3388 -0.03889 0.33958 -0.03773 C 0.34687 -0.02917 0.33815 -0.03542 0.34648 -0.03009 C 0.35677 -0.01366 0.34154 -0.03727 0.35339 -0.02268 C 0.35417 -0.02176 0.35482 -0.01921 0.35573 -0.01829 C 0.35742 -0.01458 0.35885 -0.01528 0.36107 -0.01319 C 0.36211 -0.01204 0.36289 -0.00949 0.36393 -0.0081 C 0.36628 -0.00532 0.36862 -0.00324 0.37096 -0.00069 C 0.37161 0.00023 0.3724 0.00093 0.37318 0.00185 C 0.37773 0.00764 0.37565 0.00509 0.3793 0.00926 C 0.38008 0.01088 0.38086 0.01273 0.38164 0.01412 C 0.38229 0.01505 0.38307 0.01528 0.38398 0.01667 C 0.3918 0.03079 0.38555 0.02315 0.39089 0.0287 C 0.40078 0.05301 0.38867 0.02546 0.39609 0.03889 C 0.40443 0.0537 0.3974 0.04259 0.40378 0.05625 C 0.40469 0.05787 0.40586 0.05903 0.40677 0.06042 C 0.40755 0.06227 0.4082 0.06435 0.40911 0.06551 C 0.41224 0.07037 0.41094 0.06528 0.41354 0.07292 C 0.41641 0.08102 0.41875 0.09167 0.42214 0.09769 C 0.42266 0.09908 0.42357 0.09977 0.42435 0.10023 C 0.42591 0.10741 0.42591 0.10903 0.42812 0.11482 C 0.42904 0.11713 0.42995 0.11759 0.43047 0.11991 C 0.43138 0.12199 0.43203 0.125 0.43268 0.12755 C 0.43333 0.12894 0.43437 0.13033 0.43516 0.13218 C 0.43594 0.13449 0.43646 0.13727 0.43737 0.13958 C 0.43802 0.14144 0.43893 0.14236 0.43958 0.14445 C 0.44062 0.14722 0.44128 0.14931 0.44193 0.15185 C 0.44258 0.1544 0.44284 0.15741 0.44336 0.15926 C 0.4444 0.16181 0.44544 0.1625 0.44648 0.16435 L 0.45404 0.20116 L 0.45729 0.21597 C 0.45911 0.2331 0.45794 0.22662 0.46042 0.23796 C 0.46055 0.2412 0.46068 0.24445 0.46107 0.24792 C 0.46276 0.26574 0.46276 0.25695 0.46276 0.26574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38E56326-A39E-44CB-9AAF-773E1654E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诗人-视频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499</Words>
  <Application>Microsoft Office PowerPoint</Application>
  <PresentationFormat>Widescreen</PresentationFormat>
  <Paragraphs>88</Paragraphs>
  <Slides>22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#9Slide07 SVNCinnamoncake</vt:lpstr>
      <vt:lpstr>arial</vt:lpstr>
      <vt:lpstr>华康方圆体W7</vt:lpstr>
      <vt:lpstr>iCiel Soup of Justice</vt:lpstr>
      <vt:lpstr>Calibri</vt:lpstr>
      <vt:lpstr>arial</vt:lpstr>
      <vt:lpstr>UTM Tam Le</vt:lpstr>
      <vt:lpstr>#9Slide03 AmpleSoft Bold</vt:lpstr>
      <vt:lpstr>UTM BryantLG</vt:lpstr>
      <vt:lpstr>#9Slide05 Authentica Regular</vt:lpstr>
      <vt:lpstr>UTM Isadora</vt:lpstr>
      <vt:lpstr>UTM Mobifone KT</vt:lpstr>
      <vt:lpstr>Open Sans</vt:lpstr>
      <vt:lpstr>汉堡包手机字体</vt:lpstr>
      <vt:lpstr>UTM Amerika Sans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诗人-视频</dc:title>
  <dc:creator>KTUTS</dc:creator>
  <cp:keywords>Hana</cp:keywords>
  <cp:lastModifiedBy>Anh Minh</cp:lastModifiedBy>
  <cp:revision>329</cp:revision>
  <dcterms:created xsi:type="dcterms:W3CDTF">2015-05-05T08:02:00Z</dcterms:created>
  <dcterms:modified xsi:type="dcterms:W3CDTF">2021-09-28T13:41:48Z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