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6" r:id="rId2"/>
    <p:sldId id="316" r:id="rId3"/>
    <p:sldId id="318" r:id="rId4"/>
    <p:sldId id="300" r:id="rId5"/>
    <p:sldId id="297" r:id="rId6"/>
    <p:sldId id="306" r:id="rId7"/>
    <p:sldId id="321" r:id="rId8"/>
    <p:sldId id="322" r:id="rId9"/>
    <p:sldId id="302" r:id="rId10"/>
    <p:sldId id="323" r:id="rId11"/>
    <p:sldId id="320" r:id="rId12"/>
    <p:sldId id="324" r:id="rId13"/>
    <p:sldId id="325" r:id="rId14"/>
    <p:sldId id="317" r:id="rId15"/>
    <p:sldId id="307" r:id="rId16"/>
    <p:sldId id="326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等线 Light" panose="02010600030101010101" pitchFamily="2" charset="-122"/>
      <p:regular r:id="rId20"/>
    </p:embeddedFont>
    <p:embeddedFont>
      <p:font typeface="HP001 4 hàng" panose="020B0603050302020204" pitchFamily="34" charset="0"/>
      <p:regular r:id="rId21"/>
      <p:bold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ADCA0"/>
    <a:srgbClr val="F1B51D"/>
    <a:srgbClr val="FFCB29"/>
    <a:srgbClr val="F5B633"/>
    <a:srgbClr val="FE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C9EB4-4C15-411B-BE0E-FF3642EAB1BB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B18C8-26E0-4FB1-A995-83572113B9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C0050-85A2-4EFF-88AF-099E0AA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B01C8E5-238D-4304-A43D-BB9B6D85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2E420E-A864-4D1B-9A67-299E03D8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DE9505-9950-46FF-A4DE-B7C049B5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ACC64F-542F-4B31-AA0B-6B7C97C5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15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713FD-732C-4213-8F2A-E22991BED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9A48C8-F2D9-4990-99BD-17993FA7E141}"/>
              </a:ext>
            </a:extLst>
          </p:cNvPr>
          <p:cNvSpPr/>
          <p:nvPr userDrawn="1"/>
        </p:nvSpPr>
        <p:spPr>
          <a:xfrm>
            <a:off x="0" y="2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E9FA94D-2571-44DB-A2BF-68BF0A544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" b="57763"/>
          <a:stretch/>
        </p:blipFill>
        <p:spPr>
          <a:xfrm>
            <a:off x="0" y="0"/>
            <a:ext cx="12192000" cy="1880461"/>
          </a:xfrm>
          <a:prstGeom prst="rect">
            <a:avLst/>
          </a:prstGeom>
        </p:spPr>
      </p:pic>
      <p:sp>
        <p:nvSpPr>
          <p:cNvPr id="6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5B87B304-D881-47CA-8AE0-275BC2A0EB67}"/>
              </a:ext>
            </a:extLst>
          </p:cNvPr>
          <p:cNvSpPr txBox="1"/>
          <p:nvPr userDrawn="1"/>
        </p:nvSpPr>
        <p:spPr>
          <a:xfrm>
            <a:off x="589009" y="5699926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08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FB4F8C6-CAC2-461F-A4C6-6E29511670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2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05DA1-6FAC-498E-8F3A-38DE8A93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67DC2D-1E8D-4FA9-AFDB-D4ECBB741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2DED3-A11D-465C-8728-58514E2B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36563-AD27-456C-808C-C5188A8E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5CDEAB-1C19-4500-872A-53B17F2D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0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DFCF1-36DB-4A5B-B220-837FD9B4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520516-5FE9-412A-BC5A-C84C51257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2CF01A-F308-41EA-A57C-9A7F788B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4A92F8-B30D-4E98-BA40-E6EC9774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4E4A8E-3592-4081-BC88-6E2915F3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0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82B13-D2E7-4A04-AC6A-A5BB0F26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4ABF17-57FA-4714-B506-2FA8C0D7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82E90B-D9C6-4A00-A6FC-987F2C46E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182E9C-CB2F-4BE4-80A8-BCE1FB3D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C29B4C-5B41-4543-A06A-4F85AA24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606EA9-41B7-40F7-8073-5560A390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2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C5CE85-F371-48A9-965F-7E9446AD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E2072B-E6C5-4E16-B457-4A4CDABD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DA3F83-3CDA-4570-9049-EE7BA56B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8731C3E-F10E-4198-84A7-974A7604F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87891C2-B757-4E2B-878B-1AA8E5DB8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196B08-8B2A-41ED-AB74-78E10300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F2208B-6A3E-4699-B1CC-CC6D5854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F9A15B-5C20-46A9-9C49-AE2AC271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77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6E412-F09E-4FB5-9B68-FDC3C857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98955D-AEC7-4605-B506-8A61C054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820F2C-CBF8-4C9B-8A93-C16ED649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BF014D-ECF2-4614-9144-B6868E59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5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A06877-ECF2-4D69-970C-7C94CCDE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F8FCC9-CAFF-4FCE-B6EB-076E995F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0A53E-CA5D-4A57-8AD3-E3EAF3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3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A2EA4-8114-4B98-B5DE-E7C3E422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DA384B-D062-4630-8449-77EE5272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86BF00-A468-46F3-B707-9B9ABDB6C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2EF645-90DC-4EC2-9791-2B0D58FC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34C534-2C8B-4228-8ECA-6184BB82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9F9560-D7B8-485C-AD2A-4203BD6D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2C74249-D9D9-4044-9129-1668D97F1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76437D7-6F78-4C34-BF50-DB2F25DA7B18}"/>
              </a:ext>
            </a:extLst>
          </p:cNvPr>
          <p:cNvSpPr/>
          <p:nvPr userDrawn="1"/>
        </p:nvSpPr>
        <p:spPr>
          <a:xfrm>
            <a:off x="0" y="0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0DD5F4B1-8196-4138-AC70-A3721067BE60}"/>
              </a:ext>
            </a:extLst>
          </p:cNvPr>
          <p:cNvSpPr txBox="1"/>
          <p:nvPr userDrawn="1"/>
        </p:nvSpPr>
        <p:spPr>
          <a:xfrm>
            <a:off x="10968991" y="5781329"/>
            <a:ext cx="901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0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11FD1C-15BD-4620-B802-1991F5153F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436" y="4841318"/>
            <a:ext cx="2334422" cy="201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6E986-2650-4CFF-B051-6252D11198EC}"/>
              </a:ext>
            </a:extLst>
          </p:cNvPr>
          <p:cNvSpPr txBox="1"/>
          <p:nvPr userDrawn="1"/>
        </p:nvSpPr>
        <p:spPr>
          <a:xfrm>
            <a:off x="11383482" y="0"/>
            <a:ext cx="134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409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457617" y="2837914"/>
            <a:ext cx="11169749" cy="1457130"/>
            <a:chOff x="767373" y="604400"/>
            <a:chExt cx="7484597" cy="145713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1509661" y="604400"/>
              <a:ext cx="63233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5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Ôn</a:t>
              </a:r>
              <a:r>
                <a:rPr lang="en-US" altLang="zh-CN" sz="50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50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cũ</a:t>
              </a:r>
              <a:endParaRPr lang="zh-CN" alt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767373" y="1466174"/>
              <a:ext cx="7484597" cy="5953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Nhận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xét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sửa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lỗi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lại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khó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cổ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nước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mình</a:t>
              </a:r>
              <a:endPara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6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4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3020993"/>
            <a:ext cx="8918918" cy="1219002"/>
            <a:chOff x="2480586" y="424476"/>
            <a:chExt cx="5976366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CHÍNH TẢ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Nghe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6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36955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FF2C7C-A76D-466A-BF35-AB49F9FE9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845" y="-6166"/>
            <a:ext cx="1740806" cy="17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02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03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754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5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3020993"/>
            <a:ext cx="8918918" cy="1219002"/>
            <a:chOff x="2480586" y="424476"/>
            <a:chExt cx="5976366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 TẬP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Thực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hiện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một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chính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tả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4B0434-FF76-42F5-B8F7-34A8D7682FF0}"/>
              </a:ext>
            </a:extLst>
          </p:cNvPr>
          <p:cNvGrpSpPr/>
          <p:nvPr/>
        </p:nvGrpSpPr>
        <p:grpSpPr>
          <a:xfrm>
            <a:off x="-152400" y="0"/>
            <a:ext cx="12382500" cy="1060938"/>
            <a:chOff x="3248309" y="441732"/>
            <a:chExt cx="12382500" cy="10609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98E6FE-0964-4250-86EA-D747CBA15BB8}"/>
                </a:ext>
              </a:extLst>
            </p:cNvPr>
            <p:cNvSpPr txBox="1"/>
            <p:nvPr/>
          </p:nvSpPr>
          <p:spPr>
            <a:xfrm>
              <a:off x="4164037" y="636564"/>
              <a:ext cx="1146677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(a) </a:t>
              </a:r>
              <a:r>
                <a:rPr lang="vi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Tìm những chữ bị bỏ trống để hoàn chỉnh các đoạn văn dưới đây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7AFB70-8FF6-46FD-A13C-6EFDF56B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309" y="441732"/>
              <a:ext cx="1060938" cy="106093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D145FD4-75C3-45A3-A51F-B4AC4C2E3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18311"/>
          <a:stretch/>
        </p:blipFill>
        <p:spPr>
          <a:xfrm>
            <a:off x="-342900" y="530469"/>
            <a:ext cx="12782550" cy="65345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E90129B-CCFE-4B6B-80DC-8E39AF62D2A2}"/>
              </a:ext>
            </a:extLst>
          </p:cNvPr>
          <p:cNvGrpSpPr/>
          <p:nvPr/>
        </p:nvGrpSpPr>
        <p:grpSpPr>
          <a:xfrm>
            <a:off x="1085850" y="2157986"/>
            <a:ext cx="10306050" cy="3975063"/>
            <a:chOff x="1085850" y="2157986"/>
            <a:chExt cx="10306050" cy="39750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BC2EAD-FB9F-4468-9502-73FA784FF3D6}"/>
                </a:ext>
              </a:extLst>
            </p:cNvPr>
            <p:cNvSpPr txBox="1"/>
            <p:nvPr/>
          </p:nvSpPr>
          <p:spPr>
            <a:xfrm>
              <a:off x="1085850" y="2157986"/>
              <a:ext cx="9886950" cy="397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hý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hoáy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ngay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Ba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	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	   nay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vững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8066CB-C864-48A3-942C-229BED6AC0C6}"/>
                </a:ext>
              </a:extLst>
            </p:cNvPr>
            <p:cNvSpPr txBox="1"/>
            <p:nvPr/>
          </p:nvSpPr>
          <p:spPr>
            <a:xfrm>
              <a:off x="6877050" y="220191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7AE55-2F82-463E-BC66-D352996D165C}"/>
                </a:ext>
              </a:extLst>
            </p:cNvPr>
            <p:cNvSpPr txBox="1"/>
            <p:nvPr/>
          </p:nvSpPr>
          <p:spPr>
            <a:xfrm>
              <a:off x="1171575" y="38642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nộp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A4B992-45C0-4DC0-AFE9-C8C8268A49DF}"/>
                </a:ext>
              </a:extLst>
            </p:cNvPr>
            <p:cNvSpPr txBox="1"/>
            <p:nvPr/>
          </p:nvSpPr>
          <p:spPr>
            <a:xfrm>
              <a:off x="10439400" y="3830093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F93870-6A55-4674-9AA3-DF46392DD192}"/>
                </a:ext>
              </a:extLst>
            </p:cNvPr>
            <p:cNvSpPr txBox="1"/>
            <p:nvPr/>
          </p:nvSpPr>
          <p:spPr>
            <a:xfrm>
              <a:off x="2500312" y="4396669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4D8425-6395-4E6F-A1D2-D5F8A1064120}"/>
                </a:ext>
              </a:extLst>
            </p:cNvPr>
            <p:cNvSpPr txBox="1"/>
            <p:nvPr/>
          </p:nvSpPr>
          <p:spPr>
            <a:xfrm>
              <a:off x="9525000" y="496135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0139EB-0779-4AB1-A769-420AE2A82F15}"/>
                </a:ext>
              </a:extLst>
            </p:cNvPr>
            <p:cNvSpPr txBox="1"/>
            <p:nvPr/>
          </p:nvSpPr>
          <p:spPr>
            <a:xfrm>
              <a:off x="1171575" y="4960448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DA30C-4332-438D-8783-4C9DD9B1BCB9}"/>
                </a:ext>
              </a:extLst>
            </p:cNvPr>
            <p:cNvSpPr txBox="1"/>
            <p:nvPr/>
          </p:nvSpPr>
          <p:spPr>
            <a:xfrm>
              <a:off x="8486775" y="55134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93D9986-1F18-4040-A55A-C0DDDCB13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95" y="1803802"/>
            <a:ext cx="1443456" cy="144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EC0BB2-EB42-4C14-99BF-26FC98AD6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2" y="3450222"/>
            <a:ext cx="1464678" cy="1464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17E2BA-E8F5-4B48-A273-53C65ED2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52" y="3467100"/>
            <a:ext cx="1443456" cy="144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5AAFC0-6AA7-45C0-B278-86541A9F3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013867"/>
            <a:ext cx="1445628" cy="14456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7B0E00-3290-4146-A02F-8B15F62AA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2" y="4565189"/>
            <a:ext cx="1445628" cy="1445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C20602-C271-4339-A119-4C62ADA27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36" y="4565189"/>
            <a:ext cx="1445628" cy="1445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6CF038-0C25-40EF-B2B6-981F8EFB3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11" y="5128970"/>
            <a:ext cx="1445628" cy="14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F555A-FF62-4F7F-829F-C8C3BA19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AE8E40-E6ED-4A2E-BB79-D22E2BEC2A44}"/>
              </a:ext>
            </a:extLst>
          </p:cNvPr>
          <p:cNvGrpSpPr/>
          <p:nvPr/>
        </p:nvGrpSpPr>
        <p:grpSpPr>
          <a:xfrm>
            <a:off x="-32376" y="899614"/>
            <a:ext cx="7943851" cy="3619501"/>
            <a:chOff x="-1" y="457199"/>
            <a:chExt cx="7943851" cy="3619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E48A5C-2E43-446D-92ED-3865FD355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>
              <a:off x="-1" y="457199"/>
              <a:ext cx="7943851" cy="36195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71E37C-64EA-441D-9A9B-02F0C27C257D}"/>
                </a:ext>
              </a:extLst>
            </p:cNvPr>
            <p:cNvSpPr txBox="1"/>
            <p:nvPr/>
          </p:nvSpPr>
          <p:spPr>
            <a:xfrm>
              <a:off x="1072549" y="1118364"/>
              <a:ext cx="5911312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lội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xao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tức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nhảy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00F4B1-1B57-4299-8E24-52E18D4143E7}"/>
              </a:ext>
            </a:extLst>
          </p:cNvPr>
          <p:cNvGrpSpPr/>
          <p:nvPr/>
        </p:nvGrpSpPr>
        <p:grpSpPr>
          <a:xfrm>
            <a:off x="5563152" y="3717676"/>
            <a:ext cx="6628848" cy="3179745"/>
            <a:chOff x="5257800" y="2097105"/>
            <a:chExt cx="6628848" cy="31797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819999-D626-4A2D-832F-A6BE19839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 flipH="1">
              <a:off x="5257800" y="2097105"/>
              <a:ext cx="6628848" cy="31797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223006-2B1B-4194-8E01-4DD326B1963A}"/>
                </a:ext>
              </a:extLst>
            </p:cNvPr>
            <p:cNvSpPr txBox="1"/>
            <p:nvPr/>
          </p:nvSpPr>
          <p:spPr>
            <a:xfrm>
              <a:off x="6096000" y="2873044"/>
              <a:ext cx="542872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vần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</a:t>
              </a:r>
              <a:endPara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thoi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say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sưa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pic>
        <p:nvPicPr>
          <p:cNvPr id="16" name="图片 44">
            <a:extLst>
              <a:ext uri="{FF2B5EF4-FFF2-40B4-BE49-F238E27FC236}">
                <a16:creationId xmlns:a16="http://schemas.microsoft.com/office/drawing/2014/main" id="{F0A91DD6-67AD-4863-A870-FEAEBF0A33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540" y="809416"/>
            <a:ext cx="1651000" cy="2438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8AF580-65BA-4CB6-ABB7-87AADAE143E6}"/>
              </a:ext>
            </a:extLst>
          </p:cNvPr>
          <p:cNvGrpSpPr/>
          <p:nvPr/>
        </p:nvGrpSpPr>
        <p:grpSpPr>
          <a:xfrm>
            <a:off x="3628155" y="-1172028"/>
            <a:ext cx="6145025" cy="1060938"/>
            <a:chOff x="3314114" y="290761"/>
            <a:chExt cx="6145025" cy="10609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CE6E2D-8E85-4E11-B29C-7263D85406BC}"/>
                </a:ext>
              </a:extLst>
            </p:cNvPr>
            <p:cNvSpPr txBox="1"/>
            <p:nvPr/>
          </p:nvSpPr>
          <p:spPr>
            <a:xfrm>
              <a:off x="4164037" y="636564"/>
              <a:ext cx="529510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(a)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E26228-F2AE-4244-B042-290806620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14" y="290761"/>
              <a:ext cx="1060938" cy="106093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F59630-589C-4730-9DF1-AB5C9619B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5" y="3894399"/>
            <a:ext cx="4796214" cy="3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0.02199 L -0.05234 0.02222 C -0.02904 0.02523 0.02786 0.03033 0.05482 0.04121 C 0.07734 0.05023 0.09909 0.06482 0.12148 0.07477 C 0.16016 0.0919 0.14036 0.08472 0.18099 0.09607 C 0.20338 0.11597 0.22435 0.13287 0.24531 0.15741 C 0.25599 0.16991 0.26615 0.18333 0.27617 0.19746 C 0.29375 0.22222 0.31797 0.25648 0.32982 0.29283 C 0.36042 0.38704 0.35859 0.39005 0.37148 0.47269 C 0.37266 0.49097 0.37357 0.50949 0.375 0.52778 C 0.37552 0.53472 0.37747 0.54167 0.37734 0.54884 C 0.37669 0.58704 0.37591 0.62546 0.37266 0.6632 C 0.36992 0.69468 0.36042 0.72523 0.35365 0.75417 C 0.34128 0.80648 0.35521 0.75833 0.33815 0.80486 C 0.33516 0.8132 0.33281 0.82222 0.32982 0.83033 C 0.32695 0.83796 0.31575 0.85857 0.31315 0.86204 C 0.30404 0.87431 0.29505 0.8882 0.2845 0.89607 C 0.24948 0.92199 0.25052 0.92292 0.21667 0.94259 C 0.2112 0.9456 0.2056 0.94792 0.2 0.95093 C 0.19128 0.95579 0.18294 0.96366 0.17383 0.96574 C 0.15612 0.96991 0.13815 0.96852 0.12031 0.97014 L -0.09518 0.96366 C -0.10964 0.96134 -0.12318 0.94931 -0.13685 0.94051 C -0.14115 0.9375 -0.14583 0.93565 -0.14987 0.93195 C -0.153 0.92917 -0.15508 0.92338 -0.1582 0.9213 C -0.16354 0.91829 -0.1694 0.91852 -0.17487 0.91713 C -0.17734 0.91644 -0.17969 0.91574 -0.18203 0.91505 C -0.19831 0.89861 -0.20547 0.89051 -0.22852 0.87685 C -0.23086 0.87546 -0.23333 0.87431 -0.23568 0.87269 C -0.24635 0.86505 -0.26784 0.84931 -0.26784 0.84954 C -0.27839 0.8338 -0.29245 0.81458 -0.29987 0.79445 C -0.30365 0.78426 -0.30456 0.77176 -0.30703 0.76042 C -0.3082 0.75556 -0.30951 0.7507 -0.31068 0.7456 C -0.31107 0.74213 -0.31133 0.73866 -0.31185 0.73519 C -0.31302 0.72593 -0.31458 0.7169 -0.31537 0.70764 C -0.31667 0.69283 -0.31693 0.67801 -0.31771 0.6632 C -0.31693 0.6456 -0.31563 0.62801 -0.31537 0.61019 C -0.31524 0.60324 -0.31719 0.59607 -0.31654 0.58912 C -0.31315 0.5456 -0.30938 0.53565 -0.30234 0.49815 C -0.29362 0.45139 -0.30521 0.5044 -0.29154 0.45162 C -0.28945 0.44306 -0.28828 0.43403 -0.28568 0.42616 C -0.28307 0.41829 -0.2793 0.41204 -0.27617 0.40486 C -0.27526 0.4 -0.27513 0.39468 -0.2737 0.39005 C -0.26901 0.37431 -0.26432 0.37037 -0.25703 0.35833 C -0.24701 0.3419 -0.25169 0.34491 -0.23568 0.32454 C -0.23281 0.32107 -0.22995 0.31759 -0.22734 0.31389 C -0.22487 0.31065 -0.22292 0.30579 -0.22018 0.30347 C -0.21367 0.29792 -0.20651 0.29583 -0.19987 0.29074 C -0.19024 0.2831 -0.18997 0.27685 -0.18086 0.26736 C -0.17747 0.26389 -0.17357 0.26204 -0.17018 0.25903 C -0.16524 0.2544 -0.16068 0.24884 -0.15586 0.24421 C -0.15274 0.24097 -0.14948 0.23889 -0.14635 0.23565 C -0.14466 0.2338 -0.14336 0.23102 -0.14154 0.2294 C -0.13971 0.22755 -0.1375 0.22685 -0.13568 0.225 C -0.13307 0.22269 -0.13112 0.21852 -0.12852 0.21667 C -0.12435 0.21343 -0.11979 0.21227 -0.11537 0.21019 C -0.10612 0.19931 -0.11901 0.21296 -0.09753 0.20394 C -0.07695 0.19514 -0.08815 0.19676 -0.07734 0.18912 C -0.075 0.1875 -0.07253 0.18634 -0.07018 0.18496 C -0.06576 0.17963 -0.06745 0.18056 -0.06185 0.17847 C -0.04336 0.17153 -0.04974 0.17222 -0.03919 0.17222 L -0.03919 0.17246 " pathEditMode="relative" rAng="0" ptsTypes="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86 -0.29328 L 0.33086 -0.29305 C 0.28802 -0.2912 0.28112 -0.2993 0.25117 -0.28217 C 0.2474 -0.27986 0.24349 -0.27754 0.24024 -0.27384 C 0.23138 -0.26365 0.22409 -0.25023 0.21524 -0.24051 L 0.19492 -0.21828 C 0.18594 -0.19745 0.19414 -0.21435 0.17617 -0.19051 C 0.17279 -0.18657 0.17018 -0.18055 0.1668 -0.17662 C 0.1612 -0.17014 0.15508 -0.1662 0.14961 -0.15995 C 0.11836 -0.12407 0.14922 -0.15254 0.12617 -0.13217 C 0.12474 -0.12245 0.12435 -0.11504 0.11992 -0.10717 C 0.11771 -0.10347 0.11445 -0.10231 0.11211 -0.09907 C 0.11029 -0.09629 0.10912 -0.09305 0.10742 -0.09051 C 0.10586 -0.08819 0.10417 -0.08703 0.10274 -0.08495 C 0.09792 -0.07847 0.09349 -0.07129 0.08867 -0.06574 C 0.07839 -0.05277 0.06693 -0.04352 0.05742 -0.02939 C 0.0543 -0.02477 0.05156 -0.01852 0.04805 -0.01551 C 0.04414 -0.01203 0.03971 -0.01111 0.03555 -0.00995 C 0.00938 -0.00185 0.00638 -0.00208 -0.01601 0.00139 L -0.01601 0.00162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898900" y="107950"/>
            <a:ext cx="3653795" cy="1029561"/>
            <a:chOff x="4127500" y="95250"/>
            <a:chExt cx="3653795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2345514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5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DẶN DÒ</a:t>
              </a:r>
              <a:endPara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BD19FE-AB9E-4403-B3B2-0510DAA16437}"/>
              </a:ext>
            </a:extLst>
          </p:cNvPr>
          <p:cNvGrpSpPr/>
          <p:nvPr/>
        </p:nvGrpSpPr>
        <p:grpSpPr>
          <a:xfrm>
            <a:off x="1376546" y="2038841"/>
            <a:ext cx="846539" cy="846539"/>
            <a:chOff x="1963334" y="2190000"/>
            <a:chExt cx="1108879" cy="110887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4936680-1DDB-4780-B7F3-F91F5D5758BC}"/>
                </a:ext>
              </a:extLst>
            </p:cNvPr>
            <p:cNvSpPr txBox="1"/>
            <p:nvPr/>
          </p:nvSpPr>
          <p:spPr>
            <a:xfrm>
              <a:off x="2206120" y="2240494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D0574CA-901D-4889-B2E9-EE1B0207F816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46660C8-DBAA-40A0-9DC1-6B6D830BBB3D}"/>
              </a:ext>
            </a:extLst>
          </p:cNvPr>
          <p:cNvGrpSpPr/>
          <p:nvPr/>
        </p:nvGrpSpPr>
        <p:grpSpPr>
          <a:xfrm>
            <a:off x="1375836" y="4058490"/>
            <a:ext cx="846539" cy="846539"/>
            <a:chOff x="1963334" y="2190000"/>
            <a:chExt cx="1108879" cy="1108879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E0255BB-A4AE-4D64-AA5F-A3436585365D}"/>
                </a:ext>
              </a:extLst>
            </p:cNvPr>
            <p:cNvSpPr txBox="1"/>
            <p:nvPr/>
          </p:nvSpPr>
          <p:spPr>
            <a:xfrm>
              <a:off x="2205640" y="2273780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CA7E0B6-1ACF-416B-8A59-9C43F6D2BC9D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02057EC2-835B-40F8-AEF8-FBAE324A6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12" y="1412112"/>
            <a:ext cx="4458059" cy="5014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CDB2E-6A42-4FDC-8A3B-86FB472E30AB}"/>
              </a:ext>
            </a:extLst>
          </p:cNvPr>
          <p:cNvSpPr txBox="1"/>
          <p:nvPr/>
        </p:nvSpPr>
        <p:spPr>
          <a:xfrm>
            <a:off x="2407356" y="2077389"/>
            <a:ext cx="525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570F-162B-445B-A031-7637C726A951}"/>
              </a:ext>
            </a:extLst>
          </p:cNvPr>
          <p:cNvSpPr txBox="1"/>
          <p:nvPr/>
        </p:nvSpPr>
        <p:spPr>
          <a:xfrm>
            <a:off x="2407356" y="4122449"/>
            <a:ext cx="57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81D3B4DC-B593-48BE-BF98-21BF4F728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120804" y="1800389"/>
            <a:ext cx="1313079" cy="1323439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B4C34247-166F-4088-ACE1-F74E5A11B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83916" y="3820039"/>
            <a:ext cx="1313079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2053760" y="522061"/>
            <a:ext cx="8578103" cy="5490405"/>
            <a:chOff x="2234391" y="1280887"/>
            <a:chExt cx="8578103" cy="39859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3094324" y="3119029"/>
              <a:ext cx="7718170" cy="6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  <a:latin typeface="UTM Bienvenue" panose="02040603050506020204" pitchFamily="18" charset="0"/>
                </a:rPr>
                <a:t>Chúc em học tốt nhé!</a:t>
              </a:r>
              <a:endParaRPr lang="en-US" sz="5400" dirty="0">
                <a:solidFill>
                  <a:srgbClr val="002060"/>
                </a:solidFill>
                <a:latin typeface="UTM Bienvenue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223935" y="2326844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1898575" y="467752"/>
            <a:ext cx="8394849" cy="5490405"/>
            <a:chOff x="2234391" y="1280887"/>
            <a:chExt cx="8135104" cy="39859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2651325" y="3258487"/>
              <a:ext cx="7718170" cy="42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hạt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thóc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giống</a:t>
              </a:r>
              <a:endParaRPr lang="en-US" sz="3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C796CF-7762-49B3-B23E-92E629409EAB}"/>
                </a:ext>
              </a:extLst>
            </p:cNvPr>
            <p:cNvSpPr txBox="1"/>
            <p:nvPr/>
          </p:nvSpPr>
          <p:spPr>
            <a:xfrm rot="21426634">
              <a:off x="2441121" y="2517474"/>
              <a:ext cx="7718170" cy="6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Thứ</a:t>
              </a:r>
              <a:r>
                <a:rPr lang="en-US" sz="2800" b="1" dirty="0">
                  <a:latin typeface="HP001 4 hàng" panose="020B0603050302020204" pitchFamily="34" charset="0"/>
                </a:rPr>
                <a:t> … </a:t>
              </a:r>
              <a:r>
                <a:rPr lang="en-US" sz="2800" b="1" dirty="0" err="1">
                  <a:latin typeface="HP001 4 hàng" panose="020B0603050302020204" pitchFamily="34" charset="0"/>
                </a:rPr>
                <a:t>ngày</a:t>
              </a:r>
              <a:r>
                <a:rPr lang="en-US" sz="2800" b="1" dirty="0">
                  <a:latin typeface="HP001 4 hàng" panose="020B0603050302020204" pitchFamily="34" charset="0"/>
                </a:rPr>
                <a:t> .. </a:t>
              </a:r>
              <a:r>
                <a:rPr lang="en-US" sz="2800" b="1" dirty="0" err="1">
                  <a:latin typeface="HP001 4 hàng" panose="020B0603050302020204" pitchFamily="34" charset="0"/>
                </a:rPr>
                <a:t>tháng</a:t>
              </a:r>
              <a:r>
                <a:rPr lang="en-US" sz="2800" b="1" dirty="0">
                  <a:latin typeface="HP001 4 hàng" panose="020B0603050302020204" pitchFamily="34" charset="0"/>
                </a:rPr>
                <a:t> 10 </a:t>
              </a:r>
              <a:r>
                <a:rPr lang="en-US" sz="2800" b="1" dirty="0" err="1">
                  <a:latin typeface="HP001 4 hàng" panose="020B0603050302020204" pitchFamily="34" charset="0"/>
                </a:rPr>
                <a:t>năm</a:t>
              </a:r>
              <a:r>
                <a:rPr lang="en-US" sz="2800" b="1" dirty="0">
                  <a:latin typeface="HP001 4 hàng" panose="020B0603050302020204" pitchFamily="34" charset="0"/>
                </a:rPr>
                <a:t> 2021 </a:t>
              </a:r>
            </a:p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Chính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tả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CFD642-7A7B-4CAF-8DEA-4E93C96A10A1}"/>
                </a:ext>
              </a:extLst>
            </p:cNvPr>
            <p:cNvSpPr txBox="1"/>
            <p:nvPr/>
          </p:nvSpPr>
          <p:spPr>
            <a:xfrm rot="21334466">
              <a:off x="6148506" y="3958690"/>
              <a:ext cx="3901819" cy="3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HP001 4 hàng" panose="020B0603050302020204" pitchFamily="34" charset="0"/>
                </a:rPr>
                <a:t>Truyện</a:t>
              </a:r>
              <a:r>
                <a:rPr lang="en-US" sz="2500" dirty="0">
                  <a:latin typeface="HP001 4 hàng" panose="020B0603050302020204" pitchFamily="34" charset="0"/>
                </a:rPr>
                <a:t> </a:t>
              </a:r>
              <a:r>
                <a:rPr lang="en-US" sz="2500" dirty="0" err="1">
                  <a:latin typeface="HP001 4 hàng" panose="020B0603050302020204" pitchFamily="34" charset="0"/>
                </a:rPr>
                <a:t>dân</a:t>
              </a:r>
              <a:r>
                <a:rPr lang="en-US" sz="2500" dirty="0">
                  <a:latin typeface="HP001 4 hàng" panose="020B0603050302020204" pitchFamily="34" charset="0"/>
                </a:rPr>
                <a:t> </a:t>
              </a:r>
              <a:r>
                <a:rPr lang="en-US" sz="2500" dirty="0" err="1">
                  <a:latin typeface="HP001 4 hàng" panose="020B0603050302020204" pitchFamily="34" charset="0"/>
                </a:rPr>
                <a:t>gian</a:t>
              </a:r>
              <a:r>
                <a:rPr lang="en-US" sz="2500" dirty="0">
                  <a:latin typeface="HP001 4 hàng" panose="020B0603050302020204" pitchFamily="34" charset="0"/>
                </a:rPr>
                <a:t> Khmer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191783" y="2322801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Nguyet_NT\My Documents\Downloads\Nhung hat thoc giong.jpg">
            <a:extLst>
              <a:ext uri="{FF2B5EF4-FFF2-40B4-BE49-F238E27FC236}">
                <a16:creationId xmlns:a16="http://schemas.microsoft.com/office/drawing/2014/main" id="{B155CAF9-7391-4186-9412-ACCB74C2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32825"/>
            <a:ext cx="9412287" cy="61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20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0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853179" y="3020993"/>
            <a:ext cx="8226226" cy="1219002"/>
            <a:chOff x="2751436" y="424476"/>
            <a:chExt cx="5512209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 HIỂU BÀI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751436" y="1131863"/>
              <a:ext cx="5512209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hiểu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1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565072" y="107950"/>
            <a:ext cx="4634833" cy="1029561"/>
            <a:chOff x="4127500" y="95250"/>
            <a:chExt cx="4634833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247548"/>
              <a:ext cx="33265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TÌM HIỂU BÀI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TextBox 20">
            <a:extLst>
              <a:ext uri="{FF2B5EF4-FFF2-40B4-BE49-F238E27FC236}">
                <a16:creationId xmlns:a16="http://schemas.microsoft.com/office/drawing/2014/main" id="{60F2BE89-A75A-452B-84E2-AA722AB5B97F}"/>
              </a:ext>
            </a:extLst>
          </p:cNvPr>
          <p:cNvSpPr txBox="1"/>
          <p:nvPr/>
        </p:nvSpPr>
        <p:spPr>
          <a:xfrm>
            <a:off x="987169" y="4273179"/>
            <a:ext cx="2176548" cy="553998"/>
          </a:xfrm>
          <a:prstGeom prst="rect">
            <a:avLst/>
          </a:prstGeom>
          <a:solidFill>
            <a:srgbClr val="FFCB2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TRẢ</a:t>
            </a:r>
            <a:r>
              <a:rPr kumimoji="0" lang="en-US" altLang="zh-CN" sz="3000" b="1" i="0" u="none" strike="noStrike" kern="1200" cap="none" spc="300" normalizeH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LỜI</a:t>
            </a:r>
            <a:endParaRPr kumimoji="0" lang="en-US" altLang="zh-CN" sz="3000" b="1" i="0" u="none" strike="noStrike" kern="1200" cap="none" spc="300" normalizeH="0" baseline="0" noProof="1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177F3E98-71F6-40FF-B11D-E72E62ABC1D4}"/>
              </a:ext>
            </a:extLst>
          </p:cNvPr>
          <p:cNvSpPr txBox="1"/>
          <p:nvPr/>
        </p:nvSpPr>
        <p:spPr>
          <a:xfrm>
            <a:off x="935065" y="2452336"/>
            <a:ext cx="5422192" cy="137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vua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đã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truyền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báu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ai?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Vì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sao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?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F9E281AA-20B3-4A09-AE83-67EC9422EEEF}"/>
              </a:ext>
            </a:extLst>
          </p:cNvPr>
          <p:cNvSpPr txBox="1"/>
          <p:nvPr/>
        </p:nvSpPr>
        <p:spPr>
          <a:xfrm>
            <a:off x="958537" y="4827177"/>
            <a:ext cx="5268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044B8E2-E771-4B87-AC3D-B348F41FAFB4}"/>
              </a:ext>
            </a:extLst>
          </p:cNvPr>
          <p:cNvGrpSpPr/>
          <p:nvPr/>
        </p:nvGrpSpPr>
        <p:grpSpPr>
          <a:xfrm>
            <a:off x="900086" y="1842855"/>
            <a:ext cx="5457171" cy="630942"/>
            <a:chOff x="203420" y="340813"/>
            <a:chExt cx="3110253" cy="49620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C6F9E1A-6856-4139-877D-3EEE7D7163B8}"/>
                </a:ext>
              </a:extLst>
            </p:cNvPr>
            <p:cNvSpPr/>
            <p:nvPr/>
          </p:nvSpPr>
          <p:spPr>
            <a:xfrm>
              <a:off x="203420" y="340813"/>
              <a:ext cx="1338627" cy="496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1200" cap="none" spc="30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CÂU HỎI</a:t>
              </a:r>
              <a:endParaRPr kumimoji="0" lang="zh-CN" altLang="en-US" sz="3500" b="1" i="0" u="none" strike="noStrike" kern="1200" cap="none" spc="30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D5D1B53-7DE1-4761-87B6-34A99FE19699}"/>
                </a:ext>
              </a:extLst>
            </p:cNvPr>
            <p:cNvCxnSpPr>
              <a:cxnSpLocks/>
            </p:cNvCxnSpPr>
            <p:nvPr/>
          </p:nvCxnSpPr>
          <p:spPr>
            <a:xfrm>
              <a:off x="253052" y="801691"/>
              <a:ext cx="30606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B9D569B-0934-4E9F-986B-C7806FAE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6491"/>
            <a:ext cx="6269705" cy="5805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BA07A9-B05B-46D4-B3F8-0DE9CCE77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18549"/>
          <a:stretch/>
        </p:blipFill>
        <p:spPr>
          <a:xfrm rot="502917">
            <a:off x="8275577" y="1086177"/>
            <a:ext cx="1704799" cy="11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5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3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2946043"/>
            <a:ext cx="8918918" cy="1293952"/>
            <a:chOff x="2480586" y="349526"/>
            <a:chExt cx="5976366" cy="129395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34952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 VIẾT TỪ KHÓ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một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khó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trong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con /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vở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5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BC4CD5-6AB4-40CE-B03B-4B7F70C13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1968" y="1156180"/>
            <a:ext cx="4866634" cy="486663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2551165" y="178130"/>
            <a:ext cx="6208306" cy="1029561"/>
            <a:chOff x="4127500" y="95250"/>
            <a:chExt cx="6208306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93839" y="224382"/>
              <a:ext cx="4841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LUYỆN VIẾT TỪ KHÓ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Rectangle 48">
            <a:extLst>
              <a:ext uri="{FF2B5EF4-FFF2-40B4-BE49-F238E27FC236}">
                <a16:creationId xmlns:a16="http://schemas.microsoft.com/office/drawing/2014/main" id="{1729A5F9-17D5-4155-A8DA-9FC810BBE978}"/>
              </a:ext>
            </a:extLst>
          </p:cNvPr>
          <p:cNvSpPr/>
          <p:nvPr/>
        </p:nvSpPr>
        <p:spPr>
          <a:xfrm>
            <a:off x="975444" y="1802871"/>
            <a:ext cx="327844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hóc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giống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F59FDA19-9A49-47CE-AA39-FE0DAF6441FB}"/>
              </a:ext>
            </a:extLst>
          </p:cNvPr>
          <p:cNvSpPr/>
          <p:nvPr/>
        </p:nvSpPr>
        <p:spPr>
          <a:xfrm>
            <a:off x="1038876" y="4206136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õng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dạc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627FAA94-9E4F-4A36-9762-037BC2779789}"/>
              </a:ext>
            </a:extLst>
          </p:cNvPr>
          <p:cNvSpPr/>
          <p:nvPr/>
        </p:nvSpPr>
        <p:spPr>
          <a:xfrm>
            <a:off x="4502476" y="3095323"/>
            <a:ext cx="1924065" cy="41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ầy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ắp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id="{F7B0FAC8-3FBE-41AE-9E15-0A9D9E7327DD}"/>
              </a:ext>
            </a:extLst>
          </p:cNvPr>
          <p:cNvSpPr/>
          <p:nvPr/>
        </p:nvSpPr>
        <p:spPr>
          <a:xfrm>
            <a:off x="4558791" y="5448462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ruyền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Oval 54">
            <a:extLst>
              <a:ext uri="{FF2B5EF4-FFF2-40B4-BE49-F238E27FC236}">
                <a16:creationId xmlns:a16="http://schemas.microsoft.com/office/drawing/2014/main" id="{0EFCAAE1-D466-4366-8219-6AF21A8D6AA0}"/>
              </a:ext>
            </a:extLst>
          </p:cNvPr>
          <p:cNvSpPr/>
          <p:nvPr/>
        </p:nvSpPr>
        <p:spPr>
          <a:xfrm>
            <a:off x="257775" y="1610328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01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57">
            <a:extLst>
              <a:ext uri="{FF2B5EF4-FFF2-40B4-BE49-F238E27FC236}">
                <a16:creationId xmlns:a16="http://schemas.microsoft.com/office/drawing/2014/main" id="{6E6A469A-021E-40C0-9A57-118605A68848}"/>
              </a:ext>
            </a:extLst>
          </p:cNvPr>
          <p:cNvSpPr/>
          <p:nvPr/>
        </p:nvSpPr>
        <p:spPr>
          <a:xfrm>
            <a:off x="3777690" y="2843445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02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60">
            <a:extLst>
              <a:ext uri="{FF2B5EF4-FFF2-40B4-BE49-F238E27FC236}">
                <a16:creationId xmlns:a16="http://schemas.microsoft.com/office/drawing/2014/main" id="{42C5F640-BAE8-4BF3-9D96-BD8BF621398F}"/>
              </a:ext>
            </a:extLst>
          </p:cNvPr>
          <p:cNvSpPr/>
          <p:nvPr/>
        </p:nvSpPr>
        <p:spPr>
          <a:xfrm>
            <a:off x="257775" y="3965170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03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63">
            <a:extLst>
              <a:ext uri="{FF2B5EF4-FFF2-40B4-BE49-F238E27FC236}">
                <a16:creationId xmlns:a16="http://schemas.microsoft.com/office/drawing/2014/main" id="{6B20E860-35CD-47C5-8257-F10C82A12005}"/>
              </a:ext>
            </a:extLst>
          </p:cNvPr>
          <p:cNvSpPr/>
          <p:nvPr/>
        </p:nvSpPr>
        <p:spPr>
          <a:xfrm>
            <a:off x="3777690" y="5207496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04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CE5A518E-4012-47F3-AE89-3B2C5584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r="4742" b="10446"/>
          <a:stretch/>
        </p:blipFill>
        <p:spPr>
          <a:xfrm>
            <a:off x="6544776" y="1124910"/>
            <a:ext cx="5086215" cy="4830927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1F791951-4840-4CAF-BFBD-B624A6D1A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20" y="1817229"/>
            <a:ext cx="4345717" cy="3490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AA83DF-490E-43CC-9EE0-E2A4A82F3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0" y="1156689"/>
            <a:ext cx="3345777" cy="46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704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思源黑体 CN Medium</vt:lpstr>
      <vt:lpstr>UTM Androgyne</vt:lpstr>
      <vt:lpstr>等线</vt:lpstr>
      <vt:lpstr>Arial</vt:lpstr>
      <vt:lpstr>UTM Bienvenue</vt:lpstr>
      <vt:lpstr>HP001 4 hàng</vt:lpstr>
      <vt:lpstr>UTM Staccato 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Anh Minh</cp:lastModifiedBy>
  <cp:revision>25</cp:revision>
  <dcterms:created xsi:type="dcterms:W3CDTF">2019-06-04T08:43:50Z</dcterms:created>
  <dcterms:modified xsi:type="dcterms:W3CDTF">2021-09-28T13:26:34Z</dcterms:modified>
</cp:coreProperties>
</file>